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61" r:id="rId4"/>
    <p:sldId id="288" r:id="rId5"/>
    <p:sldId id="263" r:id="rId6"/>
    <p:sldId id="290" r:id="rId7"/>
    <p:sldId id="262" r:id="rId8"/>
    <p:sldId id="291" r:id="rId9"/>
    <p:sldId id="264" r:id="rId10"/>
    <p:sldId id="266" r:id="rId11"/>
    <p:sldId id="265" r:id="rId12"/>
    <p:sldId id="292" r:id="rId13"/>
    <p:sldId id="267" r:id="rId14"/>
    <p:sldId id="269" r:id="rId15"/>
    <p:sldId id="268" r:id="rId16"/>
    <p:sldId id="271" r:id="rId17"/>
    <p:sldId id="270" r:id="rId18"/>
    <p:sldId id="272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tley-Ross, Debbie" initials="BD" lastIdx="1" clrIdx="0">
    <p:extLst>
      <p:ext uri="{19B8F6BF-5375-455C-9EA6-DF929625EA0E}">
        <p15:presenceInfo xmlns:p15="http://schemas.microsoft.com/office/powerpoint/2012/main" userId="S-1-5-21-4183519483-3059463924-2091044566-92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305" autoAdjust="0"/>
  </p:normalViewPr>
  <p:slideViewPr>
    <p:cSldViewPr snapToGrid="0">
      <p:cViewPr varScale="1">
        <p:scale>
          <a:sx n="60" d="100"/>
          <a:sy n="60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EXTRA CARE HOUSING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(SPECIAL SHELTERED)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26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29" y="650835"/>
            <a:ext cx="4171439" cy="2736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5134" y="2018891"/>
            <a:ext cx="266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TOLDENE COURT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54" y="3614738"/>
            <a:ext cx="4171439" cy="259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8" y="2710846"/>
            <a:ext cx="4781548" cy="323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4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2434" y="1159099"/>
            <a:ext cx="3850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TOLDENE COURT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106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Tollers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Lane,  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Coulsdon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CR5 1BD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Telephone 07892 789023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Sameerah Arshad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Sameerah.Arshad@croydon.gov.uk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3216" y="669703"/>
            <a:ext cx="57439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Main facts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49 flats. Sizes 1 bedroom. Extra Care Housing scheme with on-site care staff (waking night staff)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Lounge, dining room, restaurant, laundry, garden, assisted bathing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Whole site accessible by wheelchair. Access to site fairly easy. Distances: bus stop 50 yards; shop 70 yards; post office 0.5 mile(s); town centre 2 mile(s); GP 70 yards; social centre 2 mile(s)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Regular Social Activities include: Bingo, parties, entertainment. Some meals available (not every day).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Both cats &amp; dogs generally accepted (decision made by scheme manager on individual basis)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9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8" y="714375"/>
            <a:ext cx="5276849" cy="3957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3" y="2257425"/>
            <a:ext cx="51816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6750" y="1171575"/>
            <a:ext cx="23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TRUSCOTT HOUSE</a:t>
            </a:r>
          </a:p>
        </p:txBody>
      </p:sp>
    </p:spTree>
    <p:extLst>
      <p:ext uri="{BB962C8B-B14F-4D97-AF65-F5344CB8AC3E}">
        <p14:creationId xmlns:p14="http://schemas.microsoft.com/office/powerpoint/2010/main" val="386162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274" y="1784034"/>
            <a:ext cx="40826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TRUSCOTT HOUSE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14 Stanley Grove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West Croydon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CR0 3QU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Phone: 020 8684 9263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Cristina Sande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Cristina.Sande@croydon.gov.uk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02310" y="953038"/>
            <a:ext cx="51386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Main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Extra care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40 flats. Sizes 1 bedroom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Extra Care Housing scheme with on-site care staff (waking night staff)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Lift, lounge, dining room, restaurant, laundry, guest facilities, garden, assisted bathing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Not suitable for wheelchairs.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Access to site fairly easy. Distances: bus stop 50 yards; shop 50 yards; post office 0.5 mile(s); town centre 1 mile(s); GP 0.5 mile(s); social centre 2 mile(s)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Regular Social Activities include: Bingo, parties, entertainment. Some meals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Tenure(s): Rent (social landlord)</a:t>
            </a:r>
          </a:p>
        </p:txBody>
      </p:sp>
    </p:spTree>
    <p:extLst>
      <p:ext uri="{BB962C8B-B14F-4D97-AF65-F5344CB8AC3E}">
        <p14:creationId xmlns:p14="http://schemas.microsoft.com/office/powerpoint/2010/main" val="311147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377" y="123637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FELLOWS COURT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25" y="1791773"/>
            <a:ext cx="4572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6" y="1838679"/>
            <a:ext cx="4327301" cy="33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736" y="1197735"/>
            <a:ext cx="48682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FELLOWS COURT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(London Care)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Morland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Road,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Addiscombe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Croydon, Surrey, CR0 6NA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Shorai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Udia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Registered Manager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London Care Fellow’s Court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32-34 Morland Road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Croydon    CR0 6NA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Tel: 02086545216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Mobile: 07884902993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Shorai.Udia@cchmail.co.uk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www.candchealthcare.co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.uk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36406" y="798491"/>
            <a:ext cx="41469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Main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higher dependency applicants who have been assessed as needing extra care only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40 flats. Built in 2008. Sizes 1 bedroom, 2 bedroom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Extra Care scheme with on-site care staff (24 hours / 7 days), non-resident management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Lounge, laundry, garden, community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meals available (Lunch 7 days a week)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Tenure(s): Rent (social landlord)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Care provider: London Care 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Developed by Eldon Housing Association Ltd</a:t>
            </a:r>
          </a:p>
        </p:txBody>
      </p:sp>
    </p:spTree>
    <p:extLst>
      <p:ext uri="{BB962C8B-B14F-4D97-AF65-F5344CB8AC3E}">
        <p14:creationId xmlns:p14="http://schemas.microsoft.com/office/powerpoint/2010/main" val="22295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828" y="1352282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WESTDENE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9" y="1767951"/>
            <a:ext cx="4572000" cy="3235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3983" y="1481070"/>
            <a:ext cx="210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LINDSAY COURT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22" y="1850402"/>
            <a:ext cx="4325136" cy="31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9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372" y="991674"/>
            <a:ext cx="3477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WESTDENE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(Eldon Housing)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16 Chatsworth Road,  Croydon CR0 1HA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Housing Officer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Sharon Johnson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Eldon Housing Association Ltd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Phone: 0208 655 6724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Fax: 0208 763 8763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SJohnson@eldonhousing.co.uk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2913" y="110665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Main facts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 flats. Built in 1988 and renovated in 2014. Sizes 1 bedroom, 2 bedroom. Includes mobility standard properties</a:t>
            </a: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Care scheme with on-site care staff, non-resident management staff (24 hours, 7 days)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scheme has the ability to support and accommodate people living with Dementia, physical disabilities and mental heath. (Designated dementia flats available.)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Lift, lounge, dining room, laundry, guest facilities, garden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Access to site fairly easy, but less so for less mobile people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Regular social activities. New residents accepted from 60 years of age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Tenure(s): Rent (social landlord)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Care provider: Eldon Housing Association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Developed by Eldon Housing Association Ltd</a:t>
            </a:r>
          </a:p>
        </p:txBody>
      </p:sp>
    </p:spTree>
    <p:extLst>
      <p:ext uri="{BB962C8B-B14F-4D97-AF65-F5344CB8AC3E}">
        <p14:creationId xmlns:p14="http://schemas.microsoft.com/office/powerpoint/2010/main" val="213248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617" y="1468192"/>
            <a:ext cx="43867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LINDSAY COURT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(Eldon Housing)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Eden Road, Croydon, Surrey, CR0 1FA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Housing Officer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Sharon Johnson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Eldon Housing Association Ltd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Phone: 0208 655 6724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Fax: 0208 763 8763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SJohnson@eldonhousing.co.uk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26558" y="1184856"/>
            <a:ext cx="47317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Main facts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29 flats. Built in 1995. Sizes studio, 1 bedroom. Includes mobility standard properties</a:t>
            </a: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Care scheme with 24 hours / 7 days), Non-resident management staff (24 hours, 7 days)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lift, lounge, dining room, laundry, garden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Access to site fairly easy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Regular social activities. New residents accepted from 60 years of age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Tenure(s): Rent (social landlord)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Care provider: Eldon Housing Association</a:t>
            </a:r>
          </a:p>
        </p:txBody>
      </p:sp>
    </p:spTree>
    <p:extLst>
      <p:ext uri="{BB962C8B-B14F-4D97-AF65-F5344CB8AC3E}">
        <p14:creationId xmlns:p14="http://schemas.microsoft.com/office/powerpoint/2010/main" val="262621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158" y="721217"/>
            <a:ext cx="56280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NOMINATION RIGHTS FOR ELDON HOUSING – WESTDENE AND LINDSAY COURT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Council has nomination rights for Eldon Housing’s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Westdene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Lindsay Court.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Eldon provide both the care and housing management in these services, so they complete the tenancy sign up with individuals who are accepted to move in.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As well as standard extra care flats,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Westdene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has five one-bedroom flats for people with dementia and two flats which are able to accommodate wheelchairs for older people with a physical disability.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any applications for Lindsay Court are made by practitioners Lindsay Court should only be offered to full-paying customers rather than ones receiving housing benefit and whose care is being paid for by Croydon.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04" y="1520115"/>
            <a:ext cx="45720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0246" y="5068372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Lindsay Court</a:t>
            </a:r>
          </a:p>
        </p:txBody>
      </p:sp>
    </p:spTree>
    <p:extLst>
      <p:ext uri="{BB962C8B-B14F-4D97-AF65-F5344CB8AC3E}">
        <p14:creationId xmlns:p14="http://schemas.microsoft.com/office/powerpoint/2010/main" val="406319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6" y="742950"/>
            <a:ext cx="5446251" cy="3152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96" y="3257550"/>
            <a:ext cx="4931767" cy="2728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6713" y="181451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BROOKHURST COURT</a:t>
            </a:r>
          </a:p>
        </p:txBody>
      </p:sp>
    </p:spTree>
    <p:extLst>
      <p:ext uri="{BB962C8B-B14F-4D97-AF65-F5344CB8AC3E}">
        <p14:creationId xmlns:p14="http://schemas.microsoft.com/office/powerpoint/2010/main" val="185172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11" y="914400"/>
            <a:ext cx="9929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BROOKHURST COURT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190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Selhurst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South Norwood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SE25 6XX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Phone: 020 8771 7560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Manager: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Eunice Anteh	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Eunice.Anteh@croydon.gov.uk	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2762" y="1056068"/>
            <a:ext cx="60530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Main facts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30 flats. Sizes 1 bedroom. Includes mobility standard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Extra Care Housing scheme with on-site care staff (with waking night staff)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Lift, lounge, dining room, restaurant, laundry, guest facilities, garden, assisted bathing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site fairly easy. Distances: bus stop 30 yards; shop 50 yards; post office 50 yards; town centre 70 yards; GP 30 yards; social centre 2 mile(s)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Regular Social Activities include: Bingo, parties, entertainment. Some meals available (Mon to Fri).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Cats only generally accepted (decision made by scheme manager on individual basis)</a:t>
            </a:r>
          </a:p>
        </p:txBody>
      </p:sp>
    </p:spTree>
    <p:extLst>
      <p:ext uri="{BB962C8B-B14F-4D97-AF65-F5344CB8AC3E}">
        <p14:creationId xmlns:p14="http://schemas.microsoft.com/office/powerpoint/2010/main" val="270809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0" y="900112"/>
            <a:ext cx="5221307" cy="3214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3" y="3173506"/>
            <a:ext cx="4757737" cy="27986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80375" y="179938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FREEMAN COURT</a:t>
            </a:r>
          </a:p>
        </p:txBody>
      </p:sp>
    </p:spTree>
    <p:extLst>
      <p:ext uri="{BB962C8B-B14F-4D97-AF65-F5344CB8AC3E}">
        <p14:creationId xmlns:p14="http://schemas.microsoft.com/office/powerpoint/2010/main" val="88339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859" y="1571223"/>
            <a:ext cx="39022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FREEMAN COURT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94 Stanford Road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Norbury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SW16 4QR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Phone: 020 8679 3587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Manager: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Mimi Nduka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Mimi.Nduka@croydon.gov.uk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2158" y="875763"/>
            <a:ext cx="57310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Main facts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60 flats. Sizes 1 bedroom. Includes mobility standard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Extra Care Housing scheme with on-site care staff (with waking night staff)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Lift, lounge, dining room, restaurant, laundry, guest facilities, garden, assisted bathing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Whole site accessible by wheelchair. Access to site fairly easy. Distances: bus stop 20 yards; shop 0.5 mile(s); post office 0.5 mile(s); town centre 1 mile(s); GP 0.5 mile(s); social centre 2 mile(s)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Regular Social Activities include: Bingo, parties, entertainment. Some meals available (Mon to Fri).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Cats only generally accepted (decision made by scheme manager on individual basis)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6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9" y="728663"/>
            <a:ext cx="8220075" cy="5029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675" y="1657350"/>
            <a:ext cx="227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FRYLANDS COURT </a:t>
            </a:r>
          </a:p>
        </p:txBody>
      </p:sp>
    </p:spTree>
    <p:extLst>
      <p:ext uri="{BB962C8B-B14F-4D97-AF65-F5344CB8AC3E}">
        <p14:creationId xmlns:p14="http://schemas.microsoft.com/office/powerpoint/2010/main" val="225660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463" y="1442434"/>
            <a:ext cx="39538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FRYLANDS COURT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Hutchingsons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Addington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CR0 0BD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Phone: 01689 847233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Manager: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Amanda Johnson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Amanda.Johnson@croydon.gov.uk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07840640261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5945" y="1030309"/>
            <a:ext cx="58856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Main facts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40 flats. Sizes 1 bedroom. Includes mobility standard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Extra Care Housing scheme with on-site care staff (with waking night staff)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Lift, lounge, dining room, restaurant, laundry, guest facilities, garden, assisted bathing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Whole site accessible by wheelchair. Access to site fairly easy. Distances: bus stop 0.5 mile(s); shop 0.5 mile(s); post office 0.5 mile(s); town centre 0.5 mile(s); GP 1 mile(s); social centre 0.5 mile(s)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Regular Social Activities include: Bingo, parties, entertainment. Some meals available (not every day).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Cats only generally accepted (decision made by scheme manager on individual basis)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4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90" y="685800"/>
            <a:ext cx="8647435" cy="5495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2128838"/>
            <a:ext cx="227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SOUTHSEA COURT</a:t>
            </a:r>
          </a:p>
        </p:txBody>
      </p:sp>
    </p:spTree>
    <p:extLst>
      <p:ext uri="{BB962C8B-B14F-4D97-AF65-F5344CB8AC3E}">
        <p14:creationId xmlns:p14="http://schemas.microsoft.com/office/powerpoint/2010/main" val="161439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735" y="1622738"/>
            <a:ext cx="44303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SOUTHSEA COURT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1/41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Eastney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Croydon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CR0 3TB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Phone: 020 8680 2831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Manager: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Rodica Rogojanu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Rodica.rogojanu@croydon.gov.uk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07926085078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263685" y="17644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18976" y="991673"/>
            <a:ext cx="5769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Main facts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40 flats . Sizes 1 bedroom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Extra Care Housing scheme with on-site care staff (waking night staff)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Lift, lounge, dining room, restaurant, laundry, garden, assisted bathing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Not suitable for wheelchairs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Access to site fairly easy. Distances: bus stop 50 yards; shop 0.5 mile(s); post office 0.5 mile(s); town centre 1 mile(s); GP 0.5 mile(s); social centre 2 mile(s)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Regular Social Activities include: Bingo, parties, entertainment. Some meals available (Mon to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Fri)..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Cats only generally accepted (decision made by scheme manager on individual basis)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92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2613</TotalTime>
  <Words>1471</Words>
  <Application>Microsoft Office PowerPoint</Application>
  <PresentationFormat>Widescreen</PresentationFormat>
  <Paragraphs>202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EXTRA CARE HOUSING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 CARE HOUSING</dc:title>
  <dc:creator>Bentley-Ross, Debbie</dc:creator>
  <cp:lastModifiedBy>Hopkinson, Clare</cp:lastModifiedBy>
  <cp:revision>87</cp:revision>
  <dcterms:created xsi:type="dcterms:W3CDTF">2018-03-22T10:40:58Z</dcterms:created>
  <dcterms:modified xsi:type="dcterms:W3CDTF">2025-02-17T10:19:13Z</dcterms:modified>
</cp:coreProperties>
</file>