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60"/>
  </p:normalViewPr>
  <p:slideViewPr>
    <p:cSldViewPr snapToGrid="0">
      <p:cViewPr varScale="1">
        <p:scale>
          <a:sx n="64" d="100"/>
          <a:sy n="64" d="100"/>
        </p:scale>
        <p:origin x="28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yon, Susan" userId="d18040bb-3c7b-4e5d-bac5-65a0789a91f0" providerId="ADAL" clId="{665DFAD9-37DF-44F4-9214-F1AECC350E71}"/>
    <pc:docChg chg="modSld">
      <pc:chgData name="Kenyon, Susan" userId="d18040bb-3c7b-4e5d-bac5-65a0789a91f0" providerId="ADAL" clId="{665DFAD9-37DF-44F4-9214-F1AECC350E71}" dt="2020-01-13T10:01:02.130" v="0" actId="14100"/>
      <pc:docMkLst>
        <pc:docMk/>
      </pc:docMkLst>
      <pc:sldChg chg="modSp">
        <pc:chgData name="Kenyon, Susan" userId="d18040bb-3c7b-4e5d-bac5-65a0789a91f0" providerId="ADAL" clId="{665DFAD9-37DF-44F4-9214-F1AECC350E71}" dt="2020-01-13T10:01:02.130" v="0" actId="14100"/>
        <pc:sldMkLst>
          <pc:docMk/>
          <pc:sldMk cId="3877493616" sldId="260"/>
        </pc:sldMkLst>
        <pc:spChg chg="mod">
          <ac:chgData name="Kenyon, Susan" userId="d18040bb-3c7b-4e5d-bac5-65a0789a91f0" providerId="ADAL" clId="{665DFAD9-37DF-44F4-9214-F1AECC350E71}" dt="2020-01-13T10:01:02.130" v="0" actId="14100"/>
          <ac:spMkLst>
            <pc:docMk/>
            <pc:sldMk cId="3877493616" sldId="260"/>
            <ac:spMk id="3" creationId="{82807476-230A-47A7-B0D6-34983B323B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5B29-4415-43C8-B661-6A79828ED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52299-5906-4510-BFBF-58AEAB1F5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0524EE-8DF8-42BF-B6AF-E0C74D3B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793F-508B-4AAE-887C-DA3965036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5005A-2F09-49F3-A5CF-1D9B907B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06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58090-B91C-467B-AC02-E5E67062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EC82F-AFDF-4120-9C48-EF1DEF906D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C3101-3805-4AD5-80E9-0342C08CB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3195C-3F00-4524-8720-C5BCF0626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7FCAA-0A1B-4C79-BBFB-D947A5F33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72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134419-CF65-4CC5-B455-6E0E4D677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9049AB-8A84-43F8-82B2-85ED8DE27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A7663-F25E-440F-B103-9941B768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FA339-D825-47F8-971B-0BA15C86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87E20-AF8B-4CA0-A508-8113AED4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18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25457-F67F-4963-AF23-B07B3E029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0EF0A-A9BF-411D-AE3B-08CDA7739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0D0F9-9D18-4521-A08A-9A38B9FEA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EF708-4E9B-4F91-A57D-7E2EEA1B8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75391-B66C-4BD8-8C80-8C9A9D035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18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AC294-548F-4B32-BF12-B8B15943C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54DF8-312A-4674-8887-F7AA6D1C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86CDE-87A5-4699-BD3F-12AE0FE9F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EA808-C5EB-4A0A-9F25-EAAEA411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93DEB-FA0B-4B03-A2F8-885274883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8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FCF59-6A18-443C-A853-4E74D3BB2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1E5F4-7331-40B3-8EBF-0B299C5D68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7547D8-6D35-462E-AE32-123FFA6DB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23D3C-9256-4660-9EE4-D7202AF4D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211B7-71CE-40A6-BE8A-3DDB04FC1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921BA-9E27-475E-9A2B-CCDA7829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3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24AE-C9FB-46E0-B01E-A1DE0EA4C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9A468-676E-4952-9009-DFCDDCD86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898041-D0C5-453B-9B55-EABFA3951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F95F0-6BEB-44F7-98CA-8580E1F6C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EE6E0-FE3C-45C0-BED4-759C00F3F5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7CEF97-5668-4D1F-B9E6-23D6C5DFD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BAD361-4A0A-47CD-8738-78D834FC5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9A34EF-98D3-4D91-BB98-2138FC2C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2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31ECF-5602-41C4-B2C2-41C4B0D7B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D057BF-357F-48C2-8221-A66AD277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41AE9A-5CB2-4990-8EC5-13D189DE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9B81B7-8639-41E4-B84E-66C7263F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59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AFC72-2C00-43D8-AC56-1EA959E21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7CA2BA-F0D5-4D54-964F-6EFF1811D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86448-2C20-454B-8698-36FA6ECE2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7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B73E0-FC9E-40C6-96AF-8AFBD7D3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C83FE-0428-4149-B5F9-32E22F4A1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DA076-3BF1-4C2B-93D9-0585912B4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53476-3038-48E6-81CA-0E6FB5D4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9F254-430C-48BA-B8A7-8ACC2D16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72EAEB-6C62-4339-938F-67C868F69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431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17B39-D199-47B3-AFB3-801F28AA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3E0515-6FDE-4AD3-9E41-B3BAF79826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5A8929-614F-412C-A6FE-6D468BD0B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41CCF-7C48-4966-9384-5518737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C964C6-6E98-485D-8557-31F823AE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DDFFB-7DF1-4CA1-866F-CBB47BB79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58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BAFB07-2BE9-4442-8191-9AB4455E2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3FB0A-6F7B-4549-ADA7-A13177E2F1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A92C0-F370-443A-A900-7BC671E172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02189-167D-4DC3-99A1-885CB17C3FD9}" type="datetimeFigureOut">
              <a:rPr lang="en-GB" smtClean="0"/>
              <a:t>13/01/2020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9527E-FD98-4704-9190-89E930AFA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F2D9E-144E-4B10-8DDF-7370732A2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FCA8E-0B33-4EF1-812F-C2EA08777C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37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B14FB-7412-4C6C-81B5-FB1663B47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3388"/>
            <a:ext cx="9102165" cy="261769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Pre-Birth and Infant Team</a:t>
            </a:r>
            <a:br>
              <a:rPr lang="en-GB" dirty="0"/>
            </a:br>
            <a:r>
              <a:rPr lang="en-GB" sz="4400" dirty="0">
                <a:solidFill>
                  <a:srgbClr val="0070C0"/>
                </a:solidFill>
              </a:rPr>
              <a:t>Sue Kenyon, Team Leader </a:t>
            </a:r>
            <a:br>
              <a:rPr lang="en-GB" sz="3600" dirty="0">
                <a:solidFill>
                  <a:srgbClr val="0070C0"/>
                </a:solidFill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7CB6C-BE81-4EA8-8FB5-E533E7CD0F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82681"/>
            <a:ext cx="9144000" cy="2811929"/>
          </a:xfrm>
        </p:spPr>
        <p:txBody>
          <a:bodyPr/>
          <a:lstStyle/>
          <a:p>
            <a:r>
              <a:rPr lang="en-GB" b="1" dirty="0">
                <a:solidFill>
                  <a:srgbClr val="0070C0"/>
                </a:solidFill>
              </a:rPr>
              <a:t>Infant &amp; Family Workers: 6.4 FTE</a:t>
            </a:r>
            <a:br>
              <a:rPr lang="en-GB" dirty="0">
                <a:solidFill>
                  <a:srgbClr val="0070C0"/>
                </a:solidFill>
              </a:rPr>
            </a:br>
            <a:endParaRPr lang="en-GB" dirty="0">
              <a:solidFill>
                <a:srgbClr val="0070C0"/>
              </a:solidFill>
            </a:endParaRPr>
          </a:p>
          <a:p>
            <a:r>
              <a:rPr lang="en-GB" sz="3600" dirty="0">
                <a:solidFill>
                  <a:srgbClr val="0070C0"/>
                </a:solidFill>
              </a:rPr>
              <a:t>Shani Stapledon, Bev Smith, Viv Haggar, Angie Isherwood, Angie Sumner, Caroline Lee, Mary Wilson, Andrea Carrington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9067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77A6-DFCB-4C1D-B4E5-52B16F459C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1554"/>
            <a:ext cx="9144000" cy="73510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What does Pre-Birth &amp; Infant Team do?</a:t>
            </a: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DA2823-0F47-4DB3-A50C-817BAD613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306" y="1798918"/>
            <a:ext cx="9729694" cy="4583953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Support families preventing family breakdown -children becoming LAC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Work with families of unborn at L4 &amp; L3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Contribute towards the Pre Birth Assessment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Intensive support: practical parenting; parenting styles; life journey work; attachment &amp; bonding; Gateway 1-1;  housing; mental health; substance misuse; risk assessments; safety planning.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96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A1A5B-D8DB-4A7A-94B0-6276EEC94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4329"/>
            <a:ext cx="9144000" cy="1016000"/>
          </a:xfrm>
        </p:spPr>
        <p:txBody>
          <a:bodyPr/>
          <a:lstStyle/>
          <a:p>
            <a:r>
              <a:rPr lang="en-GB" dirty="0">
                <a:solidFill>
                  <a:srgbClr val="002060"/>
                </a:solidFill>
              </a:rPr>
              <a:t>Referrals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07476-230A-47A7-B0D6-34983B323B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26024"/>
            <a:ext cx="9144000" cy="440764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Pre-Birth Liaison Meeting – information sharing &amp; decisions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IFD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Between </a:t>
            </a:r>
            <a:r>
              <a:rPr lang="en-GB" sz="3600" b="1" dirty="0">
                <a:solidFill>
                  <a:srgbClr val="0070C0"/>
                </a:solidFill>
              </a:rPr>
              <a:t>12</a:t>
            </a:r>
            <a:r>
              <a:rPr lang="en-GB" sz="3600" dirty="0">
                <a:solidFill>
                  <a:srgbClr val="0070C0"/>
                </a:solidFill>
              </a:rPr>
              <a:t> and </a:t>
            </a:r>
            <a:r>
              <a:rPr lang="en-GB" sz="3600" b="1" dirty="0">
                <a:solidFill>
                  <a:srgbClr val="0070C0"/>
                </a:solidFill>
              </a:rPr>
              <a:t>28</a:t>
            </a:r>
            <a:r>
              <a:rPr lang="en-GB" sz="3600" dirty="0">
                <a:solidFill>
                  <a:srgbClr val="0070C0"/>
                </a:solidFill>
              </a:rPr>
              <a:t> weeks gestation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Form on LCS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Consultation – ring 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493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14AC2A201DB48876FA2CBA86C10FA" ma:contentTypeVersion="11" ma:contentTypeDescription="Create a new document." ma:contentTypeScope="" ma:versionID="0859389c08d488b701d5a92c4da3ed71">
  <xsd:schema xmlns:xsd="http://www.w3.org/2001/XMLSchema" xmlns:xs="http://www.w3.org/2001/XMLSchema" xmlns:p="http://schemas.microsoft.com/office/2006/metadata/properties" xmlns:ns2="45b7cb01-102f-4c7b-b829-d40090e8f1e5" xmlns:ns3="8046b3ed-e72f-4031-8859-c785991707c3" targetNamespace="http://schemas.microsoft.com/office/2006/metadata/properties" ma:root="true" ma:fieldsID="780bee6bb077b6b54fe9285b9f342c55" ns2:_="" ns3:_="">
    <xsd:import namespace="45b7cb01-102f-4c7b-b829-d40090e8f1e5"/>
    <xsd:import namespace="8046b3ed-e72f-4031-8859-c785991707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7cb01-102f-4c7b-b829-d40090e8f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6b3ed-e72f-4031-8859-c785991707c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4B1FB7-E312-428A-AC11-AFD80672DEE1}"/>
</file>

<file path=customXml/itemProps2.xml><?xml version="1.0" encoding="utf-8"?>
<ds:datastoreItem xmlns:ds="http://schemas.openxmlformats.org/officeDocument/2006/customXml" ds:itemID="{7039415E-6121-43C7-BE45-397FB9B012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E77B0A-2799-4921-A24B-F51021CE5AC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131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Pre-Birth and Infant Team Sue Kenyon, Team Leader  </vt:lpstr>
      <vt:lpstr>What does Pre-Birth &amp; Infant Team do?</vt:lpstr>
      <vt:lpstr>Referrals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Pre-Birth and Infant Team Sue Kenyon, Team Leader  </dc:title>
  <dc:creator>Kenyon, Susan</dc:creator>
  <cp:lastModifiedBy>Kenyon, Susan</cp:lastModifiedBy>
  <cp:revision>2</cp:revision>
  <dcterms:created xsi:type="dcterms:W3CDTF">2020-01-13T09:50:59Z</dcterms:created>
  <dcterms:modified xsi:type="dcterms:W3CDTF">2020-01-13T10:01:11Z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0x010100F0714AC2A201DB48876FA2CBA86C10FA</vt:lpwstr>
  </property>
</Properties>
</file>