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66" r:id="rId8"/>
    <p:sldId id="267" r:id="rId9"/>
    <p:sldId id="260" r:id="rId10"/>
    <p:sldId id="259" r:id="rId11"/>
    <p:sldId id="261" r:id="rId12"/>
    <p:sldId id="262" r:id="rId13"/>
    <p:sldId id="263" r:id="rId14"/>
    <p:sldId id="264" r:id="rId15"/>
    <p:sldId id="265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5F0BD4-4496-437C-B00E-06E16BCD674E}" v="3" dt="2022-03-03T11:24:56.6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26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F1EAA-BDC9-4B5A-834C-CBF80A60604F}" type="datetimeFigureOut">
              <a:rPr lang="en-GB" smtClean="0"/>
              <a:t>14/09/2022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CFEC4-AA11-4843-B91A-07E70F145B5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902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E6AA7-1EAF-4E51-A14A-307F4FCE1BFE}" type="datetimeFigureOut">
              <a:rPr lang="en-GB" smtClean="0"/>
              <a:t>14/09/2022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D78EB-3966-4121-A6D6-9DB9EAE2ECC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00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D78EB-3966-4121-A6D6-9DB9EAE2ECC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577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609" y="2866024"/>
            <a:ext cx="9144000" cy="1285380"/>
          </a:xfrm>
        </p:spPr>
        <p:txBody>
          <a:bodyPr anchor="b">
            <a:normAutofit/>
          </a:bodyPr>
          <a:lstStyle>
            <a:lvl1pPr algn="l">
              <a:defRPr sz="4400" b="1"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422632"/>
            <a:ext cx="9144000" cy="166248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 baseline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5177-9A75-4CE5-8C8B-5BCE496B1938}" type="datetimeFigureOut">
              <a:rPr lang="en-GB" smtClean="0"/>
              <a:t>14/09/2022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B376-7C8E-410D-8768-25E726FCB5E5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429" y="232918"/>
            <a:ext cx="3200400" cy="177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36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5177-9A75-4CE5-8C8B-5BCE496B1938}" type="datetimeFigureOut">
              <a:rPr lang="en-GB" smtClean="0"/>
              <a:t>14/09/2022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B376-7C8E-410D-8768-25E726FCB5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93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5177-9A75-4CE5-8C8B-5BCE496B1938}" type="datetimeFigureOut">
              <a:rPr lang="en-GB" smtClean="0"/>
              <a:t>14/09/2022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B376-7C8E-410D-8768-25E726FCB5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6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723900" indent="-723900"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5177-9A75-4CE5-8C8B-5BCE496B1938}" type="datetimeFigureOut">
              <a:rPr lang="en-GB" smtClean="0"/>
              <a:t>14/09/2022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B376-7C8E-410D-8768-25E726FCB5E5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287" y="232918"/>
            <a:ext cx="2134541" cy="118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25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5177-9A75-4CE5-8C8B-5BCE496B1938}" type="datetimeFigureOut">
              <a:rPr lang="en-GB" smtClean="0"/>
              <a:t>14/09/2022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B376-7C8E-410D-8768-25E726FCB5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68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5177-9A75-4CE5-8C8B-5BCE496B1938}" type="datetimeFigureOut">
              <a:rPr lang="en-GB" smtClean="0"/>
              <a:t>14/09/2022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B376-7C8E-410D-8768-25E726FCB5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8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5177-9A75-4CE5-8C8B-5BCE496B1938}" type="datetimeFigureOut">
              <a:rPr lang="en-GB" smtClean="0"/>
              <a:t>14/09/2022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B376-7C8E-410D-8768-25E726FCB5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52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5177-9A75-4CE5-8C8B-5BCE496B1938}" type="datetimeFigureOut">
              <a:rPr lang="en-GB" smtClean="0"/>
              <a:t>14/09/2022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B376-7C8E-410D-8768-25E726FCB5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7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5177-9A75-4CE5-8C8B-5BCE496B1938}" type="datetimeFigureOut">
              <a:rPr lang="en-GB" smtClean="0"/>
              <a:t>14/09/2022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B376-7C8E-410D-8768-25E726FCB5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60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5177-9A75-4CE5-8C8B-5BCE496B1938}" type="datetimeFigureOut">
              <a:rPr lang="en-GB" smtClean="0"/>
              <a:t>14/09/2022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B376-7C8E-410D-8768-25E726FCB5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11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5177-9A75-4CE5-8C8B-5BCE496B1938}" type="datetimeFigureOut">
              <a:rPr lang="en-GB" smtClean="0"/>
              <a:t>14/09/2022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B376-7C8E-410D-8768-25E726FCB5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75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15177-9A75-4CE5-8C8B-5BCE496B1938}" type="datetimeFigureOut">
              <a:rPr lang="en-GB" smtClean="0"/>
              <a:t>14/09/2022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B376-7C8E-410D-8768-25E726FCB5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21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thamforest.gov.uk/families-young-people-and-children/information-professionals/guide-threshold-and-practice#:~:text=Waltham%20Forest%20guide%20to%20thresholds%20and%20practice%20for,in%20the%20borough%20has%20the%20best%20possible%20outcomes." TargetMode="External"/><Relationship Id="rId2" Type="http://schemas.openxmlformats.org/officeDocument/2006/relationships/hyperlink" Target="https://www.londoncp.co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uffieldfjo.org.uk/resource/child-protection-conference-practice-covid-1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608" y="2735397"/>
            <a:ext cx="10131191" cy="128538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Child Protection Conferences in Waltham Forest – A Practitioner’s Toolkit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1609" y="4563234"/>
            <a:ext cx="9144000" cy="1505057"/>
          </a:xfrm>
        </p:spPr>
        <p:txBody>
          <a:bodyPr>
            <a:normAutofit/>
          </a:bodyPr>
          <a:lstStyle/>
          <a:p>
            <a:pPr lvl="0">
              <a:defRPr/>
            </a:pPr>
            <a:endParaRPr lang="en-US" dirty="0"/>
          </a:p>
          <a:p>
            <a:pPr lvl="0">
              <a:defRPr/>
            </a:pPr>
            <a:r>
              <a:rPr lang="en-US" dirty="0"/>
              <a:t>Stacey Burdsey and Usha Chauhan</a:t>
            </a:r>
          </a:p>
          <a:p>
            <a:pPr lvl="0">
              <a:defRPr/>
            </a:pPr>
            <a:r>
              <a:rPr lang="en-US" dirty="0"/>
              <a:t>16</a:t>
            </a:r>
            <a:r>
              <a:rPr lang="en-US" baseline="30000" dirty="0"/>
              <a:t>th</a:t>
            </a:r>
            <a:r>
              <a:rPr lang="en-US" dirty="0"/>
              <a:t> March 2022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1264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F5B8D-16C3-4185-B851-85B20CA98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5D8BD-F6D8-4680-84E0-1D01E9DE7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Presentation of information to conference 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Summarise</a:t>
            </a:r>
          </a:p>
          <a:p>
            <a:pPr lvl="1"/>
            <a:r>
              <a:rPr lang="en-GB" dirty="0"/>
              <a:t>Don’t repeat other agencies information</a:t>
            </a:r>
          </a:p>
          <a:p>
            <a:pPr lvl="1"/>
            <a:r>
              <a:rPr lang="en-GB" dirty="0"/>
              <a:t>What is the impact on the child/children?</a:t>
            </a:r>
          </a:p>
          <a:p>
            <a:endParaRPr lang="en-GB" dirty="0"/>
          </a:p>
          <a:p>
            <a:r>
              <a:rPr lang="en-GB" dirty="0"/>
              <a:t>Language that cares</a:t>
            </a:r>
          </a:p>
          <a:p>
            <a:endParaRPr lang="en-GB" dirty="0"/>
          </a:p>
          <a:p>
            <a:r>
              <a:rPr lang="en-GB" dirty="0"/>
              <a:t>Online etiquette</a:t>
            </a:r>
          </a:p>
        </p:txBody>
      </p:sp>
    </p:spTree>
    <p:extLst>
      <p:ext uri="{BB962C8B-B14F-4D97-AF65-F5344CB8AC3E}">
        <p14:creationId xmlns:p14="http://schemas.microsoft.com/office/powerpoint/2010/main" val="1470358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06DA5-BB57-46DF-A1A5-205A4732A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9E89D-6439-4BC6-A845-0D029E83E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Should be coming to conference with a plan </a:t>
            </a:r>
          </a:p>
          <a:p>
            <a:endParaRPr lang="en-GB" dirty="0"/>
          </a:p>
          <a:p>
            <a:r>
              <a:rPr lang="en-GB" dirty="0"/>
              <a:t>SMART – specific, measurable, achievable, realistic and time-bound</a:t>
            </a:r>
          </a:p>
          <a:p>
            <a:endParaRPr lang="en-GB" dirty="0"/>
          </a:p>
          <a:p>
            <a:r>
              <a:rPr lang="en-GB" dirty="0"/>
              <a:t>Should not be a shopping list of services</a:t>
            </a:r>
          </a:p>
          <a:p>
            <a:endParaRPr lang="en-GB" dirty="0"/>
          </a:p>
          <a:p>
            <a:r>
              <a:rPr lang="en-GB" dirty="0"/>
              <a:t>Always think about what work YOU will </a:t>
            </a:r>
            <a:r>
              <a:rPr lang="en-GB"/>
              <a:t>be doing</a:t>
            </a:r>
          </a:p>
          <a:p>
            <a:endParaRPr lang="en-GB" dirty="0"/>
          </a:p>
          <a:p>
            <a:r>
              <a:rPr lang="en-GB" dirty="0"/>
              <a:t>How will you know if it is reducing risk?</a:t>
            </a:r>
          </a:p>
        </p:txBody>
      </p:sp>
    </p:spTree>
    <p:extLst>
      <p:ext uri="{BB962C8B-B14F-4D97-AF65-F5344CB8AC3E}">
        <p14:creationId xmlns:p14="http://schemas.microsoft.com/office/powerpoint/2010/main" val="3195923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3212C-C048-44D6-844F-444187481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AFFB7-6299-4C70-B819-622B8B945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/>
              <a:t>SMART PLANNING – LOOK AT THE SCENARIO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 needs to change?</a:t>
            </a:r>
          </a:p>
          <a:p>
            <a:endParaRPr lang="en-GB" dirty="0"/>
          </a:p>
          <a:p>
            <a:r>
              <a:rPr lang="en-GB" dirty="0"/>
              <a:t>How will it happen?</a:t>
            </a:r>
          </a:p>
          <a:p>
            <a:endParaRPr lang="en-GB" dirty="0"/>
          </a:p>
          <a:p>
            <a:r>
              <a:rPr lang="en-GB" dirty="0"/>
              <a:t>Who is responsible?</a:t>
            </a:r>
          </a:p>
          <a:p>
            <a:endParaRPr lang="en-GB" dirty="0"/>
          </a:p>
          <a:p>
            <a:r>
              <a:rPr lang="en-GB" dirty="0"/>
              <a:t>Timescales</a:t>
            </a:r>
          </a:p>
        </p:txBody>
      </p:sp>
    </p:spTree>
    <p:extLst>
      <p:ext uri="{BB962C8B-B14F-4D97-AF65-F5344CB8AC3E}">
        <p14:creationId xmlns:p14="http://schemas.microsoft.com/office/powerpoint/2010/main" val="2304942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86E5-A343-4221-9839-C4A9C24B4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E1FAF-E90F-4747-8F32-A7B067403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https://www.londoncp.co.uk/</a:t>
            </a:r>
            <a:r>
              <a:rPr lang="en-GB" dirty="0"/>
              <a:t>   </a:t>
            </a:r>
            <a:r>
              <a:rPr lang="en-GB" sz="2000" dirty="0"/>
              <a:t>This is the link to the London Child Protection Procedures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Guide to threshold and practice: information for professionals | London Borough of Waltham Forest</a:t>
            </a:r>
            <a:endParaRPr lang="en-GB" sz="18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18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https://www.nuffieldfjo.org.uk/resource/child-protection-conference-practice-covid-19</a:t>
            </a:r>
            <a:r>
              <a:rPr lang="en-GB" dirty="0"/>
              <a:t>   </a:t>
            </a:r>
            <a:r>
              <a:rPr lang="en-GB" sz="2000" dirty="0"/>
              <a:t>This is research on virtual child protection conferences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79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to the Team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Four full time Child Protection Co-ordinators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Stacey Burdsey</a:t>
            </a:r>
          </a:p>
          <a:p>
            <a:r>
              <a:rPr lang="en-GB" dirty="0"/>
              <a:t>Donna Parke</a:t>
            </a:r>
          </a:p>
          <a:p>
            <a:r>
              <a:rPr lang="en-GB" dirty="0"/>
              <a:t>Catherine Ufoma</a:t>
            </a:r>
          </a:p>
          <a:p>
            <a:r>
              <a:rPr lang="en-GB" dirty="0"/>
              <a:t>Aneta Wasilewska</a:t>
            </a:r>
          </a:p>
          <a:p>
            <a:r>
              <a:rPr lang="en-GB" dirty="0"/>
              <a:t>Usha Chauhan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Kathi Gittens, Assistant Director and Darren McAughtrie, Corporate Director of Adult Care and Quality Standards.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85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Snapshot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314 children on a child protection plan in Waltham Forest</a:t>
            </a:r>
          </a:p>
          <a:p>
            <a:endParaRPr lang="en-GB" dirty="0"/>
          </a:p>
          <a:p>
            <a:r>
              <a:rPr lang="en-GB" dirty="0"/>
              <a:t>The team covers 6 Assessment Teams, 6 Safeguarding Teams and 5 Corporate Parenting teams</a:t>
            </a:r>
          </a:p>
          <a:p>
            <a:endParaRPr lang="en-GB" dirty="0"/>
          </a:p>
          <a:p>
            <a:r>
              <a:rPr lang="en-GB" dirty="0"/>
              <a:t>Average between 15 – 20 conferences a week</a:t>
            </a:r>
          </a:p>
          <a:p>
            <a:endParaRPr lang="en-GB" dirty="0"/>
          </a:p>
          <a:p>
            <a:r>
              <a:rPr lang="en-GB" dirty="0"/>
              <a:t>Each Child Protection Co-Ordinator is allocated between 70 – 95 children on Child Protection Plan.</a:t>
            </a:r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21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C9EB7-EB48-4CC6-B9AF-2E3D6DDAC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Child Protection Co-Ordinator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54EC1-91BD-4520-88BF-5871A202B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Independent, ‘critical friend’</a:t>
            </a:r>
          </a:p>
          <a:p>
            <a:endParaRPr lang="en-GB" dirty="0"/>
          </a:p>
          <a:p>
            <a:r>
              <a:rPr lang="en-GB" dirty="0"/>
              <a:t>Quality Assurance</a:t>
            </a:r>
          </a:p>
          <a:p>
            <a:endParaRPr lang="en-GB" dirty="0"/>
          </a:p>
          <a:p>
            <a:r>
              <a:rPr lang="en-GB" dirty="0"/>
              <a:t>Expertise in child protection</a:t>
            </a:r>
          </a:p>
          <a:p>
            <a:endParaRPr lang="en-GB" dirty="0"/>
          </a:p>
          <a:p>
            <a:r>
              <a:rPr lang="en-GB" dirty="0"/>
              <a:t>Not just there to chair a meeting!</a:t>
            </a:r>
          </a:p>
        </p:txBody>
      </p:sp>
    </p:spTree>
    <p:extLst>
      <p:ext uri="{BB962C8B-B14F-4D97-AF65-F5344CB8AC3E}">
        <p14:creationId xmlns:p14="http://schemas.microsoft.com/office/powerpoint/2010/main" val="4198772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D4F02-B7D4-4334-8424-72FAE218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CP Safeguarding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F0099-193E-48B0-AAB5-B67E80B69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The business support function who support the work of the Child Protection conferencing service</a:t>
            </a:r>
          </a:p>
          <a:p>
            <a:endParaRPr lang="en-GB" dirty="0"/>
          </a:p>
          <a:p>
            <a:r>
              <a:rPr lang="en-GB" dirty="0"/>
              <a:t>Located in the Meeting and Events service</a:t>
            </a:r>
          </a:p>
          <a:p>
            <a:endParaRPr lang="en-GB" dirty="0"/>
          </a:p>
          <a:p>
            <a:r>
              <a:rPr lang="en-GB" dirty="0"/>
              <a:t>Responsible for the administration of child protection conferences</a:t>
            </a:r>
          </a:p>
        </p:txBody>
      </p:sp>
    </p:spTree>
    <p:extLst>
      <p:ext uri="{BB962C8B-B14F-4D97-AF65-F5344CB8AC3E}">
        <p14:creationId xmlns:p14="http://schemas.microsoft.com/office/powerpoint/2010/main" val="1810954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of the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Preparation   	</a:t>
            </a:r>
            <a:r>
              <a:rPr lang="en-GB" sz="1800" dirty="0"/>
              <a:t>How do I prepare for a child protection conference?</a:t>
            </a:r>
          </a:p>
          <a:p>
            <a:endParaRPr lang="en-GB" dirty="0"/>
          </a:p>
          <a:p>
            <a:r>
              <a:rPr lang="en-GB" dirty="0"/>
              <a:t>Participation	</a:t>
            </a:r>
            <a:r>
              <a:rPr lang="en-GB" sz="1800" dirty="0"/>
              <a:t>How do I maximise child and parent participation?</a:t>
            </a:r>
          </a:p>
          <a:p>
            <a:endParaRPr lang="en-GB" sz="1800" dirty="0"/>
          </a:p>
          <a:p>
            <a:r>
              <a:rPr lang="en-GB" dirty="0"/>
              <a:t>Presentation </a:t>
            </a:r>
            <a:r>
              <a:rPr lang="en-GB" sz="1800" dirty="0"/>
              <a:t>	How do I present at a child protection conference?</a:t>
            </a:r>
          </a:p>
          <a:p>
            <a:endParaRPr lang="en-GB" sz="1600" dirty="0"/>
          </a:p>
          <a:p>
            <a:r>
              <a:rPr lang="en-GB" dirty="0"/>
              <a:t>Planning 		</a:t>
            </a:r>
            <a:r>
              <a:rPr lang="en-GB" sz="1800" dirty="0"/>
              <a:t>How do I make good plans?</a:t>
            </a:r>
          </a:p>
        </p:txBody>
      </p:sp>
    </p:spTree>
    <p:extLst>
      <p:ext uri="{BB962C8B-B14F-4D97-AF65-F5344CB8AC3E}">
        <p14:creationId xmlns:p14="http://schemas.microsoft.com/office/powerpoint/2010/main" val="3663432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 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Based on the idea of Appreciative Inquiry:</a:t>
            </a:r>
          </a:p>
          <a:p>
            <a:endParaRPr lang="en-GB" dirty="0"/>
          </a:p>
          <a:p>
            <a:r>
              <a:rPr lang="en-GB" dirty="0"/>
              <a:t>Get into small groups (3 or 4 people)</a:t>
            </a:r>
          </a:p>
          <a:p>
            <a:endParaRPr lang="en-GB" dirty="0"/>
          </a:p>
          <a:p>
            <a:r>
              <a:rPr lang="en-GB" dirty="0"/>
              <a:t>Thinking about your own experiences of child protection conferences, </a:t>
            </a:r>
          </a:p>
          <a:p>
            <a:pPr marL="0" indent="0">
              <a:buNone/>
            </a:pPr>
            <a:r>
              <a:rPr lang="en-GB" dirty="0"/>
              <a:t>    	</a:t>
            </a:r>
            <a:r>
              <a:rPr lang="en-GB" sz="1800" dirty="0"/>
              <a:t>Tell us what has worked well</a:t>
            </a:r>
          </a:p>
          <a:p>
            <a:pPr marL="0" indent="0">
              <a:buNone/>
            </a:pPr>
            <a:r>
              <a:rPr lang="en-GB" sz="1800" dirty="0"/>
              <a:t>	What did you or others do to that was helpful?</a:t>
            </a:r>
          </a:p>
          <a:p>
            <a:pPr marL="0" indent="0">
              <a:buNone/>
            </a:pPr>
            <a:r>
              <a:rPr lang="en-GB" sz="1800" dirty="0"/>
              <a:t>	What did you appreciate?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257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/>
              <a:t>Decision made to convene at Strategy Meeting – 15 days until conference</a:t>
            </a:r>
          </a:p>
          <a:p>
            <a:pPr>
              <a:lnSpc>
                <a:spcPct val="100000"/>
              </a:lnSpc>
            </a:pPr>
            <a:r>
              <a:rPr lang="en-GB" sz="2400" dirty="0"/>
              <a:t>Book in conference with the conferencing service</a:t>
            </a:r>
          </a:p>
          <a:p>
            <a:pPr>
              <a:lnSpc>
                <a:spcPct val="100000"/>
              </a:lnSpc>
            </a:pPr>
            <a:r>
              <a:rPr lang="en-GB" sz="2400" dirty="0"/>
              <a:t>Work with the family to prepare</a:t>
            </a:r>
          </a:p>
          <a:p>
            <a:pPr>
              <a:lnSpc>
                <a:spcPct val="100000"/>
              </a:lnSpc>
            </a:pPr>
            <a:r>
              <a:rPr lang="en-GB" sz="2400" dirty="0"/>
              <a:t>Invitations to family/professionals</a:t>
            </a:r>
          </a:p>
          <a:p>
            <a:pPr>
              <a:lnSpc>
                <a:spcPct val="100000"/>
              </a:lnSpc>
            </a:pPr>
            <a:r>
              <a:rPr lang="en-GB" sz="2400" dirty="0"/>
              <a:t>Venue/Interpreter/Risks/Support</a:t>
            </a:r>
          </a:p>
          <a:p>
            <a:pPr>
              <a:lnSpc>
                <a:spcPct val="100000"/>
              </a:lnSpc>
            </a:pPr>
            <a:r>
              <a:rPr lang="en-GB" sz="2400" dirty="0"/>
              <a:t>Reports</a:t>
            </a:r>
          </a:p>
          <a:p>
            <a:pPr>
              <a:lnSpc>
                <a:spcPct val="100000"/>
              </a:lnSpc>
            </a:pPr>
            <a:r>
              <a:rPr lang="en-GB" sz="2400" dirty="0"/>
              <a:t>Discussion with the CP Co-Ordinator ahead of the conference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4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27027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6805E-118E-4AB9-880C-4AF243EF7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04C1F-7294-4A8A-9644-4F6E28BDC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Parents/carers participation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Young peoples participation</a:t>
            </a:r>
          </a:p>
        </p:txBody>
      </p:sp>
    </p:spTree>
    <p:extLst>
      <p:ext uri="{BB962C8B-B14F-4D97-AF65-F5344CB8AC3E}">
        <p14:creationId xmlns:p14="http://schemas.microsoft.com/office/powerpoint/2010/main" val="3820587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64DE060FF8094BA1D9DC3986AF2C05" ma:contentTypeVersion="10" ma:contentTypeDescription="Create a new document." ma:contentTypeScope="" ma:versionID="ac2c3bf154f122f83bcbc3b86e43bb64">
  <xsd:schema xmlns:xsd="http://www.w3.org/2001/XMLSchema" xmlns:xs="http://www.w3.org/2001/XMLSchema" xmlns:p="http://schemas.microsoft.com/office/2006/metadata/properties" xmlns:ns3="528884aa-f4b6-4282-864a-3c4ec36f407c" targetNamespace="http://schemas.microsoft.com/office/2006/metadata/properties" ma:root="true" ma:fieldsID="fcbdae5014961a6f24752d63333f6ded" ns3:_="">
    <xsd:import namespace="528884aa-f4b6-4282-864a-3c4ec36f407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8884aa-f4b6-4282-864a-3c4ec36f40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2DFF20-7D81-4A65-8B6A-327674B07A52}">
  <ds:schemaRefs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528884aa-f4b6-4282-864a-3c4ec36f407c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E088357-DA29-43C1-8265-4365F98EC8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8884aa-f4b6-4282-864a-3c4ec36f40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E26B03-1108-4977-A7FC-4670A577B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480</Words>
  <Application>Microsoft Office PowerPoint</Application>
  <PresentationFormat>Widescreen</PresentationFormat>
  <Paragraphs>109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Child Protection Conferences in Waltham Forest – A Practitioner’s Toolkit </vt:lpstr>
      <vt:lpstr>Introduction to the Team</vt:lpstr>
      <vt:lpstr>Service Snapshot</vt:lpstr>
      <vt:lpstr>The Child Protection Co-Ordinator</vt:lpstr>
      <vt:lpstr>CP Safeguarding</vt:lpstr>
      <vt:lpstr>Overview of the session</vt:lpstr>
      <vt:lpstr>Exercise One</vt:lpstr>
      <vt:lpstr>Preparation </vt:lpstr>
      <vt:lpstr>Participation</vt:lpstr>
      <vt:lpstr>Presentation</vt:lpstr>
      <vt:lpstr>Planning</vt:lpstr>
      <vt:lpstr>Exercise Two</vt:lpstr>
      <vt:lpstr>Additional Information</vt:lpstr>
    </vt:vector>
  </TitlesOfParts>
  <Company>NEL CSU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how child protection conferences address contextual safeguarding</dc:title>
  <dc:creator>Burdsey, Tim</dc:creator>
  <cp:lastModifiedBy>Lisa Findley</cp:lastModifiedBy>
  <cp:revision>18</cp:revision>
  <dcterms:created xsi:type="dcterms:W3CDTF">2021-04-26T17:47:51Z</dcterms:created>
  <dcterms:modified xsi:type="dcterms:W3CDTF">2022-09-14T20:43:31Z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0x010100A864DE060FF8094BA1D9DC3986AF2C05</vt:lpwstr>
  </property>
</Properties>
</file>