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2" r:id="rId2"/>
    <p:sldId id="283" r:id="rId3"/>
    <p:sldId id="657" r:id="rId4"/>
    <p:sldId id="590" r:id="rId5"/>
    <p:sldId id="619" r:id="rId6"/>
    <p:sldId id="652" r:id="rId7"/>
    <p:sldId id="624" r:id="rId8"/>
    <p:sldId id="646" r:id="rId9"/>
    <p:sldId id="647" r:id="rId10"/>
    <p:sldId id="629" r:id="rId11"/>
    <p:sldId id="481" r:id="rId12"/>
    <p:sldId id="600" r:id="rId13"/>
    <p:sldId id="658" r:id="rId14"/>
    <p:sldId id="653" r:id="rId15"/>
    <p:sldId id="633" r:id="rId16"/>
    <p:sldId id="656" r:id="rId17"/>
    <p:sldId id="651" r:id="rId18"/>
    <p:sldId id="654" r:id="rId19"/>
    <p:sldId id="604" r:id="rId20"/>
    <p:sldId id="639" r:id="rId21"/>
    <p:sldId id="607" r:id="rId22"/>
    <p:sldId id="622" r:id="rId23"/>
    <p:sldId id="609" r:id="rId24"/>
    <p:sldId id="5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89659" autoAdjust="0"/>
  </p:normalViewPr>
  <p:slideViewPr>
    <p:cSldViewPr snapToGrid="0">
      <p:cViewPr varScale="1">
        <p:scale>
          <a:sx n="60" d="100"/>
          <a:sy n="60" d="100"/>
        </p:scale>
        <p:origin x="11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8.xml.rels><?xml version="1.0" encoding="UTF-8" standalone="yes"?>
<Relationships xmlns="http://schemas.openxmlformats.org/package/2006/relationships"><Relationship Id="rId8" Type="http://schemas.openxmlformats.org/officeDocument/2006/relationships/hyperlink" Target="https://learning.nspcc.org.uk/media/1095/reunification-practice-framework-guidance.pdf" TargetMode="External"/><Relationship Id="rId13" Type="http://schemas.openxmlformats.org/officeDocument/2006/relationships/hyperlink" Target="https://coramvoice.org.uk/wp-content/uploads/2022/05/2309-Staying-connected-Research-Report-0522.pdf" TargetMode="External"/><Relationship Id="rId3" Type="http://schemas.openxmlformats.org/officeDocument/2006/relationships/hyperlink" Target="https://www.judiciary.uk/wp-content/uploads/2017/03/lecture-by-lj-mcfarlane-20160309.pdf" TargetMode="External"/><Relationship Id="rId7" Type="http://schemas.openxmlformats.org/officeDocument/2006/relationships/hyperlink" Target="https://www.legislation.gov.uk/uksi/2010/959/schedule/7/made" TargetMode="External"/><Relationship Id="rId12" Type="http://schemas.openxmlformats.org/officeDocument/2006/relationships/hyperlink" Target="https://whatworks-csc.org.uk/wp-content/uploads/WWCSC_improving_chances_of_successful_reunification_report_March22.pdf" TargetMode="External"/><Relationship Id="rId2" Type="http://schemas.openxmlformats.org/officeDocument/2006/relationships/hyperlink" Target="https://frg.org.uk/product/the-care-crisis-review-options-for-change/" TargetMode="External"/><Relationship Id="rId1" Type="http://schemas.openxmlformats.org/officeDocument/2006/relationships/hyperlink" Target="https://www.legislation.gov.uk/ukpga/1989/41/contents" TargetMode="External"/><Relationship Id="rId6" Type="http://schemas.openxmlformats.org/officeDocument/2006/relationships/hyperlink" Target="https://frg.org.uk/lifelong-links/" TargetMode="External"/><Relationship Id="rId11" Type="http://schemas.openxmlformats.org/officeDocument/2006/relationships/hyperlink" Target="https://assets.publishing.service.gov.uk/government/uploads/system/uploads/attachment_data/file/1076919/Ethnicity_and_childrens_social_care.pdf" TargetMode="External"/><Relationship Id="rId5" Type="http://schemas.openxmlformats.org/officeDocument/2006/relationships/hyperlink" Target="https://learning.nspcc.org.uk/research-resources/how-safe-are-our-children?_t_id=fQNyEPQR-FDN-Q1Av7oz8Q%3d%3d&amp;_t_uuid=WrtZEJK1QYyZfFyjxAzpAg&amp;_t_q=how+safe+are+our+children&amp;_t_tags=language%3aen%2csiteid%3a7f1b9313-bf5e-4415-abf6-aaf87298c667%2candquerymatch&amp;_t_hit.id=EPiServer_Find_Framework_BestBets_ExternalUrlBestBet/AXsGtIZob0WSl9aXyiUC&amp;_t_hit.pos=1" TargetMode="External"/><Relationship Id="rId10" Type="http://schemas.openxmlformats.org/officeDocument/2006/relationships/hyperlink" Target="https://childrenssocialcare.independent-review.uk/wp-content/uploads/2022/05/Racial-and-ethnic-disparities-in-childrens-social-care.pdf" TargetMode="External"/><Relationship Id="rId4" Type="http://schemas.openxmlformats.org/officeDocument/2006/relationships/hyperlink" Target="https://www.sheffield.ac.uk/polopoly_fs/1.812158!/file/Sheffield_Solutions_Clear_Blue_Water_Full_Report.pdf" TargetMode="External"/><Relationship Id="rId9" Type="http://schemas.openxmlformats.org/officeDocument/2006/relationships/hyperlink" Target="https://childrenssocialcare.independent-review.uk/final-report/"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8" Type="http://schemas.openxmlformats.org/officeDocument/2006/relationships/hyperlink" Target="https://learning.nspcc.org.uk/research-resources/how-safe-are-our-children?_t_id=fQNyEPQR-FDN-Q1Av7oz8Q%3d%3d&amp;_t_uuid=WrtZEJK1QYyZfFyjxAzpAg&amp;_t_q=how+safe+are+our+children&amp;_t_tags=language%3aen%2csiteid%3a7f1b9313-bf5e-4415-abf6-aaf87298c667%2candquerymatch&amp;_t_hit.id=EPiServer_Find_Framework_BestBets_ExternalUrlBestBet/AXsGtIZob0WSl9aXyiUC&amp;_t_hit.pos=1" TargetMode="External"/><Relationship Id="rId13" Type="http://schemas.openxmlformats.org/officeDocument/2006/relationships/hyperlink" Target="https://assets.publishing.service.gov.uk/government/uploads/system/uploads/attachment_data/file/1076919/Ethnicity_and_childrens_social_care.pdf" TargetMode="External"/><Relationship Id="rId3" Type="http://schemas.openxmlformats.org/officeDocument/2006/relationships/hyperlink" Target="https://coramvoice.org.uk/wp-content/uploads/2022/05/2309-Staying-connected-Research-Report-0522.pdf" TargetMode="External"/><Relationship Id="rId7" Type="http://schemas.openxmlformats.org/officeDocument/2006/relationships/hyperlink" Target="https://www.sheffield.ac.uk/polopoly_fs/1.812158!/file/Sheffield_Solutions_Clear_Blue_Water_Full_Report.pdf" TargetMode="External"/><Relationship Id="rId12" Type="http://schemas.openxmlformats.org/officeDocument/2006/relationships/hyperlink" Target="https://childrenssocialcare.independent-review.uk/wp-content/uploads/2022/05/Racial-and-ethnic-disparities-in-childrens-social-care.pdf" TargetMode="External"/><Relationship Id="rId2" Type="http://schemas.openxmlformats.org/officeDocument/2006/relationships/hyperlink" Target="https://childrenssocialcare.independent-review.uk/final-report/" TargetMode="External"/><Relationship Id="rId1" Type="http://schemas.openxmlformats.org/officeDocument/2006/relationships/hyperlink" Target="https://www.legislation.gov.uk/ukpga/1989/41/contents" TargetMode="External"/><Relationship Id="rId6" Type="http://schemas.openxmlformats.org/officeDocument/2006/relationships/hyperlink" Target="https://www.judiciary.uk/wp-content/uploads/2017/03/lecture-by-lj-mcfarlane-20160309.pdf" TargetMode="External"/><Relationship Id="rId11" Type="http://schemas.openxmlformats.org/officeDocument/2006/relationships/hyperlink" Target="https://www.legislation.gov.uk/uksi/2010/959/schedule/7/made" TargetMode="External"/><Relationship Id="rId5" Type="http://schemas.openxmlformats.org/officeDocument/2006/relationships/hyperlink" Target="https://frg.org.uk/product/the-care-crisis-review-options-for-change/" TargetMode="External"/><Relationship Id="rId10" Type="http://schemas.openxmlformats.org/officeDocument/2006/relationships/hyperlink" Target="https://learning.nspcc.org.uk/media/1095/reunification-practice-framework-guidance.pdf" TargetMode="External"/><Relationship Id="rId4" Type="http://schemas.openxmlformats.org/officeDocument/2006/relationships/hyperlink" Target="https://whatworks-csc.org.uk/wp-content/uploads/WWCSC_improving_chances_of_successful_reunification_report_March22.pdf" TargetMode="External"/><Relationship Id="rId9" Type="http://schemas.openxmlformats.org/officeDocument/2006/relationships/hyperlink" Target="https://frg.org.uk/lifelong-link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D89BA-2DD2-46D3-9059-573BFF2F086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9571DF5-FF1D-4812-BD67-B9355BBB00DD}">
      <dgm:prSet/>
      <dgm:spPr/>
      <dgm:t>
        <a:bodyPr/>
        <a:lstStyle/>
        <a:p>
          <a:pPr>
            <a:lnSpc>
              <a:spcPct val="100000"/>
            </a:lnSpc>
          </a:pPr>
          <a:r>
            <a:rPr lang="en-GB" b="1" dirty="0"/>
            <a:t>1.  The effect of any change in C’s circumstances since the last review, in  particular, of any change made by the responsible authority to C’s care plan, whether decisions taken at the last review have been successfully implemented, and if not, the reasons for that.</a:t>
          </a:r>
          <a:endParaRPr lang="en-US" dirty="0"/>
        </a:p>
      </dgm:t>
    </dgm:pt>
    <dgm:pt modelId="{239466A8-A072-4479-BD2C-07322237198B}" type="parTrans" cxnId="{3CC2660C-0636-4439-ABB7-89330E644DC6}">
      <dgm:prSet/>
      <dgm:spPr/>
      <dgm:t>
        <a:bodyPr/>
        <a:lstStyle/>
        <a:p>
          <a:endParaRPr lang="en-US"/>
        </a:p>
      </dgm:t>
    </dgm:pt>
    <dgm:pt modelId="{74876081-AD33-4B93-9EC7-82FA8ADC9299}" type="sibTrans" cxnId="{3CC2660C-0636-4439-ABB7-89330E644DC6}">
      <dgm:prSet/>
      <dgm:spPr/>
      <dgm:t>
        <a:bodyPr/>
        <a:lstStyle/>
        <a:p>
          <a:endParaRPr lang="en-US"/>
        </a:p>
      </dgm:t>
    </dgm:pt>
    <dgm:pt modelId="{EA925E1B-D305-4A97-8D43-0832109A4E38}">
      <dgm:prSet/>
      <dgm:spPr/>
      <dgm:t>
        <a:bodyPr/>
        <a:lstStyle/>
        <a:p>
          <a:pPr>
            <a:lnSpc>
              <a:spcPct val="100000"/>
            </a:lnSpc>
          </a:pPr>
          <a:r>
            <a:rPr lang="en-GB" b="1" dirty="0"/>
            <a:t>2.  Whether the responsible authority should seek any change in C’s legal status.</a:t>
          </a:r>
          <a:endParaRPr lang="en-US" dirty="0"/>
        </a:p>
      </dgm:t>
    </dgm:pt>
    <dgm:pt modelId="{E3E7C388-1656-4ADB-91FC-1166067495CF}" type="parTrans" cxnId="{AD282B0C-6E7A-4F34-918B-401B0554CC50}">
      <dgm:prSet/>
      <dgm:spPr/>
      <dgm:t>
        <a:bodyPr/>
        <a:lstStyle/>
        <a:p>
          <a:endParaRPr lang="en-US"/>
        </a:p>
      </dgm:t>
    </dgm:pt>
    <dgm:pt modelId="{329C5704-A229-42BB-B94A-82AD0B1E616C}" type="sibTrans" cxnId="{AD282B0C-6E7A-4F34-918B-401B0554CC50}">
      <dgm:prSet/>
      <dgm:spPr/>
      <dgm:t>
        <a:bodyPr/>
        <a:lstStyle/>
        <a:p>
          <a:endParaRPr lang="en-US"/>
        </a:p>
      </dgm:t>
    </dgm:pt>
    <dgm:pt modelId="{254C7DB9-8C8B-4B16-BC4C-051DBDFE95E5}">
      <dgm:prSet/>
      <dgm:spPr/>
      <dgm:t>
        <a:bodyPr/>
        <a:lstStyle/>
        <a:p>
          <a:pPr>
            <a:lnSpc>
              <a:spcPct val="100000"/>
            </a:lnSpc>
          </a:pPr>
          <a:r>
            <a:rPr lang="en-GB" b="1" dirty="0"/>
            <a:t>3.  Whether there is a plan for permanence for C.</a:t>
          </a:r>
          <a:endParaRPr lang="en-US" dirty="0"/>
        </a:p>
      </dgm:t>
    </dgm:pt>
    <dgm:pt modelId="{3F79A9A1-159B-4EFB-BAC4-E5D810C92C26}" type="parTrans" cxnId="{3016E0C5-AD60-42E1-8F6E-1425A9F3521F}">
      <dgm:prSet/>
      <dgm:spPr/>
      <dgm:t>
        <a:bodyPr/>
        <a:lstStyle/>
        <a:p>
          <a:endParaRPr lang="en-US"/>
        </a:p>
      </dgm:t>
    </dgm:pt>
    <dgm:pt modelId="{69FABFAF-0064-41CA-983B-A578077BC91B}" type="sibTrans" cxnId="{3016E0C5-AD60-42E1-8F6E-1425A9F3521F}">
      <dgm:prSet/>
      <dgm:spPr/>
      <dgm:t>
        <a:bodyPr/>
        <a:lstStyle/>
        <a:p>
          <a:endParaRPr lang="en-US"/>
        </a:p>
      </dgm:t>
    </dgm:pt>
    <dgm:pt modelId="{D957653B-33CC-44BB-953F-1B75F65322DE}">
      <dgm:prSet/>
      <dgm:spPr/>
      <dgm:t>
        <a:bodyPr/>
        <a:lstStyle/>
        <a:p>
          <a:pPr>
            <a:lnSpc>
              <a:spcPct val="100000"/>
            </a:lnSpc>
          </a:pPr>
          <a:r>
            <a:rPr lang="en-GB" b="1" dirty="0"/>
            <a:t>10.  Whether the arrangements made in accordance with regulation 31 continue to be appropriate and understood by C.</a:t>
          </a:r>
          <a:endParaRPr lang="en-US" dirty="0"/>
        </a:p>
      </dgm:t>
    </dgm:pt>
    <dgm:pt modelId="{FB3FB584-CCB0-4C61-B7FC-FAC5D7E33C5A}" type="parTrans" cxnId="{6F258AD2-8880-4115-A1D3-51F901E58A4F}">
      <dgm:prSet/>
      <dgm:spPr/>
      <dgm:t>
        <a:bodyPr/>
        <a:lstStyle/>
        <a:p>
          <a:endParaRPr lang="en-US"/>
        </a:p>
      </dgm:t>
    </dgm:pt>
    <dgm:pt modelId="{859DD8DD-3AE0-4C01-A07F-E26FADFA3AEA}" type="sibTrans" cxnId="{6F258AD2-8880-4115-A1D3-51F901E58A4F}">
      <dgm:prSet/>
      <dgm:spPr/>
      <dgm:t>
        <a:bodyPr/>
        <a:lstStyle/>
        <a:p>
          <a:endParaRPr lang="en-US"/>
        </a:p>
      </dgm:t>
    </dgm:pt>
    <dgm:pt modelId="{62A74B91-1A8D-492E-9D9A-B1F581995A81}">
      <dgm:prSet/>
      <dgm:spPr/>
      <dgm:t>
        <a:bodyPr/>
        <a:lstStyle/>
        <a:p>
          <a:pPr>
            <a:lnSpc>
              <a:spcPct val="100000"/>
            </a:lnSpc>
          </a:pPr>
          <a:r>
            <a:rPr lang="en-GB" b="1" dirty="0"/>
            <a:t>11.  Whether any arrangements need to be made for the time when C will no longer be looked after by the responsible authority.</a:t>
          </a:r>
          <a:endParaRPr lang="en-US" dirty="0"/>
        </a:p>
      </dgm:t>
    </dgm:pt>
    <dgm:pt modelId="{6AD5C714-ECA0-4AB2-902A-D278D2294612}" type="parTrans" cxnId="{13ED6782-002B-4CBC-B4FF-F44EF8AE60BE}">
      <dgm:prSet/>
      <dgm:spPr/>
      <dgm:t>
        <a:bodyPr/>
        <a:lstStyle/>
        <a:p>
          <a:endParaRPr lang="en-US"/>
        </a:p>
      </dgm:t>
    </dgm:pt>
    <dgm:pt modelId="{4BA72045-0A2F-47C5-BAD2-860848B05D7B}" type="sibTrans" cxnId="{13ED6782-002B-4CBC-B4FF-F44EF8AE60BE}">
      <dgm:prSet/>
      <dgm:spPr/>
      <dgm:t>
        <a:bodyPr/>
        <a:lstStyle/>
        <a:p>
          <a:endParaRPr lang="en-US"/>
        </a:p>
      </dgm:t>
    </dgm:pt>
    <dgm:pt modelId="{BC34A56B-9E6D-4F6F-9D36-09251207E3E7}" type="pres">
      <dgm:prSet presAssocID="{912D89BA-2DD2-46D3-9059-573BFF2F0864}" presName="root" presStyleCnt="0">
        <dgm:presLayoutVars>
          <dgm:dir/>
          <dgm:resizeHandles val="exact"/>
        </dgm:presLayoutVars>
      </dgm:prSet>
      <dgm:spPr/>
    </dgm:pt>
    <dgm:pt modelId="{E59BDBAB-CC2A-48E2-9B2E-797D8D2C76EA}" type="pres">
      <dgm:prSet presAssocID="{69571DF5-FF1D-4812-BD67-B9355BBB00DD}" presName="compNode" presStyleCnt="0"/>
      <dgm:spPr/>
    </dgm:pt>
    <dgm:pt modelId="{55CE8A55-19DB-496B-BF0D-CB785C5371BC}" type="pres">
      <dgm:prSet presAssocID="{69571DF5-FF1D-4812-BD67-B9355BBB00DD}" presName="bgRect" presStyleLbl="bgShp" presStyleIdx="0" presStyleCnt="5"/>
      <dgm:spPr/>
    </dgm:pt>
    <dgm:pt modelId="{139C4541-A3E9-4F84-AD18-CD0AC7DE8191}" type="pres">
      <dgm:prSet presAssocID="{69571DF5-FF1D-4812-BD67-B9355BBB00D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79EE3364-A5E5-4D2E-A428-90576C5A947A}" type="pres">
      <dgm:prSet presAssocID="{69571DF5-FF1D-4812-BD67-B9355BBB00DD}" presName="spaceRect" presStyleCnt="0"/>
      <dgm:spPr/>
    </dgm:pt>
    <dgm:pt modelId="{8B16F3EB-DF96-4CA1-AF86-464B3E51316D}" type="pres">
      <dgm:prSet presAssocID="{69571DF5-FF1D-4812-BD67-B9355BBB00DD}" presName="parTx" presStyleLbl="revTx" presStyleIdx="0" presStyleCnt="5" custScaleY="196469">
        <dgm:presLayoutVars>
          <dgm:chMax val="0"/>
          <dgm:chPref val="0"/>
        </dgm:presLayoutVars>
      </dgm:prSet>
      <dgm:spPr/>
    </dgm:pt>
    <dgm:pt modelId="{ECDC212F-D529-4C21-8367-479F75A5DF38}" type="pres">
      <dgm:prSet presAssocID="{74876081-AD33-4B93-9EC7-82FA8ADC9299}" presName="sibTrans" presStyleCnt="0"/>
      <dgm:spPr/>
    </dgm:pt>
    <dgm:pt modelId="{8C2E6AEB-1543-4E64-A2B0-4D54F5F080D7}" type="pres">
      <dgm:prSet presAssocID="{EA925E1B-D305-4A97-8D43-0832109A4E38}" presName="compNode" presStyleCnt="0"/>
      <dgm:spPr/>
    </dgm:pt>
    <dgm:pt modelId="{96565F3B-294B-4784-8DBA-3D2CA47EBA80}" type="pres">
      <dgm:prSet presAssocID="{EA925E1B-D305-4A97-8D43-0832109A4E38}" presName="bgRect" presStyleLbl="bgShp" presStyleIdx="1" presStyleCnt="5"/>
      <dgm:spPr/>
    </dgm:pt>
    <dgm:pt modelId="{1A95515D-BBE8-4E79-A3EC-81643157D2CD}" type="pres">
      <dgm:prSet presAssocID="{EA925E1B-D305-4A97-8D43-0832109A4E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2F6AA650-E332-4F13-B45C-231FD27D021C}" type="pres">
      <dgm:prSet presAssocID="{EA925E1B-D305-4A97-8D43-0832109A4E38}" presName="spaceRect" presStyleCnt="0"/>
      <dgm:spPr/>
    </dgm:pt>
    <dgm:pt modelId="{A02A7552-CE5E-4A91-9F2E-E9ABA7955E0E}" type="pres">
      <dgm:prSet presAssocID="{EA925E1B-D305-4A97-8D43-0832109A4E38}" presName="parTx" presStyleLbl="revTx" presStyleIdx="1" presStyleCnt="5">
        <dgm:presLayoutVars>
          <dgm:chMax val="0"/>
          <dgm:chPref val="0"/>
        </dgm:presLayoutVars>
      </dgm:prSet>
      <dgm:spPr/>
    </dgm:pt>
    <dgm:pt modelId="{E80D5C63-1EB1-4559-9C6C-EA10E0702F8E}" type="pres">
      <dgm:prSet presAssocID="{329C5704-A229-42BB-B94A-82AD0B1E616C}" presName="sibTrans" presStyleCnt="0"/>
      <dgm:spPr/>
    </dgm:pt>
    <dgm:pt modelId="{BFD91CEE-1639-4847-904E-A30B344F0224}" type="pres">
      <dgm:prSet presAssocID="{254C7DB9-8C8B-4B16-BC4C-051DBDFE95E5}" presName="compNode" presStyleCnt="0"/>
      <dgm:spPr/>
    </dgm:pt>
    <dgm:pt modelId="{AD4806CE-DAE5-44D5-8305-8B076785B10E}" type="pres">
      <dgm:prSet presAssocID="{254C7DB9-8C8B-4B16-BC4C-051DBDFE95E5}" presName="bgRect" presStyleLbl="bgShp" presStyleIdx="2" presStyleCnt="5"/>
      <dgm:spPr/>
    </dgm:pt>
    <dgm:pt modelId="{67C0D391-883B-4EDE-913F-DBB327FD8C95}" type="pres">
      <dgm:prSet presAssocID="{254C7DB9-8C8B-4B16-BC4C-051DBDFE95E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A9168D69-5C04-4D30-AE24-59D583F3599B}" type="pres">
      <dgm:prSet presAssocID="{254C7DB9-8C8B-4B16-BC4C-051DBDFE95E5}" presName="spaceRect" presStyleCnt="0"/>
      <dgm:spPr/>
    </dgm:pt>
    <dgm:pt modelId="{01C3740A-7973-49C3-824A-717623A50E46}" type="pres">
      <dgm:prSet presAssocID="{254C7DB9-8C8B-4B16-BC4C-051DBDFE95E5}" presName="parTx" presStyleLbl="revTx" presStyleIdx="2" presStyleCnt="5">
        <dgm:presLayoutVars>
          <dgm:chMax val="0"/>
          <dgm:chPref val="0"/>
        </dgm:presLayoutVars>
      </dgm:prSet>
      <dgm:spPr/>
    </dgm:pt>
    <dgm:pt modelId="{69A6E8B3-E993-4142-8800-4646F27182D2}" type="pres">
      <dgm:prSet presAssocID="{69FABFAF-0064-41CA-983B-A578077BC91B}" presName="sibTrans" presStyleCnt="0"/>
      <dgm:spPr/>
    </dgm:pt>
    <dgm:pt modelId="{74F3E83D-0CCA-405C-96D6-05DADB660B56}" type="pres">
      <dgm:prSet presAssocID="{D957653B-33CC-44BB-953F-1B75F65322DE}" presName="compNode" presStyleCnt="0"/>
      <dgm:spPr/>
    </dgm:pt>
    <dgm:pt modelId="{A46216E7-6970-46F7-9DE6-88B950EADF66}" type="pres">
      <dgm:prSet presAssocID="{D957653B-33CC-44BB-953F-1B75F65322DE}" presName="bgRect" presStyleLbl="bgShp" presStyleIdx="3" presStyleCnt="5"/>
      <dgm:spPr/>
    </dgm:pt>
    <dgm:pt modelId="{51DB97FE-7B0E-4038-9FC5-5AE86375B6DE}" type="pres">
      <dgm:prSet presAssocID="{D957653B-33CC-44BB-953F-1B75F65322D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Checklist"/>
        </a:ext>
      </dgm:extLst>
    </dgm:pt>
    <dgm:pt modelId="{22F181CC-2C9D-4E63-B559-9D99561FB02A}" type="pres">
      <dgm:prSet presAssocID="{D957653B-33CC-44BB-953F-1B75F65322DE}" presName="spaceRect" presStyleCnt="0"/>
      <dgm:spPr/>
    </dgm:pt>
    <dgm:pt modelId="{59C22764-9B4F-4D49-BCE8-E21C4C91C80E}" type="pres">
      <dgm:prSet presAssocID="{D957653B-33CC-44BB-953F-1B75F65322DE}" presName="parTx" presStyleLbl="revTx" presStyleIdx="3" presStyleCnt="5">
        <dgm:presLayoutVars>
          <dgm:chMax val="0"/>
          <dgm:chPref val="0"/>
        </dgm:presLayoutVars>
      </dgm:prSet>
      <dgm:spPr/>
    </dgm:pt>
    <dgm:pt modelId="{7D933EB5-46ED-4E4E-9A38-0A672309B551}" type="pres">
      <dgm:prSet presAssocID="{859DD8DD-3AE0-4C01-A07F-E26FADFA3AEA}" presName="sibTrans" presStyleCnt="0"/>
      <dgm:spPr/>
    </dgm:pt>
    <dgm:pt modelId="{1A0958A4-3128-4D0B-87A9-3F8864048E19}" type="pres">
      <dgm:prSet presAssocID="{62A74B91-1A8D-492E-9D9A-B1F581995A81}" presName="compNode" presStyleCnt="0"/>
      <dgm:spPr/>
    </dgm:pt>
    <dgm:pt modelId="{17A7378A-A842-46C6-830A-86D62168B9EA}" type="pres">
      <dgm:prSet presAssocID="{62A74B91-1A8D-492E-9D9A-B1F581995A81}" presName="bgRect" presStyleLbl="bgShp" presStyleIdx="4" presStyleCnt="5"/>
      <dgm:spPr/>
    </dgm:pt>
    <dgm:pt modelId="{EC6370A4-C901-4A56-95D9-804B85471DCF}" type="pres">
      <dgm:prSet presAssocID="{62A74B91-1A8D-492E-9D9A-B1F581995A8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nching Diagram"/>
        </a:ext>
      </dgm:extLst>
    </dgm:pt>
    <dgm:pt modelId="{39412C93-8C9F-4993-A707-AFAB403D1387}" type="pres">
      <dgm:prSet presAssocID="{62A74B91-1A8D-492E-9D9A-B1F581995A81}" presName="spaceRect" presStyleCnt="0"/>
      <dgm:spPr/>
    </dgm:pt>
    <dgm:pt modelId="{CB5FCEF8-46B1-4D8E-A4DC-0F2912E1436A}" type="pres">
      <dgm:prSet presAssocID="{62A74B91-1A8D-492E-9D9A-B1F581995A81}" presName="parTx" presStyleLbl="revTx" presStyleIdx="4" presStyleCnt="5">
        <dgm:presLayoutVars>
          <dgm:chMax val="0"/>
          <dgm:chPref val="0"/>
        </dgm:presLayoutVars>
      </dgm:prSet>
      <dgm:spPr/>
    </dgm:pt>
  </dgm:ptLst>
  <dgm:cxnLst>
    <dgm:cxn modelId="{AD282B0C-6E7A-4F34-918B-401B0554CC50}" srcId="{912D89BA-2DD2-46D3-9059-573BFF2F0864}" destId="{EA925E1B-D305-4A97-8D43-0832109A4E38}" srcOrd="1" destOrd="0" parTransId="{E3E7C388-1656-4ADB-91FC-1166067495CF}" sibTransId="{329C5704-A229-42BB-B94A-82AD0B1E616C}"/>
    <dgm:cxn modelId="{3CC2660C-0636-4439-ABB7-89330E644DC6}" srcId="{912D89BA-2DD2-46D3-9059-573BFF2F0864}" destId="{69571DF5-FF1D-4812-BD67-B9355BBB00DD}" srcOrd="0" destOrd="0" parTransId="{239466A8-A072-4479-BD2C-07322237198B}" sibTransId="{74876081-AD33-4B93-9EC7-82FA8ADC9299}"/>
    <dgm:cxn modelId="{8735741B-9C51-4B77-B7C5-9B161184A9C0}" type="presOf" srcId="{912D89BA-2DD2-46D3-9059-573BFF2F0864}" destId="{BC34A56B-9E6D-4F6F-9D36-09251207E3E7}" srcOrd="0" destOrd="0" presId="urn:microsoft.com/office/officeart/2018/2/layout/IconVerticalSolidList"/>
    <dgm:cxn modelId="{8781602F-75F4-4F05-B15F-FD127D8C759B}" type="presOf" srcId="{EA925E1B-D305-4A97-8D43-0832109A4E38}" destId="{A02A7552-CE5E-4A91-9F2E-E9ABA7955E0E}" srcOrd="0" destOrd="0" presId="urn:microsoft.com/office/officeart/2018/2/layout/IconVerticalSolidList"/>
    <dgm:cxn modelId="{5857153F-8883-4C31-9C3E-EFEA5237B4E2}" type="presOf" srcId="{254C7DB9-8C8B-4B16-BC4C-051DBDFE95E5}" destId="{01C3740A-7973-49C3-824A-717623A50E46}" srcOrd="0" destOrd="0" presId="urn:microsoft.com/office/officeart/2018/2/layout/IconVerticalSolidList"/>
    <dgm:cxn modelId="{13ED6782-002B-4CBC-B4FF-F44EF8AE60BE}" srcId="{912D89BA-2DD2-46D3-9059-573BFF2F0864}" destId="{62A74B91-1A8D-492E-9D9A-B1F581995A81}" srcOrd="4" destOrd="0" parTransId="{6AD5C714-ECA0-4AB2-902A-D278D2294612}" sibTransId="{4BA72045-0A2F-47C5-BAD2-860848B05D7B}"/>
    <dgm:cxn modelId="{CFDF9082-A8EC-4EA4-A886-DF130BEE4D82}" type="presOf" srcId="{D957653B-33CC-44BB-953F-1B75F65322DE}" destId="{59C22764-9B4F-4D49-BCE8-E21C4C91C80E}" srcOrd="0" destOrd="0" presId="urn:microsoft.com/office/officeart/2018/2/layout/IconVerticalSolidList"/>
    <dgm:cxn modelId="{3016E0C5-AD60-42E1-8F6E-1425A9F3521F}" srcId="{912D89BA-2DD2-46D3-9059-573BFF2F0864}" destId="{254C7DB9-8C8B-4B16-BC4C-051DBDFE95E5}" srcOrd="2" destOrd="0" parTransId="{3F79A9A1-159B-4EFB-BAC4-E5D810C92C26}" sibTransId="{69FABFAF-0064-41CA-983B-A578077BC91B}"/>
    <dgm:cxn modelId="{6F258AD2-8880-4115-A1D3-51F901E58A4F}" srcId="{912D89BA-2DD2-46D3-9059-573BFF2F0864}" destId="{D957653B-33CC-44BB-953F-1B75F65322DE}" srcOrd="3" destOrd="0" parTransId="{FB3FB584-CCB0-4C61-B7FC-FAC5D7E33C5A}" sibTransId="{859DD8DD-3AE0-4C01-A07F-E26FADFA3AEA}"/>
    <dgm:cxn modelId="{1F0B0BEA-51CE-4F15-885C-B908DF5F83B5}" type="presOf" srcId="{69571DF5-FF1D-4812-BD67-B9355BBB00DD}" destId="{8B16F3EB-DF96-4CA1-AF86-464B3E51316D}" srcOrd="0" destOrd="0" presId="urn:microsoft.com/office/officeart/2018/2/layout/IconVerticalSolidList"/>
    <dgm:cxn modelId="{008278F1-B5DE-4EF3-8CA0-070A5787ADF4}" type="presOf" srcId="{62A74B91-1A8D-492E-9D9A-B1F581995A81}" destId="{CB5FCEF8-46B1-4D8E-A4DC-0F2912E1436A}" srcOrd="0" destOrd="0" presId="urn:microsoft.com/office/officeart/2018/2/layout/IconVerticalSolidList"/>
    <dgm:cxn modelId="{EA3C6433-7338-4F81-A35E-C5F78EFB0B19}" type="presParOf" srcId="{BC34A56B-9E6D-4F6F-9D36-09251207E3E7}" destId="{E59BDBAB-CC2A-48E2-9B2E-797D8D2C76EA}" srcOrd="0" destOrd="0" presId="urn:microsoft.com/office/officeart/2018/2/layout/IconVerticalSolidList"/>
    <dgm:cxn modelId="{EAAAB01A-0BAA-47AC-BD07-29CBEE44BEDA}" type="presParOf" srcId="{E59BDBAB-CC2A-48E2-9B2E-797D8D2C76EA}" destId="{55CE8A55-19DB-496B-BF0D-CB785C5371BC}" srcOrd="0" destOrd="0" presId="urn:microsoft.com/office/officeart/2018/2/layout/IconVerticalSolidList"/>
    <dgm:cxn modelId="{55AF9F1C-FB23-4166-8210-E407EBAE4C95}" type="presParOf" srcId="{E59BDBAB-CC2A-48E2-9B2E-797D8D2C76EA}" destId="{139C4541-A3E9-4F84-AD18-CD0AC7DE8191}" srcOrd="1" destOrd="0" presId="urn:microsoft.com/office/officeart/2018/2/layout/IconVerticalSolidList"/>
    <dgm:cxn modelId="{6AE46843-1607-49B1-8095-88358D4BD5BD}" type="presParOf" srcId="{E59BDBAB-CC2A-48E2-9B2E-797D8D2C76EA}" destId="{79EE3364-A5E5-4D2E-A428-90576C5A947A}" srcOrd="2" destOrd="0" presId="urn:microsoft.com/office/officeart/2018/2/layout/IconVerticalSolidList"/>
    <dgm:cxn modelId="{BB73F2E5-D397-4091-9BC6-A7EBCE1253B9}" type="presParOf" srcId="{E59BDBAB-CC2A-48E2-9B2E-797D8D2C76EA}" destId="{8B16F3EB-DF96-4CA1-AF86-464B3E51316D}" srcOrd="3" destOrd="0" presId="urn:microsoft.com/office/officeart/2018/2/layout/IconVerticalSolidList"/>
    <dgm:cxn modelId="{8F151AF3-2319-4231-B285-7DECACC7CDDD}" type="presParOf" srcId="{BC34A56B-9E6D-4F6F-9D36-09251207E3E7}" destId="{ECDC212F-D529-4C21-8367-479F75A5DF38}" srcOrd="1" destOrd="0" presId="urn:microsoft.com/office/officeart/2018/2/layout/IconVerticalSolidList"/>
    <dgm:cxn modelId="{6550854C-6D0D-4E30-8F88-BB015A6C7B83}" type="presParOf" srcId="{BC34A56B-9E6D-4F6F-9D36-09251207E3E7}" destId="{8C2E6AEB-1543-4E64-A2B0-4D54F5F080D7}" srcOrd="2" destOrd="0" presId="urn:microsoft.com/office/officeart/2018/2/layout/IconVerticalSolidList"/>
    <dgm:cxn modelId="{19DDE995-C31B-4995-BEF2-E7A261022B7E}" type="presParOf" srcId="{8C2E6AEB-1543-4E64-A2B0-4D54F5F080D7}" destId="{96565F3B-294B-4784-8DBA-3D2CA47EBA80}" srcOrd="0" destOrd="0" presId="urn:microsoft.com/office/officeart/2018/2/layout/IconVerticalSolidList"/>
    <dgm:cxn modelId="{7E9EE342-946E-422A-AE65-FF872F12DC8A}" type="presParOf" srcId="{8C2E6AEB-1543-4E64-A2B0-4D54F5F080D7}" destId="{1A95515D-BBE8-4E79-A3EC-81643157D2CD}" srcOrd="1" destOrd="0" presId="urn:microsoft.com/office/officeart/2018/2/layout/IconVerticalSolidList"/>
    <dgm:cxn modelId="{9F36FC1A-FB36-481B-A1BB-58B62DB657BF}" type="presParOf" srcId="{8C2E6AEB-1543-4E64-A2B0-4D54F5F080D7}" destId="{2F6AA650-E332-4F13-B45C-231FD27D021C}" srcOrd="2" destOrd="0" presId="urn:microsoft.com/office/officeart/2018/2/layout/IconVerticalSolidList"/>
    <dgm:cxn modelId="{861DA1B5-3EF3-4E60-B546-573F527F13F8}" type="presParOf" srcId="{8C2E6AEB-1543-4E64-A2B0-4D54F5F080D7}" destId="{A02A7552-CE5E-4A91-9F2E-E9ABA7955E0E}" srcOrd="3" destOrd="0" presId="urn:microsoft.com/office/officeart/2018/2/layout/IconVerticalSolidList"/>
    <dgm:cxn modelId="{43D6C840-0D77-4F47-B4C6-5461452C4D7E}" type="presParOf" srcId="{BC34A56B-9E6D-4F6F-9D36-09251207E3E7}" destId="{E80D5C63-1EB1-4559-9C6C-EA10E0702F8E}" srcOrd="3" destOrd="0" presId="urn:microsoft.com/office/officeart/2018/2/layout/IconVerticalSolidList"/>
    <dgm:cxn modelId="{D9A1DD82-F29D-4573-BD93-6449D2B460E5}" type="presParOf" srcId="{BC34A56B-9E6D-4F6F-9D36-09251207E3E7}" destId="{BFD91CEE-1639-4847-904E-A30B344F0224}" srcOrd="4" destOrd="0" presId="urn:microsoft.com/office/officeart/2018/2/layout/IconVerticalSolidList"/>
    <dgm:cxn modelId="{39381DA1-B21E-4F49-89CE-BC5C922ADC12}" type="presParOf" srcId="{BFD91CEE-1639-4847-904E-A30B344F0224}" destId="{AD4806CE-DAE5-44D5-8305-8B076785B10E}" srcOrd="0" destOrd="0" presId="urn:microsoft.com/office/officeart/2018/2/layout/IconVerticalSolidList"/>
    <dgm:cxn modelId="{892394A6-1381-4ACF-915F-223D9BE50581}" type="presParOf" srcId="{BFD91CEE-1639-4847-904E-A30B344F0224}" destId="{67C0D391-883B-4EDE-913F-DBB327FD8C95}" srcOrd="1" destOrd="0" presId="urn:microsoft.com/office/officeart/2018/2/layout/IconVerticalSolidList"/>
    <dgm:cxn modelId="{D1F5D2C2-5533-4C4C-B064-0970D6864B0F}" type="presParOf" srcId="{BFD91CEE-1639-4847-904E-A30B344F0224}" destId="{A9168D69-5C04-4D30-AE24-59D583F3599B}" srcOrd="2" destOrd="0" presId="urn:microsoft.com/office/officeart/2018/2/layout/IconVerticalSolidList"/>
    <dgm:cxn modelId="{12B9D4B7-F140-4AC5-A170-358A84A58F21}" type="presParOf" srcId="{BFD91CEE-1639-4847-904E-A30B344F0224}" destId="{01C3740A-7973-49C3-824A-717623A50E46}" srcOrd="3" destOrd="0" presId="urn:microsoft.com/office/officeart/2018/2/layout/IconVerticalSolidList"/>
    <dgm:cxn modelId="{053AC6A6-2179-4768-9A83-6C009C3454B7}" type="presParOf" srcId="{BC34A56B-9E6D-4F6F-9D36-09251207E3E7}" destId="{69A6E8B3-E993-4142-8800-4646F27182D2}" srcOrd="5" destOrd="0" presId="urn:microsoft.com/office/officeart/2018/2/layout/IconVerticalSolidList"/>
    <dgm:cxn modelId="{BF9F12C4-7B00-494F-8903-70528AE1BAF1}" type="presParOf" srcId="{BC34A56B-9E6D-4F6F-9D36-09251207E3E7}" destId="{74F3E83D-0CCA-405C-96D6-05DADB660B56}" srcOrd="6" destOrd="0" presId="urn:microsoft.com/office/officeart/2018/2/layout/IconVerticalSolidList"/>
    <dgm:cxn modelId="{D128AB7A-AA24-4E3A-AC30-112F43920DDC}" type="presParOf" srcId="{74F3E83D-0CCA-405C-96D6-05DADB660B56}" destId="{A46216E7-6970-46F7-9DE6-88B950EADF66}" srcOrd="0" destOrd="0" presId="urn:microsoft.com/office/officeart/2018/2/layout/IconVerticalSolidList"/>
    <dgm:cxn modelId="{DA2246C4-B17B-4C77-9217-04B807D1DA90}" type="presParOf" srcId="{74F3E83D-0CCA-405C-96D6-05DADB660B56}" destId="{51DB97FE-7B0E-4038-9FC5-5AE86375B6DE}" srcOrd="1" destOrd="0" presId="urn:microsoft.com/office/officeart/2018/2/layout/IconVerticalSolidList"/>
    <dgm:cxn modelId="{6E5FF399-90AE-4715-BC89-5A80D63757E6}" type="presParOf" srcId="{74F3E83D-0CCA-405C-96D6-05DADB660B56}" destId="{22F181CC-2C9D-4E63-B559-9D99561FB02A}" srcOrd="2" destOrd="0" presId="urn:microsoft.com/office/officeart/2018/2/layout/IconVerticalSolidList"/>
    <dgm:cxn modelId="{01231915-E808-48F9-A95B-FB9104D13453}" type="presParOf" srcId="{74F3E83D-0CCA-405C-96D6-05DADB660B56}" destId="{59C22764-9B4F-4D49-BCE8-E21C4C91C80E}" srcOrd="3" destOrd="0" presId="urn:microsoft.com/office/officeart/2018/2/layout/IconVerticalSolidList"/>
    <dgm:cxn modelId="{D05223CD-D518-4A7E-A986-4C5D1C0A24CC}" type="presParOf" srcId="{BC34A56B-9E6D-4F6F-9D36-09251207E3E7}" destId="{7D933EB5-46ED-4E4E-9A38-0A672309B551}" srcOrd="7" destOrd="0" presId="urn:microsoft.com/office/officeart/2018/2/layout/IconVerticalSolidList"/>
    <dgm:cxn modelId="{EF9CFD99-43D6-4A7B-9074-795FDA86A8B4}" type="presParOf" srcId="{BC34A56B-9E6D-4F6F-9D36-09251207E3E7}" destId="{1A0958A4-3128-4D0B-87A9-3F8864048E19}" srcOrd="8" destOrd="0" presId="urn:microsoft.com/office/officeart/2018/2/layout/IconVerticalSolidList"/>
    <dgm:cxn modelId="{DAC893C5-B683-4F8C-BCC6-CBFF94F7735D}" type="presParOf" srcId="{1A0958A4-3128-4D0B-87A9-3F8864048E19}" destId="{17A7378A-A842-46C6-830A-86D62168B9EA}" srcOrd="0" destOrd="0" presId="urn:microsoft.com/office/officeart/2018/2/layout/IconVerticalSolidList"/>
    <dgm:cxn modelId="{228CD7A3-9A40-4CBD-9FC1-BFF9538F6BEC}" type="presParOf" srcId="{1A0958A4-3128-4D0B-87A9-3F8864048E19}" destId="{EC6370A4-C901-4A56-95D9-804B85471DCF}" srcOrd="1" destOrd="0" presId="urn:microsoft.com/office/officeart/2018/2/layout/IconVerticalSolidList"/>
    <dgm:cxn modelId="{591C59C9-7EB0-4456-8481-181A2014CFE5}" type="presParOf" srcId="{1A0958A4-3128-4D0B-87A9-3F8864048E19}" destId="{39412C93-8C9F-4993-A707-AFAB403D1387}" srcOrd="2" destOrd="0" presId="urn:microsoft.com/office/officeart/2018/2/layout/IconVerticalSolidList"/>
    <dgm:cxn modelId="{B0866F03-A60B-4AF1-BCC3-155467AEF229}" type="presParOf" srcId="{1A0958A4-3128-4D0B-87A9-3F8864048E19}" destId="{CB5FCEF8-46B1-4D8E-A4DC-0F2912E143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26346E-A889-4E3A-A81E-22EEA42F8647}" type="doc">
      <dgm:prSet loTypeId="urn:microsoft.com/office/officeart/2005/8/layout/hProcess6" loCatId="process" qsTypeId="urn:microsoft.com/office/officeart/2005/8/quickstyle/simple2" qsCatId="simple" csTypeId="urn:microsoft.com/office/officeart/2005/8/colors/accent1_2" csCatId="accent1" phldr="1"/>
      <dgm:spPr/>
      <dgm:t>
        <a:bodyPr/>
        <a:lstStyle/>
        <a:p>
          <a:endParaRPr lang="en-US"/>
        </a:p>
      </dgm:t>
    </dgm:pt>
    <dgm:pt modelId="{C06833EC-7542-4B5F-8CFA-1D6B5571D8F6}">
      <dgm:prSet/>
      <dgm:spPr>
        <a:solidFill>
          <a:srgbClr val="FF0000"/>
        </a:solidFill>
      </dgm:spPr>
      <dgm:t>
        <a:bodyPr/>
        <a:lstStyle/>
        <a:p>
          <a:r>
            <a:rPr lang="en-US" dirty="0"/>
            <a:t>Stage 1</a:t>
          </a:r>
        </a:p>
      </dgm:t>
    </dgm:pt>
    <dgm:pt modelId="{71EB1A84-081E-4A51-A809-901862B6F0F6}" type="parTrans" cxnId="{EA5690C1-926F-4FB5-AE8F-E5E5CAF7ACAA}">
      <dgm:prSet/>
      <dgm:spPr/>
      <dgm:t>
        <a:bodyPr/>
        <a:lstStyle/>
        <a:p>
          <a:endParaRPr lang="en-US"/>
        </a:p>
      </dgm:t>
    </dgm:pt>
    <dgm:pt modelId="{BB321F7F-095B-4C44-8CC8-A48BD5985642}" type="sibTrans" cxnId="{EA5690C1-926F-4FB5-AE8F-E5E5CAF7ACAA}">
      <dgm:prSet/>
      <dgm:spPr/>
      <dgm:t>
        <a:bodyPr/>
        <a:lstStyle/>
        <a:p>
          <a:endParaRPr lang="en-US"/>
        </a:p>
      </dgm:t>
    </dgm:pt>
    <dgm:pt modelId="{E40E308C-38FE-41B2-B7B7-056AE3898AD2}">
      <dgm:prSet/>
      <dgm:spPr/>
      <dgm:t>
        <a:bodyPr/>
        <a:lstStyle/>
        <a:p>
          <a:r>
            <a:rPr lang="en-US" dirty="0"/>
            <a:t>Strengthening relationships with  family and connected people whilst child is in care. Supporting family time and relationship building</a:t>
          </a:r>
        </a:p>
      </dgm:t>
    </dgm:pt>
    <dgm:pt modelId="{EA1F7403-00A3-455B-9555-6D5F091831C7}" type="parTrans" cxnId="{94BAE553-BA17-4EB2-B2F4-84751982EB68}">
      <dgm:prSet/>
      <dgm:spPr/>
      <dgm:t>
        <a:bodyPr/>
        <a:lstStyle/>
        <a:p>
          <a:endParaRPr lang="en-US"/>
        </a:p>
      </dgm:t>
    </dgm:pt>
    <dgm:pt modelId="{395212C1-1D1B-455C-A560-751364379206}" type="sibTrans" cxnId="{94BAE553-BA17-4EB2-B2F4-84751982EB68}">
      <dgm:prSet/>
      <dgm:spPr/>
      <dgm:t>
        <a:bodyPr/>
        <a:lstStyle/>
        <a:p>
          <a:endParaRPr lang="en-US"/>
        </a:p>
      </dgm:t>
    </dgm:pt>
    <dgm:pt modelId="{C551ACB8-4E4A-4211-943C-8FE9D0F556DC}">
      <dgm:prSet/>
      <dgm:spPr>
        <a:solidFill>
          <a:srgbClr val="FFC000"/>
        </a:solidFill>
      </dgm:spPr>
      <dgm:t>
        <a:bodyPr/>
        <a:lstStyle/>
        <a:p>
          <a:r>
            <a:rPr lang="en-US" dirty="0"/>
            <a:t>Stage 2</a:t>
          </a:r>
        </a:p>
      </dgm:t>
    </dgm:pt>
    <dgm:pt modelId="{6545F132-EC8A-4D12-B437-AB318C9C3F13}" type="parTrans" cxnId="{1584F1A6-533A-41C9-8D76-1EADAF7408BE}">
      <dgm:prSet/>
      <dgm:spPr/>
      <dgm:t>
        <a:bodyPr/>
        <a:lstStyle/>
        <a:p>
          <a:endParaRPr lang="en-US"/>
        </a:p>
      </dgm:t>
    </dgm:pt>
    <dgm:pt modelId="{39E3D64E-0491-424A-B2B5-7220B5AE8D32}" type="sibTrans" cxnId="{1584F1A6-533A-41C9-8D76-1EADAF7408BE}">
      <dgm:prSet/>
      <dgm:spPr/>
      <dgm:t>
        <a:bodyPr/>
        <a:lstStyle/>
        <a:p>
          <a:endParaRPr lang="en-US"/>
        </a:p>
      </dgm:t>
    </dgm:pt>
    <dgm:pt modelId="{79B054C5-3781-4B6E-81AE-555F392BEA47}">
      <dgm:prSet/>
      <dgm:spPr/>
      <dgm:t>
        <a:bodyPr/>
        <a:lstStyle/>
        <a:p>
          <a:r>
            <a:rPr lang="en-US" dirty="0"/>
            <a:t>Return home  assessment, decision making and planning</a:t>
          </a:r>
        </a:p>
      </dgm:t>
    </dgm:pt>
    <dgm:pt modelId="{905E7584-7E4E-4985-80FE-4B15FA6858C9}" type="parTrans" cxnId="{93A3232D-7BC0-4CAE-9C76-E8176146F059}">
      <dgm:prSet/>
      <dgm:spPr/>
      <dgm:t>
        <a:bodyPr/>
        <a:lstStyle/>
        <a:p>
          <a:endParaRPr lang="en-US"/>
        </a:p>
      </dgm:t>
    </dgm:pt>
    <dgm:pt modelId="{F6A86179-D810-4EA1-AB1A-9BA6712FBA7E}" type="sibTrans" cxnId="{93A3232D-7BC0-4CAE-9C76-E8176146F059}">
      <dgm:prSet/>
      <dgm:spPr/>
      <dgm:t>
        <a:bodyPr/>
        <a:lstStyle/>
        <a:p>
          <a:endParaRPr lang="en-US"/>
        </a:p>
      </dgm:t>
    </dgm:pt>
    <dgm:pt modelId="{2992B357-CC1D-4578-B4E5-6E4311E2ED96}">
      <dgm:prSet/>
      <dgm:spPr>
        <a:solidFill>
          <a:srgbClr val="00B050"/>
        </a:solidFill>
      </dgm:spPr>
      <dgm:t>
        <a:bodyPr/>
        <a:lstStyle/>
        <a:p>
          <a:r>
            <a:rPr lang="en-US" dirty="0"/>
            <a:t>Stage 3</a:t>
          </a:r>
        </a:p>
      </dgm:t>
    </dgm:pt>
    <dgm:pt modelId="{E2734BB9-39AF-4C91-B32E-A060945BA54A}" type="parTrans" cxnId="{0EE3239F-9B56-4F04-9528-CD70957F4804}">
      <dgm:prSet/>
      <dgm:spPr/>
      <dgm:t>
        <a:bodyPr/>
        <a:lstStyle/>
        <a:p>
          <a:endParaRPr lang="en-US"/>
        </a:p>
      </dgm:t>
    </dgm:pt>
    <dgm:pt modelId="{C143A295-E931-4D0B-9B31-76FB28710E15}" type="sibTrans" cxnId="{0EE3239F-9B56-4F04-9528-CD70957F4804}">
      <dgm:prSet/>
      <dgm:spPr/>
      <dgm:t>
        <a:bodyPr/>
        <a:lstStyle/>
        <a:p>
          <a:endParaRPr lang="en-US"/>
        </a:p>
      </dgm:t>
    </dgm:pt>
    <dgm:pt modelId="{17109CBB-FBE2-4D19-9F08-C890FC34287D}">
      <dgm:prSet/>
      <dgm:spPr/>
      <dgm:t>
        <a:bodyPr/>
        <a:lstStyle/>
        <a:p>
          <a:r>
            <a:rPr lang="en-US" dirty="0"/>
            <a:t>Return home and After Care support</a:t>
          </a:r>
        </a:p>
      </dgm:t>
    </dgm:pt>
    <dgm:pt modelId="{FC5CCDAE-5D96-4D5F-AAC5-3DAE47695B4F}" type="parTrans" cxnId="{E8972FA0-8B75-4E5F-B8D0-7F448DB1AA3D}">
      <dgm:prSet/>
      <dgm:spPr/>
      <dgm:t>
        <a:bodyPr/>
        <a:lstStyle/>
        <a:p>
          <a:endParaRPr lang="en-US"/>
        </a:p>
      </dgm:t>
    </dgm:pt>
    <dgm:pt modelId="{835F65AB-6AAC-4260-AD84-6DA26A7E9038}" type="sibTrans" cxnId="{E8972FA0-8B75-4E5F-B8D0-7F448DB1AA3D}">
      <dgm:prSet/>
      <dgm:spPr/>
      <dgm:t>
        <a:bodyPr/>
        <a:lstStyle/>
        <a:p>
          <a:endParaRPr lang="en-US"/>
        </a:p>
      </dgm:t>
    </dgm:pt>
    <dgm:pt modelId="{233E29D2-61B4-4D6F-A2DD-582444FB3F61}" type="pres">
      <dgm:prSet presAssocID="{4726346E-A889-4E3A-A81E-22EEA42F8647}" presName="theList" presStyleCnt="0">
        <dgm:presLayoutVars>
          <dgm:dir/>
          <dgm:animLvl val="lvl"/>
          <dgm:resizeHandles val="exact"/>
        </dgm:presLayoutVars>
      </dgm:prSet>
      <dgm:spPr/>
    </dgm:pt>
    <dgm:pt modelId="{F34DEEA7-B5CA-4816-9DA1-A9E6FBC9EED8}" type="pres">
      <dgm:prSet presAssocID="{C06833EC-7542-4B5F-8CFA-1D6B5571D8F6}" presName="compNode" presStyleCnt="0"/>
      <dgm:spPr/>
    </dgm:pt>
    <dgm:pt modelId="{1C68DDE3-EDE3-4A35-B7DC-18699A29AE42}" type="pres">
      <dgm:prSet presAssocID="{C06833EC-7542-4B5F-8CFA-1D6B5571D8F6}" presName="noGeometry" presStyleCnt="0"/>
      <dgm:spPr/>
    </dgm:pt>
    <dgm:pt modelId="{2E872D76-2804-4EE8-86FD-2D5C0C2F80D7}" type="pres">
      <dgm:prSet presAssocID="{C06833EC-7542-4B5F-8CFA-1D6B5571D8F6}" presName="childTextVisible" presStyleLbl="bgAccFollowNode1" presStyleIdx="0" presStyleCnt="3">
        <dgm:presLayoutVars>
          <dgm:bulletEnabled val="1"/>
        </dgm:presLayoutVars>
      </dgm:prSet>
      <dgm:spPr/>
    </dgm:pt>
    <dgm:pt modelId="{CB9E6E69-CACF-42A7-8B43-5AA554663114}" type="pres">
      <dgm:prSet presAssocID="{C06833EC-7542-4B5F-8CFA-1D6B5571D8F6}" presName="childTextHidden" presStyleLbl="bgAccFollowNode1" presStyleIdx="0" presStyleCnt="3"/>
      <dgm:spPr/>
    </dgm:pt>
    <dgm:pt modelId="{182F61AD-6F0C-4487-AA33-7E41869DB64E}" type="pres">
      <dgm:prSet presAssocID="{C06833EC-7542-4B5F-8CFA-1D6B5571D8F6}" presName="parentText" presStyleLbl="node1" presStyleIdx="0" presStyleCnt="3">
        <dgm:presLayoutVars>
          <dgm:chMax val="1"/>
          <dgm:bulletEnabled val="1"/>
        </dgm:presLayoutVars>
      </dgm:prSet>
      <dgm:spPr/>
    </dgm:pt>
    <dgm:pt modelId="{C330F144-F2ED-4F73-8B45-6568C95F957F}" type="pres">
      <dgm:prSet presAssocID="{C06833EC-7542-4B5F-8CFA-1D6B5571D8F6}" presName="aSpace" presStyleCnt="0"/>
      <dgm:spPr/>
    </dgm:pt>
    <dgm:pt modelId="{059CDB06-6DFE-4DA7-9172-98615E800270}" type="pres">
      <dgm:prSet presAssocID="{C551ACB8-4E4A-4211-943C-8FE9D0F556DC}" presName="compNode" presStyleCnt="0"/>
      <dgm:spPr/>
    </dgm:pt>
    <dgm:pt modelId="{E94924DF-FD37-487C-84B2-C079F409A461}" type="pres">
      <dgm:prSet presAssocID="{C551ACB8-4E4A-4211-943C-8FE9D0F556DC}" presName="noGeometry" presStyleCnt="0"/>
      <dgm:spPr/>
    </dgm:pt>
    <dgm:pt modelId="{F1CE6F3A-0EB1-4FDA-A10C-056D50E39A5F}" type="pres">
      <dgm:prSet presAssocID="{C551ACB8-4E4A-4211-943C-8FE9D0F556DC}" presName="childTextVisible" presStyleLbl="bgAccFollowNode1" presStyleIdx="1" presStyleCnt="3">
        <dgm:presLayoutVars>
          <dgm:bulletEnabled val="1"/>
        </dgm:presLayoutVars>
      </dgm:prSet>
      <dgm:spPr/>
    </dgm:pt>
    <dgm:pt modelId="{104AAF31-FA57-4AFC-AD11-078A0AF73DBD}" type="pres">
      <dgm:prSet presAssocID="{C551ACB8-4E4A-4211-943C-8FE9D0F556DC}" presName="childTextHidden" presStyleLbl="bgAccFollowNode1" presStyleIdx="1" presStyleCnt="3"/>
      <dgm:spPr/>
    </dgm:pt>
    <dgm:pt modelId="{23CE93DB-A802-47D6-B668-D8AEC608DED0}" type="pres">
      <dgm:prSet presAssocID="{C551ACB8-4E4A-4211-943C-8FE9D0F556DC}" presName="parentText" presStyleLbl="node1" presStyleIdx="1" presStyleCnt="3">
        <dgm:presLayoutVars>
          <dgm:chMax val="1"/>
          <dgm:bulletEnabled val="1"/>
        </dgm:presLayoutVars>
      </dgm:prSet>
      <dgm:spPr/>
    </dgm:pt>
    <dgm:pt modelId="{F03D4C7D-5DA9-4658-976A-80DE095E5C72}" type="pres">
      <dgm:prSet presAssocID="{C551ACB8-4E4A-4211-943C-8FE9D0F556DC}" presName="aSpace" presStyleCnt="0"/>
      <dgm:spPr/>
    </dgm:pt>
    <dgm:pt modelId="{86287807-6CDD-42DF-8C0F-05CD34960302}" type="pres">
      <dgm:prSet presAssocID="{2992B357-CC1D-4578-B4E5-6E4311E2ED96}" presName="compNode" presStyleCnt="0"/>
      <dgm:spPr/>
    </dgm:pt>
    <dgm:pt modelId="{C1902336-0825-4D6B-ADBC-1F5F141B35BC}" type="pres">
      <dgm:prSet presAssocID="{2992B357-CC1D-4578-B4E5-6E4311E2ED96}" presName="noGeometry" presStyleCnt="0"/>
      <dgm:spPr/>
    </dgm:pt>
    <dgm:pt modelId="{77602A15-9FD8-435A-AE46-02673CD3F8B7}" type="pres">
      <dgm:prSet presAssocID="{2992B357-CC1D-4578-B4E5-6E4311E2ED96}" presName="childTextVisible" presStyleLbl="bgAccFollowNode1" presStyleIdx="2" presStyleCnt="3">
        <dgm:presLayoutVars>
          <dgm:bulletEnabled val="1"/>
        </dgm:presLayoutVars>
      </dgm:prSet>
      <dgm:spPr/>
    </dgm:pt>
    <dgm:pt modelId="{3FC34BCF-15FB-44F9-8422-D1A421782422}" type="pres">
      <dgm:prSet presAssocID="{2992B357-CC1D-4578-B4E5-6E4311E2ED96}" presName="childTextHidden" presStyleLbl="bgAccFollowNode1" presStyleIdx="2" presStyleCnt="3"/>
      <dgm:spPr/>
    </dgm:pt>
    <dgm:pt modelId="{3BFAC2DB-5AC9-4961-963B-3335C2E9E8B4}" type="pres">
      <dgm:prSet presAssocID="{2992B357-CC1D-4578-B4E5-6E4311E2ED96}" presName="parentText" presStyleLbl="node1" presStyleIdx="2" presStyleCnt="3">
        <dgm:presLayoutVars>
          <dgm:chMax val="1"/>
          <dgm:bulletEnabled val="1"/>
        </dgm:presLayoutVars>
      </dgm:prSet>
      <dgm:spPr/>
    </dgm:pt>
  </dgm:ptLst>
  <dgm:cxnLst>
    <dgm:cxn modelId="{417A0C0D-2A49-4959-8E2D-49A96042A507}" type="presOf" srcId="{C06833EC-7542-4B5F-8CFA-1D6B5571D8F6}" destId="{182F61AD-6F0C-4487-AA33-7E41869DB64E}" srcOrd="0" destOrd="0" presId="urn:microsoft.com/office/officeart/2005/8/layout/hProcess6"/>
    <dgm:cxn modelId="{FE591519-1DAE-43EC-8880-DD7560855660}" type="presOf" srcId="{79B054C5-3781-4B6E-81AE-555F392BEA47}" destId="{104AAF31-FA57-4AFC-AD11-078A0AF73DBD}" srcOrd="1" destOrd="0" presId="urn:microsoft.com/office/officeart/2005/8/layout/hProcess6"/>
    <dgm:cxn modelId="{35F98E19-D9CC-4616-9020-C26BD71D049A}" type="presOf" srcId="{C551ACB8-4E4A-4211-943C-8FE9D0F556DC}" destId="{23CE93DB-A802-47D6-B668-D8AEC608DED0}" srcOrd="0" destOrd="0" presId="urn:microsoft.com/office/officeart/2005/8/layout/hProcess6"/>
    <dgm:cxn modelId="{9240062B-813E-4CC3-863F-4A2FE048F037}" type="presOf" srcId="{E40E308C-38FE-41B2-B7B7-056AE3898AD2}" destId="{2E872D76-2804-4EE8-86FD-2D5C0C2F80D7}" srcOrd="0" destOrd="0" presId="urn:microsoft.com/office/officeart/2005/8/layout/hProcess6"/>
    <dgm:cxn modelId="{93A3232D-7BC0-4CAE-9C76-E8176146F059}" srcId="{C551ACB8-4E4A-4211-943C-8FE9D0F556DC}" destId="{79B054C5-3781-4B6E-81AE-555F392BEA47}" srcOrd="0" destOrd="0" parTransId="{905E7584-7E4E-4985-80FE-4B15FA6858C9}" sibTransId="{F6A86179-D810-4EA1-AB1A-9BA6712FBA7E}"/>
    <dgm:cxn modelId="{113B4D51-5930-4C42-908C-12E362F37F9F}" type="presOf" srcId="{E40E308C-38FE-41B2-B7B7-056AE3898AD2}" destId="{CB9E6E69-CACF-42A7-8B43-5AA554663114}" srcOrd="1" destOrd="0" presId="urn:microsoft.com/office/officeart/2005/8/layout/hProcess6"/>
    <dgm:cxn modelId="{94BAE553-BA17-4EB2-B2F4-84751982EB68}" srcId="{C06833EC-7542-4B5F-8CFA-1D6B5571D8F6}" destId="{E40E308C-38FE-41B2-B7B7-056AE3898AD2}" srcOrd="0" destOrd="0" parTransId="{EA1F7403-00A3-455B-9555-6D5F091831C7}" sibTransId="{395212C1-1D1B-455C-A560-751364379206}"/>
    <dgm:cxn modelId="{0EE3239F-9B56-4F04-9528-CD70957F4804}" srcId="{4726346E-A889-4E3A-A81E-22EEA42F8647}" destId="{2992B357-CC1D-4578-B4E5-6E4311E2ED96}" srcOrd="2" destOrd="0" parTransId="{E2734BB9-39AF-4C91-B32E-A060945BA54A}" sibTransId="{C143A295-E931-4D0B-9B31-76FB28710E15}"/>
    <dgm:cxn modelId="{E8972FA0-8B75-4E5F-B8D0-7F448DB1AA3D}" srcId="{2992B357-CC1D-4578-B4E5-6E4311E2ED96}" destId="{17109CBB-FBE2-4D19-9F08-C890FC34287D}" srcOrd="0" destOrd="0" parTransId="{FC5CCDAE-5D96-4D5F-AAC5-3DAE47695B4F}" sibTransId="{835F65AB-6AAC-4260-AD84-6DA26A7E9038}"/>
    <dgm:cxn modelId="{E406C0A1-CCB2-4D66-98EE-90EF59CA4BF9}" type="presOf" srcId="{79B054C5-3781-4B6E-81AE-555F392BEA47}" destId="{F1CE6F3A-0EB1-4FDA-A10C-056D50E39A5F}" srcOrd="0" destOrd="0" presId="urn:microsoft.com/office/officeart/2005/8/layout/hProcess6"/>
    <dgm:cxn modelId="{1584F1A6-533A-41C9-8D76-1EADAF7408BE}" srcId="{4726346E-A889-4E3A-A81E-22EEA42F8647}" destId="{C551ACB8-4E4A-4211-943C-8FE9D0F556DC}" srcOrd="1" destOrd="0" parTransId="{6545F132-EC8A-4D12-B437-AB318C9C3F13}" sibTransId="{39E3D64E-0491-424A-B2B5-7220B5AE8D32}"/>
    <dgm:cxn modelId="{8EF171A8-CDF2-4F56-B1CC-1883B7413CC1}" type="presOf" srcId="{17109CBB-FBE2-4D19-9F08-C890FC34287D}" destId="{3FC34BCF-15FB-44F9-8422-D1A421782422}" srcOrd="1" destOrd="0" presId="urn:microsoft.com/office/officeart/2005/8/layout/hProcess6"/>
    <dgm:cxn modelId="{AC1252A9-D611-494A-8A79-2422905F107C}" type="presOf" srcId="{17109CBB-FBE2-4D19-9F08-C890FC34287D}" destId="{77602A15-9FD8-435A-AE46-02673CD3F8B7}" srcOrd="0" destOrd="0" presId="urn:microsoft.com/office/officeart/2005/8/layout/hProcess6"/>
    <dgm:cxn modelId="{DFF7C8B2-8839-4691-99E0-FCBF4CA72F3A}" type="presOf" srcId="{4726346E-A889-4E3A-A81E-22EEA42F8647}" destId="{233E29D2-61B4-4D6F-A2DD-582444FB3F61}" srcOrd="0" destOrd="0" presId="urn:microsoft.com/office/officeart/2005/8/layout/hProcess6"/>
    <dgm:cxn modelId="{EA5690C1-926F-4FB5-AE8F-E5E5CAF7ACAA}" srcId="{4726346E-A889-4E3A-A81E-22EEA42F8647}" destId="{C06833EC-7542-4B5F-8CFA-1D6B5571D8F6}" srcOrd="0" destOrd="0" parTransId="{71EB1A84-081E-4A51-A809-901862B6F0F6}" sibTransId="{BB321F7F-095B-4C44-8CC8-A48BD5985642}"/>
    <dgm:cxn modelId="{6A46F7ED-6F8E-4B62-A86A-76C68F36DB28}" type="presOf" srcId="{2992B357-CC1D-4578-B4E5-6E4311E2ED96}" destId="{3BFAC2DB-5AC9-4961-963B-3335C2E9E8B4}" srcOrd="0" destOrd="0" presId="urn:microsoft.com/office/officeart/2005/8/layout/hProcess6"/>
    <dgm:cxn modelId="{CBC066B6-9ED6-4EAA-8D29-AB758AF96365}" type="presParOf" srcId="{233E29D2-61B4-4D6F-A2DD-582444FB3F61}" destId="{F34DEEA7-B5CA-4816-9DA1-A9E6FBC9EED8}" srcOrd="0" destOrd="0" presId="urn:microsoft.com/office/officeart/2005/8/layout/hProcess6"/>
    <dgm:cxn modelId="{594DF581-F86B-4A01-8737-98DA560CDCB3}" type="presParOf" srcId="{F34DEEA7-B5CA-4816-9DA1-A9E6FBC9EED8}" destId="{1C68DDE3-EDE3-4A35-B7DC-18699A29AE42}" srcOrd="0" destOrd="0" presId="urn:microsoft.com/office/officeart/2005/8/layout/hProcess6"/>
    <dgm:cxn modelId="{B396245E-453D-462D-83D6-94C30234E820}" type="presParOf" srcId="{F34DEEA7-B5CA-4816-9DA1-A9E6FBC9EED8}" destId="{2E872D76-2804-4EE8-86FD-2D5C0C2F80D7}" srcOrd="1" destOrd="0" presId="urn:microsoft.com/office/officeart/2005/8/layout/hProcess6"/>
    <dgm:cxn modelId="{38C85CB6-E55C-47D6-8AD0-77B40374888B}" type="presParOf" srcId="{F34DEEA7-B5CA-4816-9DA1-A9E6FBC9EED8}" destId="{CB9E6E69-CACF-42A7-8B43-5AA554663114}" srcOrd="2" destOrd="0" presId="urn:microsoft.com/office/officeart/2005/8/layout/hProcess6"/>
    <dgm:cxn modelId="{8875FD2B-D01D-4050-82AC-5B15DED02485}" type="presParOf" srcId="{F34DEEA7-B5CA-4816-9DA1-A9E6FBC9EED8}" destId="{182F61AD-6F0C-4487-AA33-7E41869DB64E}" srcOrd="3" destOrd="0" presId="urn:microsoft.com/office/officeart/2005/8/layout/hProcess6"/>
    <dgm:cxn modelId="{4895E8C1-8953-4254-8B4D-AB1A96A94A02}" type="presParOf" srcId="{233E29D2-61B4-4D6F-A2DD-582444FB3F61}" destId="{C330F144-F2ED-4F73-8B45-6568C95F957F}" srcOrd="1" destOrd="0" presId="urn:microsoft.com/office/officeart/2005/8/layout/hProcess6"/>
    <dgm:cxn modelId="{F5C05087-32FC-42C1-8415-2D5A1DFA476A}" type="presParOf" srcId="{233E29D2-61B4-4D6F-A2DD-582444FB3F61}" destId="{059CDB06-6DFE-4DA7-9172-98615E800270}" srcOrd="2" destOrd="0" presId="urn:microsoft.com/office/officeart/2005/8/layout/hProcess6"/>
    <dgm:cxn modelId="{6275DB95-B531-45E6-8DF1-068914DC4429}" type="presParOf" srcId="{059CDB06-6DFE-4DA7-9172-98615E800270}" destId="{E94924DF-FD37-487C-84B2-C079F409A461}" srcOrd="0" destOrd="0" presId="urn:microsoft.com/office/officeart/2005/8/layout/hProcess6"/>
    <dgm:cxn modelId="{77084395-E432-4836-9C54-759F8F6E5B0E}" type="presParOf" srcId="{059CDB06-6DFE-4DA7-9172-98615E800270}" destId="{F1CE6F3A-0EB1-4FDA-A10C-056D50E39A5F}" srcOrd="1" destOrd="0" presId="urn:microsoft.com/office/officeart/2005/8/layout/hProcess6"/>
    <dgm:cxn modelId="{578E3A33-61C9-4BB7-BB23-35BA7C1FCEA4}" type="presParOf" srcId="{059CDB06-6DFE-4DA7-9172-98615E800270}" destId="{104AAF31-FA57-4AFC-AD11-078A0AF73DBD}" srcOrd="2" destOrd="0" presId="urn:microsoft.com/office/officeart/2005/8/layout/hProcess6"/>
    <dgm:cxn modelId="{C4FF2D7E-14FC-47F2-8202-2139852C695E}" type="presParOf" srcId="{059CDB06-6DFE-4DA7-9172-98615E800270}" destId="{23CE93DB-A802-47D6-B668-D8AEC608DED0}" srcOrd="3" destOrd="0" presId="urn:microsoft.com/office/officeart/2005/8/layout/hProcess6"/>
    <dgm:cxn modelId="{348E6AD2-3070-44DE-8110-E3F2AF2C65F4}" type="presParOf" srcId="{233E29D2-61B4-4D6F-A2DD-582444FB3F61}" destId="{F03D4C7D-5DA9-4658-976A-80DE095E5C72}" srcOrd="3" destOrd="0" presId="urn:microsoft.com/office/officeart/2005/8/layout/hProcess6"/>
    <dgm:cxn modelId="{2AE5640B-0358-4753-B359-3E27FAD79E3C}" type="presParOf" srcId="{233E29D2-61B4-4D6F-A2DD-582444FB3F61}" destId="{86287807-6CDD-42DF-8C0F-05CD34960302}" srcOrd="4" destOrd="0" presId="urn:microsoft.com/office/officeart/2005/8/layout/hProcess6"/>
    <dgm:cxn modelId="{157A17CB-1E45-44C0-8F2F-BC3DB6E72B3B}" type="presParOf" srcId="{86287807-6CDD-42DF-8C0F-05CD34960302}" destId="{C1902336-0825-4D6B-ADBC-1F5F141B35BC}" srcOrd="0" destOrd="0" presId="urn:microsoft.com/office/officeart/2005/8/layout/hProcess6"/>
    <dgm:cxn modelId="{46555786-432A-42E3-8D03-61A8FE5F6202}" type="presParOf" srcId="{86287807-6CDD-42DF-8C0F-05CD34960302}" destId="{77602A15-9FD8-435A-AE46-02673CD3F8B7}" srcOrd="1" destOrd="0" presId="urn:microsoft.com/office/officeart/2005/8/layout/hProcess6"/>
    <dgm:cxn modelId="{511A604E-F72D-4528-96D7-266E29229378}" type="presParOf" srcId="{86287807-6CDD-42DF-8C0F-05CD34960302}" destId="{3FC34BCF-15FB-44F9-8422-D1A421782422}" srcOrd="2" destOrd="0" presId="urn:microsoft.com/office/officeart/2005/8/layout/hProcess6"/>
    <dgm:cxn modelId="{B0326ABE-1DCC-4773-A696-9BCBE8513FD7}" type="presParOf" srcId="{86287807-6CDD-42DF-8C0F-05CD34960302}" destId="{3BFAC2DB-5AC9-4961-963B-3335C2E9E8B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8AE8BA-8D25-49A0-8FD5-057EDC41CD6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0B2B9070-5C54-4B38-B316-0B58312A7F44}">
      <dgm:prSet phldrT="[Text]" custT="1"/>
      <dgm:spPr>
        <a:solidFill>
          <a:schemeClr val="bg2">
            <a:lumMod val="50000"/>
          </a:schemeClr>
        </a:solidFill>
        <a:ln>
          <a:solidFill>
            <a:schemeClr val="accent1"/>
          </a:solidFill>
        </a:ln>
      </dgm:spPr>
      <dgm:t>
        <a:bodyPr/>
        <a:lstStyle/>
        <a:p>
          <a:endParaRPr lang="en-GB" sz="1400" b="1" dirty="0"/>
        </a:p>
      </dgm:t>
    </dgm:pt>
    <dgm:pt modelId="{8243958A-DDB1-4828-A59E-419C1FEBB091}" type="parTrans" cxnId="{1AAFAF6B-8ECF-4F4F-A25A-0E56EEF909E1}">
      <dgm:prSet/>
      <dgm:spPr/>
      <dgm:t>
        <a:bodyPr/>
        <a:lstStyle/>
        <a:p>
          <a:endParaRPr lang="en-GB"/>
        </a:p>
      </dgm:t>
    </dgm:pt>
    <dgm:pt modelId="{7787BE0B-6596-474E-8892-546F20EE573E}" type="sibTrans" cxnId="{1AAFAF6B-8ECF-4F4F-A25A-0E56EEF909E1}">
      <dgm:prSet/>
      <dgm:spPr/>
      <dgm:t>
        <a:bodyPr/>
        <a:lstStyle/>
        <a:p>
          <a:endParaRPr lang="en-GB"/>
        </a:p>
      </dgm:t>
    </dgm:pt>
    <dgm:pt modelId="{A37E643C-AB00-44AA-B4CD-514C728D5883}">
      <dgm:prSet phldrT="[Text]" custT="1"/>
      <dgm:spPr>
        <a:solidFill>
          <a:schemeClr val="bg2">
            <a:lumMod val="50000"/>
          </a:schemeClr>
        </a:solidFill>
        <a:ln>
          <a:solidFill>
            <a:srgbClr val="00FFCC"/>
          </a:solidFill>
        </a:ln>
      </dgm:spPr>
      <dgm:t>
        <a:bodyPr/>
        <a:lstStyle/>
        <a:p>
          <a:pPr>
            <a:buNone/>
          </a:pPr>
          <a:r>
            <a:rPr lang="en-GB" sz="1400" b="1" dirty="0"/>
            <a:t>Outcome of direct work with  child and/or siblings</a:t>
          </a:r>
          <a:endParaRPr lang="en-GB" sz="1400" dirty="0"/>
        </a:p>
      </dgm:t>
    </dgm:pt>
    <dgm:pt modelId="{65651D5A-C8EC-4D62-8383-8B88CB2B4283}" type="parTrans" cxnId="{469E7504-29EE-4AB1-BDD6-8CB3C27E6923}">
      <dgm:prSet/>
      <dgm:spPr/>
      <dgm:t>
        <a:bodyPr/>
        <a:lstStyle/>
        <a:p>
          <a:endParaRPr lang="en-GB"/>
        </a:p>
      </dgm:t>
    </dgm:pt>
    <dgm:pt modelId="{9DA92230-C95E-422F-9C45-751D71A048DF}" type="sibTrans" cxnId="{469E7504-29EE-4AB1-BDD6-8CB3C27E6923}">
      <dgm:prSet/>
      <dgm:spPr/>
      <dgm:t>
        <a:bodyPr/>
        <a:lstStyle/>
        <a:p>
          <a:endParaRPr lang="en-GB"/>
        </a:p>
      </dgm:t>
    </dgm:pt>
    <dgm:pt modelId="{3C95C5E4-7C35-4D9D-825C-F323656D0C83}">
      <dgm:prSet custT="1"/>
      <dgm:spPr>
        <a:solidFill>
          <a:schemeClr val="bg2">
            <a:lumMod val="50000"/>
          </a:schemeClr>
        </a:solidFill>
        <a:ln>
          <a:solidFill>
            <a:srgbClr val="00FFCC"/>
          </a:solidFill>
        </a:ln>
      </dgm:spPr>
      <dgm:t>
        <a:bodyPr/>
        <a:lstStyle/>
        <a:p>
          <a:pPr>
            <a:buNone/>
          </a:pPr>
          <a:r>
            <a:rPr lang="en-GB" sz="1400" b="1" dirty="0"/>
            <a:t>Outcome of direct work with parents and/or significant adults</a:t>
          </a:r>
        </a:p>
      </dgm:t>
    </dgm:pt>
    <dgm:pt modelId="{361AAF44-CDBD-4791-84A5-08FC93B5EB1C}" type="parTrans" cxnId="{8806DCC0-0161-4855-8AD2-138E49801EA5}">
      <dgm:prSet/>
      <dgm:spPr/>
      <dgm:t>
        <a:bodyPr/>
        <a:lstStyle/>
        <a:p>
          <a:endParaRPr lang="en-GB"/>
        </a:p>
      </dgm:t>
    </dgm:pt>
    <dgm:pt modelId="{14433887-7AC5-4B50-8DD8-E92752DEFD87}" type="sibTrans" cxnId="{8806DCC0-0161-4855-8AD2-138E49801EA5}">
      <dgm:prSet/>
      <dgm:spPr/>
      <dgm:t>
        <a:bodyPr/>
        <a:lstStyle/>
        <a:p>
          <a:endParaRPr lang="en-GB"/>
        </a:p>
      </dgm:t>
    </dgm:pt>
    <dgm:pt modelId="{53BB73F0-74C5-4C36-94DD-CDA0787C6BFA}">
      <dgm:prSet custT="1"/>
      <dgm:spPr>
        <a:solidFill>
          <a:schemeClr val="bg2">
            <a:lumMod val="50000"/>
          </a:schemeClr>
        </a:solidFill>
        <a:ln>
          <a:solidFill>
            <a:srgbClr val="00FFCC"/>
          </a:solidFill>
        </a:ln>
      </dgm:spPr>
      <dgm:t>
        <a:bodyPr/>
        <a:lstStyle/>
        <a:p>
          <a:r>
            <a:rPr lang="en-GB" sz="1400" b="1" dirty="0"/>
            <a:t>Environmental /economic impact and support needed</a:t>
          </a:r>
        </a:p>
      </dgm:t>
    </dgm:pt>
    <dgm:pt modelId="{C34A72A4-6878-4F29-9A49-F2C889693C42}" type="parTrans" cxnId="{6A243B97-977D-4487-A788-DD744B9D0E7F}">
      <dgm:prSet/>
      <dgm:spPr/>
      <dgm:t>
        <a:bodyPr/>
        <a:lstStyle/>
        <a:p>
          <a:endParaRPr lang="en-GB"/>
        </a:p>
      </dgm:t>
    </dgm:pt>
    <dgm:pt modelId="{C4BC9255-8202-4D45-8474-9D5DE98D1082}" type="sibTrans" cxnId="{6A243B97-977D-4487-A788-DD744B9D0E7F}">
      <dgm:prSet/>
      <dgm:spPr/>
      <dgm:t>
        <a:bodyPr/>
        <a:lstStyle/>
        <a:p>
          <a:endParaRPr lang="en-GB"/>
        </a:p>
      </dgm:t>
    </dgm:pt>
    <dgm:pt modelId="{8ED0AD3C-BC43-4448-B4D8-A1090782F78E}">
      <dgm:prSet custT="1"/>
      <dgm:spPr>
        <a:solidFill>
          <a:schemeClr val="bg2">
            <a:lumMod val="50000"/>
          </a:schemeClr>
        </a:solidFill>
        <a:ln>
          <a:solidFill>
            <a:srgbClr val="00FFCC"/>
          </a:solidFill>
        </a:ln>
      </dgm:spPr>
      <dgm:t>
        <a:bodyPr/>
        <a:lstStyle/>
        <a:p>
          <a:r>
            <a:rPr lang="en-GB" sz="1400" b="1" dirty="0"/>
            <a:t>Considering what support friends and families can provide</a:t>
          </a:r>
        </a:p>
      </dgm:t>
    </dgm:pt>
    <dgm:pt modelId="{0EA40304-665E-49BE-8839-DEFA4F5702BB}" type="parTrans" cxnId="{71A09B1F-EB6B-473F-AF79-0527211354D7}">
      <dgm:prSet/>
      <dgm:spPr/>
      <dgm:t>
        <a:bodyPr/>
        <a:lstStyle/>
        <a:p>
          <a:endParaRPr lang="en-GB"/>
        </a:p>
      </dgm:t>
    </dgm:pt>
    <dgm:pt modelId="{8EC87B3D-3708-465E-A59E-373FB29128BD}" type="sibTrans" cxnId="{71A09B1F-EB6B-473F-AF79-0527211354D7}">
      <dgm:prSet/>
      <dgm:spPr/>
      <dgm:t>
        <a:bodyPr/>
        <a:lstStyle/>
        <a:p>
          <a:endParaRPr lang="en-GB"/>
        </a:p>
      </dgm:t>
    </dgm:pt>
    <dgm:pt modelId="{6125CB24-9A06-4730-86C6-B0C9E673E8BE}">
      <dgm:prSet custT="1"/>
      <dgm:spPr>
        <a:solidFill>
          <a:schemeClr val="bg2">
            <a:lumMod val="50000"/>
          </a:schemeClr>
        </a:solidFill>
        <a:ln>
          <a:solidFill>
            <a:srgbClr val="00FFCC"/>
          </a:solidFill>
        </a:ln>
      </dgm:spPr>
      <dgm:t>
        <a:bodyPr/>
        <a:lstStyle/>
        <a:p>
          <a:r>
            <a:rPr lang="en-GB" sz="1400" b="1" dirty="0"/>
            <a:t>Views  of  the IRO</a:t>
          </a:r>
        </a:p>
      </dgm:t>
    </dgm:pt>
    <dgm:pt modelId="{E2664321-FD53-4A5E-84E2-9E52802274A2}" type="parTrans" cxnId="{657DC571-B358-4911-840E-7795AAC03B20}">
      <dgm:prSet/>
      <dgm:spPr/>
      <dgm:t>
        <a:bodyPr/>
        <a:lstStyle/>
        <a:p>
          <a:endParaRPr lang="en-GB"/>
        </a:p>
      </dgm:t>
    </dgm:pt>
    <dgm:pt modelId="{96DFC0F9-8521-4637-9785-CD03BB9C9D8E}" type="sibTrans" cxnId="{657DC571-B358-4911-840E-7795AAC03B20}">
      <dgm:prSet/>
      <dgm:spPr/>
      <dgm:t>
        <a:bodyPr/>
        <a:lstStyle/>
        <a:p>
          <a:endParaRPr lang="en-GB"/>
        </a:p>
      </dgm:t>
    </dgm:pt>
    <dgm:pt modelId="{90E3EF6B-AB73-4990-8502-D57F54A7AE7A}">
      <dgm:prSet custT="1"/>
      <dgm:spPr>
        <a:solidFill>
          <a:schemeClr val="bg2">
            <a:lumMod val="50000"/>
          </a:schemeClr>
        </a:solidFill>
        <a:ln>
          <a:solidFill>
            <a:srgbClr val="00FFCC"/>
          </a:solidFill>
        </a:ln>
      </dgm:spPr>
      <dgm:t>
        <a:bodyPr/>
        <a:lstStyle/>
        <a:p>
          <a:r>
            <a:rPr lang="en-GB" sz="1400" b="1" dirty="0"/>
            <a:t>Views of Professionals involved</a:t>
          </a:r>
        </a:p>
      </dgm:t>
    </dgm:pt>
    <dgm:pt modelId="{2C29D2EA-DFCB-4C0F-8462-8B6A9E2B497B}" type="parTrans" cxnId="{4EC9E980-D7E1-42B5-8470-54D771D8A7C1}">
      <dgm:prSet/>
      <dgm:spPr/>
      <dgm:t>
        <a:bodyPr/>
        <a:lstStyle/>
        <a:p>
          <a:endParaRPr lang="en-GB"/>
        </a:p>
      </dgm:t>
    </dgm:pt>
    <dgm:pt modelId="{A2C653EE-06A2-4229-8AA7-66A9D510E7B9}" type="sibTrans" cxnId="{4EC9E980-D7E1-42B5-8470-54D771D8A7C1}">
      <dgm:prSet/>
      <dgm:spPr/>
      <dgm:t>
        <a:bodyPr/>
        <a:lstStyle/>
        <a:p>
          <a:endParaRPr lang="en-GB"/>
        </a:p>
      </dgm:t>
    </dgm:pt>
    <dgm:pt modelId="{1E3A414A-E99A-42B0-B40E-CBDE8B189629}">
      <dgm:prSet custT="1"/>
      <dgm:spPr>
        <a:solidFill>
          <a:schemeClr val="bg2">
            <a:lumMod val="50000"/>
          </a:schemeClr>
        </a:solidFill>
        <a:ln>
          <a:solidFill>
            <a:srgbClr val="00FFCC"/>
          </a:solidFill>
        </a:ln>
      </dgm:spPr>
      <dgm:t>
        <a:bodyPr/>
        <a:lstStyle/>
        <a:p>
          <a:r>
            <a:rPr lang="en-GB" sz="1400" b="1" dirty="0"/>
            <a:t>Views of Foster carers/key worker</a:t>
          </a:r>
        </a:p>
      </dgm:t>
    </dgm:pt>
    <dgm:pt modelId="{8C043AF1-5C3E-49BA-8C6E-028B4B202EBD}" type="parTrans" cxnId="{37101D29-4C32-46B7-8F11-E104629E3FE0}">
      <dgm:prSet/>
      <dgm:spPr/>
      <dgm:t>
        <a:bodyPr/>
        <a:lstStyle/>
        <a:p>
          <a:endParaRPr lang="en-GB"/>
        </a:p>
      </dgm:t>
    </dgm:pt>
    <dgm:pt modelId="{73ED9B5F-21E0-49CD-939E-C7FEE86AA5B3}" type="sibTrans" cxnId="{37101D29-4C32-46B7-8F11-E104629E3FE0}">
      <dgm:prSet/>
      <dgm:spPr/>
      <dgm:t>
        <a:bodyPr/>
        <a:lstStyle/>
        <a:p>
          <a:endParaRPr lang="en-GB"/>
        </a:p>
      </dgm:t>
    </dgm:pt>
    <dgm:pt modelId="{B0FD3AC6-B505-491B-B2C0-F64907AD95C2}">
      <dgm:prSet custT="1"/>
      <dgm:spPr>
        <a:solidFill>
          <a:schemeClr val="bg2">
            <a:lumMod val="50000"/>
          </a:schemeClr>
        </a:solidFill>
        <a:ln>
          <a:solidFill>
            <a:srgbClr val="00FFCC"/>
          </a:solidFill>
        </a:ln>
      </dgm:spPr>
      <dgm:t>
        <a:bodyPr/>
        <a:lstStyle/>
        <a:p>
          <a:r>
            <a:rPr lang="en-GB" sz="1400" b="1" dirty="0"/>
            <a:t>Needs and views of parents and siblings</a:t>
          </a:r>
        </a:p>
      </dgm:t>
    </dgm:pt>
    <dgm:pt modelId="{63E19106-BDF2-42EA-8014-5DCB4CF67E7A}" type="parTrans" cxnId="{D76111ED-75EE-4AD7-BD25-6C8FEAEB27F1}">
      <dgm:prSet/>
      <dgm:spPr/>
      <dgm:t>
        <a:bodyPr/>
        <a:lstStyle/>
        <a:p>
          <a:endParaRPr lang="en-GB"/>
        </a:p>
      </dgm:t>
    </dgm:pt>
    <dgm:pt modelId="{1D2D227F-0B26-44A4-8887-FA206F6FCFBD}" type="sibTrans" cxnId="{D76111ED-75EE-4AD7-BD25-6C8FEAEB27F1}">
      <dgm:prSet/>
      <dgm:spPr/>
      <dgm:t>
        <a:bodyPr/>
        <a:lstStyle/>
        <a:p>
          <a:endParaRPr lang="en-GB"/>
        </a:p>
      </dgm:t>
    </dgm:pt>
    <dgm:pt modelId="{B76E2161-B5B8-452D-AC82-D9AB7F1BFB71}">
      <dgm:prSet custScaleX="155971" custScaleY="109616" custRadScaleRad="131408" custRadScaleInc="41482"/>
      <dgm:spPr>
        <a:solidFill>
          <a:srgbClr val="0070C0"/>
        </a:solidFill>
        <a:ln>
          <a:solidFill>
            <a:srgbClr val="00FFCC"/>
          </a:solidFill>
        </a:ln>
      </dgm:spPr>
      <dgm:t>
        <a:bodyPr/>
        <a:lstStyle/>
        <a:p>
          <a:endParaRPr lang="en-GB"/>
        </a:p>
      </dgm:t>
    </dgm:pt>
    <dgm:pt modelId="{87EBD2DB-5C3F-46C1-A7C2-6BF81DB73250}" type="parTrans" cxnId="{ED14876A-64BD-4FBE-8428-EB071D285612}">
      <dgm:prSet/>
      <dgm:spPr/>
      <dgm:t>
        <a:bodyPr/>
        <a:lstStyle/>
        <a:p>
          <a:endParaRPr lang="en-GB"/>
        </a:p>
      </dgm:t>
    </dgm:pt>
    <dgm:pt modelId="{30C7F849-A4BE-4F55-BEF5-8AAF5C4EEDB4}" type="sibTrans" cxnId="{ED14876A-64BD-4FBE-8428-EB071D285612}">
      <dgm:prSet/>
      <dgm:spPr/>
      <dgm:t>
        <a:bodyPr/>
        <a:lstStyle/>
        <a:p>
          <a:endParaRPr lang="en-GB"/>
        </a:p>
      </dgm:t>
    </dgm:pt>
    <dgm:pt modelId="{A04BAE45-8BA0-44B0-9113-E044CD207101}" type="pres">
      <dgm:prSet presAssocID="{798AE8BA-8D25-49A0-8FD5-057EDC41CD62}" presName="cycle" presStyleCnt="0">
        <dgm:presLayoutVars>
          <dgm:chMax val="1"/>
          <dgm:dir/>
          <dgm:animLvl val="ctr"/>
          <dgm:resizeHandles val="exact"/>
        </dgm:presLayoutVars>
      </dgm:prSet>
      <dgm:spPr/>
    </dgm:pt>
    <dgm:pt modelId="{271C68AE-EC89-435D-9BCA-96C6C2FEB1AB}" type="pres">
      <dgm:prSet presAssocID="{0B2B9070-5C54-4B38-B316-0B58312A7F44}" presName="centerShape" presStyleLbl="node0" presStyleIdx="0" presStyleCnt="1" custScaleX="173886" custScaleY="169769" custLinFactNeighborX="5853" custLinFactNeighborY="-3634"/>
      <dgm:spPr/>
    </dgm:pt>
    <dgm:pt modelId="{E72FF3F6-6941-4392-B319-CC13B95F5821}" type="pres">
      <dgm:prSet presAssocID="{63E19106-BDF2-42EA-8014-5DCB4CF67E7A}" presName="Name9" presStyleLbl="parChTrans1D2" presStyleIdx="0" presStyleCnt="8"/>
      <dgm:spPr/>
    </dgm:pt>
    <dgm:pt modelId="{66087D7A-5ADC-4A46-84C1-EC5E0F1BCD3F}" type="pres">
      <dgm:prSet presAssocID="{63E19106-BDF2-42EA-8014-5DCB4CF67E7A}" presName="connTx" presStyleLbl="parChTrans1D2" presStyleIdx="0" presStyleCnt="8"/>
      <dgm:spPr/>
    </dgm:pt>
    <dgm:pt modelId="{0D42FA13-C97C-45FC-8274-15D88DCFC206}" type="pres">
      <dgm:prSet presAssocID="{B0FD3AC6-B505-491B-B2C0-F64907AD95C2}" presName="node" presStyleLbl="node1" presStyleIdx="0" presStyleCnt="8" custScaleX="137900" custScaleY="115034" custRadScaleRad="99872" custRadScaleInc="53765">
        <dgm:presLayoutVars>
          <dgm:bulletEnabled val="1"/>
        </dgm:presLayoutVars>
      </dgm:prSet>
      <dgm:spPr/>
    </dgm:pt>
    <dgm:pt modelId="{A71477F8-90E0-4818-A9ED-20248BAF48A7}" type="pres">
      <dgm:prSet presAssocID="{361AAF44-CDBD-4791-84A5-08FC93B5EB1C}" presName="Name9" presStyleLbl="parChTrans1D2" presStyleIdx="1" presStyleCnt="8"/>
      <dgm:spPr/>
    </dgm:pt>
    <dgm:pt modelId="{B8B32E3D-24EB-44C4-89AC-12C661AA15E1}" type="pres">
      <dgm:prSet presAssocID="{361AAF44-CDBD-4791-84A5-08FC93B5EB1C}" presName="connTx" presStyleLbl="parChTrans1D2" presStyleIdx="1" presStyleCnt="8"/>
      <dgm:spPr/>
    </dgm:pt>
    <dgm:pt modelId="{F893C4A9-83E9-487D-B738-3B3B8E1D9E36}" type="pres">
      <dgm:prSet presAssocID="{3C95C5E4-7C35-4D9D-825C-F323656D0C83}" presName="node" presStyleLbl="node1" presStyleIdx="1" presStyleCnt="8" custScaleX="149118" custScaleY="141348" custRadScaleRad="125364" custRadScaleInc="52267">
        <dgm:presLayoutVars>
          <dgm:bulletEnabled val="1"/>
        </dgm:presLayoutVars>
      </dgm:prSet>
      <dgm:spPr/>
    </dgm:pt>
    <dgm:pt modelId="{09018ADC-067D-4B80-A5D1-F396C5C4AB14}" type="pres">
      <dgm:prSet presAssocID="{65651D5A-C8EC-4D62-8383-8B88CB2B4283}" presName="Name9" presStyleLbl="parChTrans1D2" presStyleIdx="2" presStyleCnt="8"/>
      <dgm:spPr/>
    </dgm:pt>
    <dgm:pt modelId="{E3EFDF2E-04E9-42C9-ABDD-7C7597DAFA10}" type="pres">
      <dgm:prSet presAssocID="{65651D5A-C8EC-4D62-8383-8B88CB2B4283}" presName="connTx" presStyleLbl="parChTrans1D2" presStyleIdx="2" presStyleCnt="8"/>
      <dgm:spPr/>
    </dgm:pt>
    <dgm:pt modelId="{66638AF3-5242-46AF-8AB6-B9F3C471A9D7}" type="pres">
      <dgm:prSet presAssocID="{A37E643C-AB00-44AA-B4CD-514C728D5883}" presName="node" presStyleLbl="node1" presStyleIdx="2" presStyleCnt="8" custScaleX="144136" custScaleY="128487" custRadScaleRad="124992" custRadScaleInc="20656">
        <dgm:presLayoutVars>
          <dgm:bulletEnabled val="1"/>
        </dgm:presLayoutVars>
      </dgm:prSet>
      <dgm:spPr/>
    </dgm:pt>
    <dgm:pt modelId="{6607446C-53C0-437B-AE3F-DF3E979B29F2}" type="pres">
      <dgm:prSet presAssocID="{C34A72A4-6878-4F29-9A49-F2C889693C42}" presName="Name9" presStyleLbl="parChTrans1D2" presStyleIdx="3" presStyleCnt="8"/>
      <dgm:spPr/>
    </dgm:pt>
    <dgm:pt modelId="{CD5D4943-F92D-47FE-853E-D4F639413A2D}" type="pres">
      <dgm:prSet presAssocID="{C34A72A4-6878-4F29-9A49-F2C889693C42}" presName="connTx" presStyleLbl="parChTrans1D2" presStyleIdx="3" presStyleCnt="8"/>
      <dgm:spPr/>
    </dgm:pt>
    <dgm:pt modelId="{6C9BD757-CB68-48F1-9DDA-587738C14C12}" type="pres">
      <dgm:prSet presAssocID="{53BB73F0-74C5-4C36-94DD-CDA0787C6BFA}" presName="node" presStyleLbl="node1" presStyleIdx="3" presStyleCnt="8" custScaleX="161409" custScaleY="132829" custRadScaleRad="112930" custRadScaleInc="-1754">
        <dgm:presLayoutVars>
          <dgm:bulletEnabled val="1"/>
        </dgm:presLayoutVars>
      </dgm:prSet>
      <dgm:spPr/>
    </dgm:pt>
    <dgm:pt modelId="{14FB7ED0-A17E-4B54-B688-8AD5BDD458AA}" type="pres">
      <dgm:prSet presAssocID="{8C043AF1-5C3E-49BA-8C6E-028B4B202EBD}" presName="Name9" presStyleLbl="parChTrans1D2" presStyleIdx="4" presStyleCnt="8"/>
      <dgm:spPr/>
    </dgm:pt>
    <dgm:pt modelId="{08E6F130-8C97-443D-9AB4-4BAEE57F8533}" type="pres">
      <dgm:prSet presAssocID="{8C043AF1-5C3E-49BA-8C6E-028B4B202EBD}" presName="connTx" presStyleLbl="parChTrans1D2" presStyleIdx="4" presStyleCnt="8"/>
      <dgm:spPr/>
    </dgm:pt>
    <dgm:pt modelId="{F6DC3A64-E565-47FB-AED3-2A9134FAF3AA}" type="pres">
      <dgm:prSet presAssocID="{1E3A414A-E99A-42B0-B40E-CBDE8B189629}" presName="node" presStyleLbl="node1" presStyleIdx="4" presStyleCnt="8" custScaleX="129569" custScaleY="124064" custRadScaleRad="101940" custRadScaleInc="260224">
        <dgm:presLayoutVars>
          <dgm:bulletEnabled val="1"/>
        </dgm:presLayoutVars>
      </dgm:prSet>
      <dgm:spPr/>
    </dgm:pt>
    <dgm:pt modelId="{4A33F040-901C-4CCE-B8E8-93B340779A14}" type="pres">
      <dgm:prSet presAssocID="{0EA40304-665E-49BE-8839-DEFA4F5702BB}" presName="Name9" presStyleLbl="parChTrans1D2" presStyleIdx="5" presStyleCnt="8"/>
      <dgm:spPr/>
    </dgm:pt>
    <dgm:pt modelId="{E2AB7C17-3328-453D-A0AF-B5A8ED5E8767}" type="pres">
      <dgm:prSet presAssocID="{0EA40304-665E-49BE-8839-DEFA4F5702BB}" presName="connTx" presStyleLbl="parChTrans1D2" presStyleIdx="5" presStyleCnt="8"/>
      <dgm:spPr/>
    </dgm:pt>
    <dgm:pt modelId="{2030CF99-165E-49A1-8A1B-9FE524DAC406}" type="pres">
      <dgm:prSet presAssocID="{8ED0AD3C-BC43-4448-B4D8-A1090782F78E}" presName="node" presStyleLbl="node1" presStyleIdx="5" presStyleCnt="8" custScaleX="149917" custScaleY="127889" custRadScaleRad="96823" custRadScaleInc="-168740">
        <dgm:presLayoutVars>
          <dgm:bulletEnabled val="1"/>
        </dgm:presLayoutVars>
      </dgm:prSet>
      <dgm:spPr/>
    </dgm:pt>
    <dgm:pt modelId="{792F970A-E7F0-4711-9070-32238BCFB518}" type="pres">
      <dgm:prSet presAssocID="{E2664321-FD53-4A5E-84E2-9E52802274A2}" presName="Name9" presStyleLbl="parChTrans1D2" presStyleIdx="6" presStyleCnt="8"/>
      <dgm:spPr/>
    </dgm:pt>
    <dgm:pt modelId="{579167C7-E300-4C42-8153-679D9C57D51F}" type="pres">
      <dgm:prSet presAssocID="{E2664321-FD53-4A5E-84E2-9E52802274A2}" presName="connTx" presStyleLbl="parChTrans1D2" presStyleIdx="6" presStyleCnt="8"/>
      <dgm:spPr/>
    </dgm:pt>
    <dgm:pt modelId="{9D80E788-CE0A-44A2-A4A2-651E8DFBAD83}" type="pres">
      <dgm:prSet presAssocID="{6125CB24-9A06-4730-86C6-B0C9E673E8BE}" presName="node" presStyleLbl="node1" presStyleIdx="6" presStyleCnt="8" custScaleX="128650" custScaleY="129290" custRadScaleRad="106287" custRadScaleInc="58161">
        <dgm:presLayoutVars>
          <dgm:bulletEnabled val="1"/>
        </dgm:presLayoutVars>
      </dgm:prSet>
      <dgm:spPr/>
    </dgm:pt>
    <dgm:pt modelId="{E2975EC8-A3A8-4BAF-A97D-1AF8A9916893}" type="pres">
      <dgm:prSet presAssocID="{2C29D2EA-DFCB-4C0F-8462-8B6A9E2B497B}" presName="Name9" presStyleLbl="parChTrans1D2" presStyleIdx="7" presStyleCnt="8"/>
      <dgm:spPr/>
    </dgm:pt>
    <dgm:pt modelId="{3FF32ECB-C649-495C-BE14-8DA091F06D6B}" type="pres">
      <dgm:prSet presAssocID="{2C29D2EA-DFCB-4C0F-8462-8B6A9E2B497B}" presName="connTx" presStyleLbl="parChTrans1D2" presStyleIdx="7" presStyleCnt="8"/>
      <dgm:spPr/>
    </dgm:pt>
    <dgm:pt modelId="{0DF2901E-BCA6-4703-A54C-4588A4B7D769}" type="pres">
      <dgm:prSet presAssocID="{90E3EF6B-AB73-4990-8502-D57F54A7AE7A}" presName="node" presStyleLbl="node1" presStyleIdx="7" presStyleCnt="8" custScaleX="144600" custScaleY="118439" custRadScaleRad="107067" custRadScaleInc="44072">
        <dgm:presLayoutVars>
          <dgm:bulletEnabled val="1"/>
        </dgm:presLayoutVars>
      </dgm:prSet>
      <dgm:spPr/>
    </dgm:pt>
  </dgm:ptLst>
  <dgm:cxnLst>
    <dgm:cxn modelId="{B3703700-2C7C-4724-BE5A-BD07C4B20DA6}" type="presOf" srcId="{E2664321-FD53-4A5E-84E2-9E52802274A2}" destId="{579167C7-E300-4C42-8153-679D9C57D51F}" srcOrd="1" destOrd="0" presId="urn:microsoft.com/office/officeart/2005/8/layout/radial1"/>
    <dgm:cxn modelId="{5BB47203-4212-415B-899C-B3DEE1178DA3}" type="presOf" srcId="{0EA40304-665E-49BE-8839-DEFA4F5702BB}" destId="{E2AB7C17-3328-453D-A0AF-B5A8ED5E8767}" srcOrd="1" destOrd="0" presId="urn:microsoft.com/office/officeart/2005/8/layout/radial1"/>
    <dgm:cxn modelId="{469E7504-29EE-4AB1-BDD6-8CB3C27E6923}" srcId="{0B2B9070-5C54-4B38-B316-0B58312A7F44}" destId="{A37E643C-AB00-44AA-B4CD-514C728D5883}" srcOrd="2" destOrd="0" parTransId="{65651D5A-C8EC-4D62-8383-8B88CB2B4283}" sibTransId="{9DA92230-C95E-422F-9C45-751D71A048DF}"/>
    <dgm:cxn modelId="{F1C2840E-9B4C-44A1-BBF1-EE810804E3A2}" type="presOf" srcId="{65651D5A-C8EC-4D62-8383-8B88CB2B4283}" destId="{09018ADC-067D-4B80-A5D1-F396C5C4AB14}" srcOrd="0" destOrd="0" presId="urn:microsoft.com/office/officeart/2005/8/layout/radial1"/>
    <dgm:cxn modelId="{0BE24F14-387A-4817-92CB-E922AB21171B}" type="presOf" srcId="{90E3EF6B-AB73-4990-8502-D57F54A7AE7A}" destId="{0DF2901E-BCA6-4703-A54C-4588A4B7D769}" srcOrd="0" destOrd="0" presId="urn:microsoft.com/office/officeart/2005/8/layout/radial1"/>
    <dgm:cxn modelId="{71A09B1F-EB6B-473F-AF79-0527211354D7}" srcId="{0B2B9070-5C54-4B38-B316-0B58312A7F44}" destId="{8ED0AD3C-BC43-4448-B4D8-A1090782F78E}" srcOrd="5" destOrd="0" parTransId="{0EA40304-665E-49BE-8839-DEFA4F5702BB}" sibTransId="{8EC87B3D-3708-465E-A59E-373FB29128BD}"/>
    <dgm:cxn modelId="{67746C27-8BAD-4A1E-9E29-5DDD30A0A935}" type="presOf" srcId="{A37E643C-AB00-44AA-B4CD-514C728D5883}" destId="{66638AF3-5242-46AF-8AB6-B9F3C471A9D7}" srcOrd="0" destOrd="0" presId="urn:microsoft.com/office/officeart/2005/8/layout/radial1"/>
    <dgm:cxn modelId="{37101D29-4C32-46B7-8F11-E104629E3FE0}" srcId="{0B2B9070-5C54-4B38-B316-0B58312A7F44}" destId="{1E3A414A-E99A-42B0-B40E-CBDE8B189629}" srcOrd="4" destOrd="0" parTransId="{8C043AF1-5C3E-49BA-8C6E-028B4B202EBD}" sibTransId="{73ED9B5F-21E0-49CD-939E-C7FEE86AA5B3}"/>
    <dgm:cxn modelId="{5AA7C82F-2AB4-4D77-BEAC-9027D3710180}" type="presOf" srcId="{6125CB24-9A06-4730-86C6-B0C9E673E8BE}" destId="{9D80E788-CE0A-44A2-A4A2-651E8DFBAD83}" srcOrd="0" destOrd="0" presId="urn:microsoft.com/office/officeart/2005/8/layout/radial1"/>
    <dgm:cxn modelId="{FC5FC730-B37A-4DD2-B48B-F9CE289E712A}" type="presOf" srcId="{1E3A414A-E99A-42B0-B40E-CBDE8B189629}" destId="{F6DC3A64-E565-47FB-AED3-2A9134FAF3AA}" srcOrd="0" destOrd="0" presId="urn:microsoft.com/office/officeart/2005/8/layout/radial1"/>
    <dgm:cxn modelId="{1B6D883D-DB61-43D7-9CCF-E385C23DF174}" type="presOf" srcId="{2C29D2EA-DFCB-4C0F-8462-8B6A9E2B497B}" destId="{3FF32ECB-C649-495C-BE14-8DA091F06D6B}" srcOrd="1" destOrd="0" presId="urn:microsoft.com/office/officeart/2005/8/layout/radial1"/>
    <dgm:cxn modelId="{63788D60-766B-4176-B043-2469526DA30E}" type="presOf" srcId="{53BB73F0-74C5-4C36-94DD-CDA0787C6BFA}" destId="{6C9BD757-CB68-48F1-9DDA-587738C14C12}" srcOrd="0" destOrd="0" presId="urn:microsoft.com/office/officeart/2005/8/layout/radial1"/>
    <dgm:cxn modelId="{ED14876A-64BD-4FBE-8428-EB071D285612}" srcId="{798AE8BA-8D25-49A0-8FD5-057EDC41CD62}" destId="{B76E2161-B5B8-452D-AC82-D9AB7F1BFB71}" srcOrd="1" destOrd="0" parTransId="{87EBD2DB-5C3F-46C1-A7C2-6BF81DB73250}" sibTransId="{30C7F849-A4BE-4F55-BEF5-8AAF5C4EEDB4}"/>
    <dgm:cxn modelId="{45C9074B-1FA7-46EA-B9F6-8EBAC3870016}" type="presOf" srcId="{65651D5A-C8EC-4D62-8383-8B88CB2B4283}" destId="{E3EFDF2E-04E9-42C9-ABDD-7C7597DAFA10}" srcOrd="1" destOrd="0" presId="urn:microsoft.com/office/officeart/2005/8/layout/radial1"/>
    <dgm:cxn modelId="{1AAFAF6B-8ECF-4F4F-A25A-0E56EEF909E1}" srcId="{798AE8BA-8D25-49A0-8FD5-057EDC41CD62}" destId="{0B2B9070-5C54-4B38-B316-0B58312A7F44}" srcOrd="0" destOrd="0" parTransId="{8243958A-DDB1-4828-A59E-419C1FEBB091}" sibTransId="{7787BE0B-6596-474E-8892-546F20EE573E}"/>
    <dgm:cxn modelId="{B84C4E6F-384E-44A9-8B15-2A2B03F9635C}" type="presOf" srcId="{3C95C5E4-7C35-4D9D-825C-F323656D0C83}" destId="{F893C4A9-83E9-487D-B738-3B3B8E1D9E36}" srcOrd="0" destOrd="0" presId="urn:microsoft.com/office/officeart/2005/8/layout/radial1"/>
    <dgm:cxn modelId="{657DC571-B358-4911-840E-7795AAC03B20}" srcId="{0B2B9070-5C54-4B38-B316-0B58312A7F44}" destId="{6125CB24-9A06-4730-86C6-B0C9E673E8BE}" srcOrd="6" destOrd="0" parTransId="{E2664321-FD53-4A5E-84E2-9E52802274A2}" sibTransId="{96DFC0F9-8521-4637-9785-CD03BB9C9D8E}"/>
    <dgm:cxn modelId="{5B3D2E52-FD45-403E-A068-AE74E4C6455A}" type="presOf" srcId="{0B2B9070-5C54-4B38-B316-0B58312A7F44}" destId="{271C68AE-EC89-435D-9BCA-96C6C2FEB1AB}" srcOrd="0" destOrd="0" presId="urn:microsoft.com/office/officeart/2005/8/layout/radial1"/>
    <dgm:cxn modelId="{D24DBF5A-E705-41A0-B91E-A4466C48EDFA}" type="presOf" srcId="{0EA40304-665E-49BE-8839-DEFA4F5702BB}" destId="{4A33F040-901C-4CCE-B8E8-93B340779A14}" srcOrd="0" destOrd="0" presId="urn:microsoft.com/office/officeart/2005/8/layout/radial1"/>
    <dgm:cxn modelId="{4EC9E980-D7E1-42B5-8470-54D771D8A7C1}" srcId="{0B2B9070-5C54-4B38-B316-0B58312A7F44}" destId="{90E3EF6B-AB73-4990-8502-D57F54A7AE7A}" srcOrd="7" destOrd="0" parTransId="{2C29D2EA-DFCB-4C0F-8462-8B6A9E2B497B}" sibTransId="{A2C653EE-06A2-4229-8AA7-66A9D510E7B9}"/>
    <dgm:cxn modelId="{F4096B8F-1337-42AA-A890-F294D13344A8}" type="presOf" srcId="{8C043AF1-5C3E-49BA-8C6E-028B4B202EBD}" destId="{14FB7ED0-A17E-4B54-B688-8AD5BDD458AA}" srcOrd="0" destOrd="0" presId="urn:microsoft.com/office/officeart/2005/8/layout/radial1"/>
    <dgm:cxn modelId="{6A243B97-977D-4487-A788-DD744B9D0E7F}" srcId="{0B2B9070-5C54-4B38-B316-0B58312A7F44}" destId="{53BB73F0-74C5-4C36-94DD-CDA0787C6BFA}" srcOrd="3" destOrd="0" parTransId="{C34A72A4-6878-4F29-9A49-F2C889693C42}" sibTransId="{C4BC9255-8202-4D45-8474-9D5DE98D1082}"/>
    <dgm:cxn modelId="{FE19519D-F877-4D47-9F69-800DFAA5CEDA}" type="presOf" srcId="{B0FD3AC6-B505-491B-B2C0-F64907AD95C2}" destId="{0D42FA13-C97C-45FC-8274-15D88DCFC206}" srcOrd="0" destOrd="0" presId="urn:microsoft.com/office/officeart/2005/8/layout/radial1"/>
    <dgm:cxn modelId="{BCE36F9E-198D-4A22-9BF8-F3598AFA1341}" type="presOf" srcId="{8C043AF1-5C3E-49BA-8C6E-028B4B202EBD}" destId="{08E6F130-8C97-443D-9AB4-4BAEE57F8533}" srcOrd="1" destOrd="0" presId="urn:microsoft.com/office/officeart/2005/8/layout/radial1"/>
    <dgm:cxn modelId="{869A70A0-EE85-4E97-AE32-E85AC00BF8EC}" type="presOf" srcId="{8ED0AD3C-BC43-4448-B4D8-A1090782F78E}" destId="{2030CF99-165E-49A1-8A1B-9FE524DAC406}" srcOrd="0" destOrd="0" presId="urn:microsoft.com/office/officeart/2005/8/layout/radial1"/>
    <dgm:cxn modelId="{606370A2-BCFB-4D7D-A4D3-6D13B003C3CB}" type="presOf" srcId="{63E19106-BDF2-42EA-8014-5DCB4CF67E7A}" destId="{E72FF3F6-6941-4392-B319-CC13B95F5821}" srcOrd="0" destOrd="0" presId="urn:microsoft.com/office/officeart/2005/8/layout/radial1"/>
    <dgm:cxn modelId="{8D4CADAE-BFBD-4871-B3DA-017EC749F766}" type="presOf" srcId="{2C29D2EA-DFCB-4C0F-8462-8B6A9E2B497B}" destId="{E2975EC8-A3A8-4BAF-A97D-1AF8A9916893}" srcOrd="0" destOrd="0" presId="urn:microsoft.com/office/officeart/2005/8/layout/radial1"/>
    <dgm:cxn modelId="{18F8D9B5-8841-424B-AE71-0025A8D0AD06}" type="presOf" srcId="{798AE8BA-8D25-49A0-8FD5-057EDC41CD62}" destId="{A04BAE45-8BA0-44B0-9113-E044CD207101}" srcOrd="0" destOrd="0" presId="urn:microsoft.com/office/officeart/2005/8/layout/radial1"/>
    <dgm:cxn modelId="{3BE95FB8-8941-425C-83E7-D3B70AE63E76}" type="presOf" srcId="{C34A72A4-6878-4F29-9A49-F2C889693C42}" destId="{CD5D4943-F92D-47FE-853E-D4F639413A2D}" srcOrd="1" destOrd="0" presId="urn:microsoft.com/office/officeart/2005/8/layout/radial1"/>
    <dgm:cxn modelId="{006281BB-C567-4142-A385-1FA2D05797E4}" type="presOf" srcId="{E2664321-FD53-4A5E-84E2-9E52802274A2}" destId="{792F970A-E7F0-4711-9070-32238BCFB518}" srcOrd="0" destOrd="0" presId="urn:microsoft.com/office/officeart/2005/8/layout/radial1"/>
    <dgm:cxn modelId="{BB0079BE-8382-44C4-A85B-97A526E1B636}" type="presOf" srcId="{C34A72A4-6878-4F29-9A49-F2C889693C42}" destId="{6607446C-53C0-437B-AE3F-DF3E979B29F2}" srcOrd="0" destOrd="0" presId="urn:microsoft.com/office/officeart/2005/8/layout/radial1"/>
    <dgm:cxn modelId="{8806DCC0-0161-4855-8AD2-138E49801EA5}" srcId="{0B2B9070-5C54-4B38-B316-0B58312A7F44}" destId="{3C95C5E4-7C35-4D9D-825C-F323656D0C83}" srcOrd="1" destOrd="0" parTransId="{361AAF44-CDBD-4791-84A5-08FC93B5EB1C}" sibTransId="{14433887-7AC5-4B50-8DD8-E92752DEFD87}"/>
    <dgm:cxn modelId="{3469E8E8-4D98-4DCD-9D33-0971C15AB102}" type="presOf" srcId="{361AAF44-CDBD-4791-84A5-08FC93B5EB1C}" destId="{B8B32E3D-24EB-44C4-89AC-12C661AA15E1}" srcOrd="1" destOrd="0" presId="urn:microsoft.com/office/officeart/2005/8/layout/radial1"/>
    <dgm:cxn modelId="{D76111ED-75EE-4AD7-BD25-6C8FEAEB27F1}" srcId="{0B2B9070-5C54-4B38-B316-0B58312A7F44}" destId="{B0FD3AC6-B505-491B-B2C0-F64907AD95C2}" srcOrd="0" destOrd="0" parTransId="{63E19106-BDF2-42EA-8014-5DCB4CF67E7A}" sibTransId="{1D2D227F-0B26-44A4-8887-FA206F6FCFBD}"/>
    <dgm:cxn modelId="{034DACF1-25CE-4E37-A364-F1D8F3D07D53}" type="presOf" srcId="{361AAF44-CDBD-4791-84A5-08FC93B5EB1C}" destId="{A71477F8-90E0-4818-A9ED-20248BAF48A7}" srcOrd="0" destOrd="0" presId="urn:microsoft.com/office/officeart/2005/8/layout/radial1"/>
    <dgm:cxn modelId="{BF9A3CFA-4890-44D0-B571-D6A7EA8FD9CF}" type="presOf" srcId="{63E19106-BDF2-42EA-8014-5DCB4CF67E7A}" destId="{66087D7A-5ADC-4A46-84C1-EC5E0F1BCD3F}" srcOrd="1" destOrd="0" presId="urn:microsoft.com/office/officeart/2005/8/layout/radial1"/>
    <dgm:cxn modelId="{4E43569B-EE74-436E-AC1C-AB08C73297A1}" type="presParOf" srcId="{A04BAE45-8BA0-44B0-9113-E044CD207101}" destId="{271C68AE-EC89-435D-9BCA-96C6C2FEB1AB}" srcOrd="0" destOrd="0" presId="urn:microsoft.com/office/officeart/2005/8/layout/radial1"/>
    <dgm:cxn modelId="{FE312F6D-52CA-4CE8-BEF5-77AB892A0D35}" type="presParOf" srcId="{A04BAE45-8BA0-44B0-9113-E044CD207101}" destId="{E72FF3F6-6941-4392-B319-CC13B95F5821}" srcOrd="1" destOrd="0" presId="urn:microsoft.com/office/officeart/2005/8/layout/radial1"/>
    <dgm:cxn modelId="{1DB59E90-7B03-48F9-B212-6B2241ED568A}" type="presParOf" srcId="{E72FF3F6-6941-4392-B319-CC13B95F5821}" destId="{66087D7A-5ADC-4A46-84C1-EC5E0F1BCD3F}" srcOrd="0" destOrd="0" presId="urn:microsoft.com/office/officeart/2005/8/layout/radial1"/>
    <dgm:cxn modelId="{FDF57A3C-D418-4166-BE3F-757BF4AA2330}" type="presParOf" srcId="{A04BAE45-8BA0-44B0-9113-E044CD207101}" destId="{0D42FA13-C97C-45FC-8274-15D88DCFC206}" srcOrd="2" destOrd="0" presId="urn:microsoft.com/office/officeart/2005/8/layout/radial1"/>
    <dgm:cxn modelId="{9971BEBF-6F6D-4E3F-9DE5-37916697723F}" type="presParOf" srcId="{A04BAE45-8BA0-44B0-9113-E044CD207101}" destId="{A71477F8-90E0-4818-A9ED-20248BAF48A7}" srcOrd="3" destOrd="0" presId="urn:microsoft.com/office/officeart/2005/8/layout/radial1"/>
    <dgm:cxn modelId="{EF900B44-8CE9-4296-BFC7-4BEB7C246435}" type="presParOf" srcId="{A71477F8-90E0-4818-A9ED-20248BAF48A7}" destId="{B8B32E3D-24EB-44C4-89AC-12C661AA15E1}" srcOrd="0" destOrd="0" presId="urn:microsoft.com/office/officeart/2005/8/layout/radial1"/>
    <dgm:cxn modelId="{5C13129D-2427-4120-8A13-1F92A9D3D666}" type="presParOf" srcId="{A04BAE45-8BA0-44B0-9113-E044CD207101}" destId="{F893C4A9-83E9-487D-B738-3B3B8E1D9E36}" srcOrd="4" destOrd="0" presId="urn:microsoft.com/office/officeart/2005/8/layout/radial1"/>
    <dgm:cxn modelId="{102ACF86-9D95-40D0-9000-993AED510996}" type="presParOf" srcId="{A04BAE45-8BA0-44B0-9113-E044CD207101}" destId="{09018ADC-067D-4B80-A5D1-F396C5C4AB14}" srcOrd="5" destOrd="0" presId="urn:microsoft.com/office/officeart/2005/8/layout/radial1"/>
    <dgm:cxn modelId="{8D59CCD4-036E-4366-827F-6A85E7F71690}" type="presParOf" srcId="{09018ADC-067D-4B80-A5D1-F396C5C4AB14}" destId="{E3EFDF2E-04E9-42C9-ABDD-7C7597DAFA10}" srcOrd="0" destOrd="0" presId="urn:microsoft.com/office/officeart/2005/8/layout/radial1"/>
    <dgm:cxn modelId="{25CD12E3-4B2F-4286-BF88-3DE6831A0764}" type="presParOf" srcId="{A04BAE45-8BA0-44B0-9113-E044CD207101}" destId="{66638AF3-5242-46AF-8AB6-B9F3C471A9D7}" srcOrd="6" destOrd="0" presId="urn:microsoft.com/office/officeart/2005/8/layout/radial1"/>
    <dgm:cxn modelId="{75418BA2-26FA-4EF8-A5BA-7E84CD8D9518}" type="presParOf" srcId="{A04BAE45-8BA0-44B0-9113-E044CD207101}" destId="{6607446C-53C0-437B-AE3F-DF3E979B29F2}" srcOrd="7" destOrd="0" presId="urn:microsoft.com/office/officeart/2005/8/layout/radial1"/>
    <dgm:cxn modelId="{462222B2-A916-4EB8-B542-84FBAF664E1D}" type="presParOf" srcId="{6607446C-53C0-437B-AE3F-DF3E979B29F2}" destId="{CD5D4943-F92D-47FE-853E-D4F639413A2D}" srcOrd="0" destOrd="0" presId="urn:microsoft.com/office/officeart/2005/8/layout/radial1"/>
    <dgm:cxn modelId="{34DC33E0-1610-4BCC-9C01-E7D467D5D949}" type="presParOf" srcId="{A04BAE45-8BA0-44B0-9113-E044CD207101}" destId="{6C9BD757-CB68-48F1-9DDA-587738C14C12}" srcOrd="8" destOrd="0" presId="urn:microsoft.com/office/officeart/2005/8/layout/radial1"/>
    <dgm:cxn modelId="{66B469A3-89B7-4FFC-B663-B75B1325BE05}" type="presParOf" srcId="{A04BAE45-8BA0-44B0-9113-E044CD207101}" destId="{14FB7ED0-A17E-4B54-B688-8AD5BDD458AA}" srcOrd="9" destOrd="0" presId="urn:microsoft.com/office/officeart/2005/8/layout/radial1"/>
    <dgm:cxn modelId="{3A49E498-4061-44AF-B73C-B678C076506F}" type="presParOf" srcId="{14FB7ED0-A17E-4B54-B688-8AD5BDD458AA}" destId="{08E6F130-8C97-443D-9AB4-4BAEE57F8533}" srcOrd="0" destOrd="0" presId="urn:microsoft.com/office/officeart/2005/8/layout/radial1"/>
    <dgm:cxn modelId="{1DC9A8D8-5C14-4D78-9967-682E80E07AFF}" type="presParOf" srcId="{A04BAE45-8BA0-44B0-9113-E044CD207101}" destId="{F6DC3A64-E565-47FB-AED3-2A9134FAF3AA}" srcOrd="10" destOrd="0" presId="urn:microsoft.com/office/officeart/2005/8/layout/radial1"/>
    <dgm:cxn modelId="{61AAC603-044C-4896-8781-BB76BA4EAFB4}" type="presParOf" srcId="{A04BAE45-8BA0-44B0-9113-E044CD207101}" destId="{4A33F040-901C-4CCE-B8E8-93B340779A14}" srcOrd="11" destOrd="0" presId="urn:microsoft.com/office/officeart/2005/8/layout/radial1"/>
    <dgm:cxn modelId="{EA5F7822-EAEC-4E69-8728-48F4ED98C23E}" type="presParOf" srcId="{4A33F040-901C-4CCE-B8E8-93B340779A14}" destId="{E2AB7C17-3328-453D-A0AF-B5A8ED5E8767}" srcOrd="0" destOrd="0" presId="urn:microsoft.com/office/officeart/2005/8/layout/radial1"/>
    <dgm:cxn modelId="{BE064AD9-6F7A-4F32-9734-07C30CCABF07}" type="presParOf" srcId="{A04BAE45-8BA0-44B0-9113-E044CD207101}" destId="{2030CF99-165E-49A1-8A1B-9FE524DAC406}" srcOrd="12" destOrd="0" presId="urn:microsoft.com/office/officeart/2005/8/layout/radial1"/>
    <dgm:cxn modelId="{36C7FC84-E723-42ED-9AD1-0D0A976A75D5}" type="presParOf" srcId="{A04BAE45-8BA0-44B0-9113-E044CD207101}" destId="{792F970A-E7F0-4711-9070-32238BCFB518}" srcOrd="13" destOrd="0" presId="urn:microsoft.com/office/officeart/2005/8/layout/radial1"/>
    <dgm:cxn modelId="{92846F34-B312-4848-9601-0822C3D0886A}" type="presParOf" srcId="{792F970A-E7F0-4711-9070-32238BCFB518}" destId="{579167C7-E300-4C42-8153-679D9C57D51F}" srcOrd="0" destOrd="0" presId="urn:microsoft.com/office/officeart/2005/8/layout/radial1"/>
    <dgm:cxn modelId="{FA9D316F-8E7B-44E6-B091-C2FD36675DAA}" type="presParOf" srcId="{A04BAE45-8BA0-44B0-9113-E044CD207101}" destId="{9D80E788-CE0A-44A2-A4A2-651E8DFBAD83}" srcOrd="14" destOrd="0" presId="urn:microsoft.com/office/officeart/2005/8/layout/radial1"/>
    <dgm:cxn modelId="{8F117565-A7C9-4568-9E8E-4249598F2A9B}" type="presParOf" srcId="{A04BAE45-8BA0-44B0-9113-E044CD207101}" destId="{E2975EC8-A3A8-4BAF-A97D-1AF8A9916893}" srcOrd="15" destOrd="0" presId="urn:microsoft.com/office/officeart/2005/8/layout/radial1"/>
    <dgm:cxn modelId="{4A05B328-0D46-4CA1-89D6-9AAEB2DD6E05}" type="presParOf" srcId="{E2975EC8-A3A8-4BAF-A97D-1AF8A9916893}" destId="{3FF32ECB-C649-495C-BE14-8DA091F06D6B}" srcOrd="0" destOrd="0" presId="urn:microsoft.com/office/officeart/2005/8/layout/radial1"/>
    <dgm:cxn modelId="{C44249D4-F0BF-4F89-B2A6-8B72982196F2}" type="presParOf" srcId="{A04BAE45-8BA0-44B0-9113-E044CD207101}" destId="{0DF2901E-BCA6-4703-A54C-4588A4B7D769}" srcOrd="16" destOrd="0" presId="urn:microsoft.com/office/officeart/2005/8/layout/radial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AFC9C1-8C35-4704-BC45-0C2FF70F003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22B820B-EA70-4322-8DB4-EC3C78D6895E}">
      <dgm:prSet phldrT="[Text]"/>
      <dgm:spPr/>
      <dgm:t>
        <a:bodyPr/>
        <a:lstStyle/>
        <a:p>
          <a:r>
            <a:rPr lang="en-GB" dirty="0"/>
            <a:t>Preparing Children</a:t>
          </a:r>
        </a:p>
      </dgm:t>
    </dgm:pt>
    <dgm:pt modelId="{D320F5A4-2A79-473D-8FC4-D78377C931F9}" type="parTrans" cxnId="{EEE93FA7-7AB1-4115-BB69-FB2D4CAFE66D}">
      <dgm:prSet/>
      <dgm:spPr/>
      <dgm:t>
        <a:bodyPr/>
        <a:lstStyle/>
        <a:p>
          <a:endParaRPr lang="en-GB"/>
        </a:p>
      </dgm:t>
    </dgm:pt>
    <dgm:pt modelId="{E0EC2CE5-37C6-4DAD-95BE-40A264830E0B}" type="sibTrans" cxnId="{EEE93FA7-7AB1-4115-BB69-FB2D4CAFE66D}">
      <dgm:prSet/>
      <dgm:spPr/>
      <dgm:t>
        <a:bodyPr/>
        <a:lstStyle/>
        <a:p>
          <a:endParaRPr lang="en-GB"/>
        </a:p>
      </dgm:t>
    </dgm:pt>
    <dgm:pt modelId="{29D2F808-F330-4181-84FD-CF6811CA30B9}">
      <dgm:prSet phldrT="[Text]"/>
      <dgm:spPr/>
      <dgm:t>
        <a:bodyPr/>
        <a:lstStyle/>
        <a:p>
          <a:pPr>
            <a:buFont typeface="Arial" panose="020B0604020202020204" pitchFamily="34" charset="0"/>
            <a:buChar char="•"/>
          </a:pPr>
          <a:r>
            <a:rPr lang="en-GB" dirty="0"/>
            <a:t>Returning home is a major transition for a child, which will require relationships and roles to be renegotiated at home and at school (Bullock et al,1998 cited in Wilkins and Farmer,2015).</a:t>
          </a:r>
        </a:p>
      </dgm:t>
    </dgm:pt>
    <dgm:pt modelId="{A93D6ADE-8121-4D92-A3FE-B14B679EC87F}" type="parTrans" cxnId="{36ED9514-0BD3-455B-BCE2-D47D2478A710}">
      <dgm:prSet/>
      <dgm:spPr/>
      <dgm:t>
        <a:bodyPr/>
        <a:lstStyle/>
        <a:p>
          <a:endParaRPr lang="en-GB"/>
        </a:p>
      </dgm:t>
    </dgm:pt>
    <dgm:pt modelId="{72E76902-3AFA-4610-A2F5-A3C1874A0D1E}" type="sibTrans" cxnId="{36ED9514-0BD3-455B-BCE2-D47D2478A710}">
      <dgm:prSet/>
      <dgm:spPr/>
      <dgm:t>
        <a:bodyPr/>
        <a:lstStyle/>
        <a:p>
          <a:endParaRPr lang="en-GB"/>
        </a:p>
      </dgm:t>
    </dgm:pt>
    <dgm:pt modelId="{6A845210-9BCA-4A0B-B740-1B23FDE01AA8}">
      <dgm:prSet phldrT="[Text]"/>
      <dgm:spPr/>
      <dgm:t>
        <a:bodyPr/>
        <a:lstStyle/>
        <a:p>
          <a:r>
            <a:rPr lang="en-GB" dirty="0"/>
            <a:t>Preparing Parents</a:t>
          </a:r>
        </a:p>
      </dgm:t>
    </dgm:pt>
    <dgm:pt modelId="{DD54E708-A6AF-4E9B-A613-53ED5AC63592}" type="parTrans" cxnId="{BD838D7A-BD9B-470A-A2B8-9CDC1D4678B1}">
      <dgm:prSet/>
      <dgm:spPr/>
      <dgm:t>
        <a:bodyPr/>
        <a:lstStyle/>
        <a:p>
          <a:endParaRPr lang="en-GB"/>
        </a:p>
      </dgm:t>
    </dgm:pt>
    <dgm:pt modelId="{2A690304-BB3A-47AD-AD85-3222904CC4FF}" type="sibTrans" cxnId="{BD838D7A-BD9B-470A-A2B8-9CDC1D4678B1}">
      <dgm:prSet/>
      <dgm:spPr/>
      <dgm:t>
        <a:bodyPr/>
        <a:lstStyle/>
        <a:p>
          <a:endParaRPr lang="en-GB"/>
        </a:p>
      </dgm:t>
    </dgm:pt>
    <dgm:pt modelId="{5F1A74A2-58B2-4874-A2CE-A253DC39C154}">
      <dgm:prSet phldrT="[Text]"/>
      <dgm:spPr/>
      <dgm:t>
        <a:bodyPr/>
        <a:lstStyle/>
        <a:p>
          <a:pPr>
            <a:buFont typeface="Arial" panose="020B0604020202020204" pitchFamily="34" charset="0"/>
            <a:buChar char="•"/>
          </a:pPr>
          <a:r>
            <a:rPr lang="en-GB" dirty="0"/>
            <a:t>Can be an anxious time for parents</a:t>
          </a:r>
        </a:p>
      </dgm:t>
    </dgm:pt>
    <dgm:pt modelId="{3BC16916-1A18-4ACD-A6C3-8CD66B3D75BD}" type="parTrans" cxnId="{E479CDA4-8565-442E-AF5A-974A67F49AB8}">
      <dgm:prSet/>
      <dgm:spPr/>
      <dgm:t>
        <a:bodyPr/>
        <a:lstStyle/>
        <a:p>
          <a:endParaRPr lang="en-GB"/>
        </a:p>
      </dgm:t>
    </dgm:pt>
    <dgm:pt modelId="{5273D6FC-611F-40B3-A8DE-126F73770F0E}" type="sibTrans" cxnId="{E479CDA4-8565-442E-AF5A-974A67F49AB8}">
      <dgm:prSet/>
      <dgm:spPr/>
      <dgm:t>
        <a:bodyPr/>
        <a:lstStyle/>
        <a:p>
          <a:endParaRPr lang="en-GB"/>
        </a:p>
      </dgm:t>
    </dgm:pt>
    <dgm:pt modelId="{FAC8DE7A-C71A-4D47-BECE-24398B7B1695}">
      <dgm:prSet/>
      <dgm:spPr/>
      <dgm:t>
        <a:bodyPr/>
        <a:lstStyle/>
        <a:p>
          <a:r>
            <a:rPr lang="en-GB" dirty="0"/>
            <a:t>Supporting children to adjust to changes in the family and feel included. Has their been changes in the family composition whilst they were in care?</a:t>
          </a:r>
        </a:p>
      </dgm:t>
    </dgm:pt>
    <dgm:pt modelId="{ABA569DF-19AE-4D02-9325-F10070182DAE}" type="parTrans" cxnId="{5EA61C1B-0CC5-48A0-A143-16709B07F38F}">
      <dgm:prSet/>
      <dgm:spPr/>
      <dgm:t>
        <a:bodyPr/>
        <a:lstStyle/>
        <a:p>
          <a:endParaRPr lang="en-GB"/>
        </a:p>
      </dgm:t>
    </dgm:pt>
    <dgm:pt modelId="{23784DA8-514C-4E1A-AB63-854ECE4B5A8F}" type="sibTrans" cxnId="{5EA61C1B-0CC5-48A0-A143-16709B07F38F}">
      <dgm:prSet/>
      <dgm:spPr/>
      <dgm:t>
        <a:bodyPr/>
        <a:lstStyle/>
        <a:p>
          <a:endParaRPr lang="en-GB"/>
        </a:p>
      </dgm:t>
    </dgm:pt>
    <dgm:pt modelId="{D6AAAB6F-B414-4EA2-99EB-E61716D3754D}">
      <dgm:prSet/>
      <dgm:spPr/>
      <dgm:t>
        <a:bodyPr/>
        <a:lstStyle/>
        <a:p>
          <a:r>
            <a:rPr lang="en-GB" dirty="0"/>
            <a:t>Will there be continuity for the child, such as attending the same school? </a:t>
          </a:r>
        </a:p>
      </dgm:t>
    </dgm:pt>
    <dgm:pt modelId="{B12CD5EA-A045-4B7E-867D-5394D036ACE6}" type="parTrans" cxnId="{AC320A17-4B3D-4ADD-916B-4697433239A0}">
      <dgm:prSet/>
      <dgm:spPr/>
      <dgm:t>
        <a:bodyPr/>
        <a:lstStyle/>
        <a:p>
          <a:endParaRPr lang="en-GB"/>
        </a:p>
      </dgm:t>
    </dgm:pt>
    <dgm:pt modelId="{3F8367EA-3559-499B-8986-DDC95EC098B6}" type="sibTrans" cxnId="{AC320A17-4B3D-4ADD-916B-4697433239A0}">
      <dgm:prSet/>
      <dgm:spPr/>
      <dgm:t>
        <a:bodyPr/>
        <a:lstStyle/>
        <a:p>
          <a:endParaRPr lang="en-GB"/>
        </a:p>
      </dgm:t>
    </dgm:pt>
    <dgm:pt modelId="{4F2FF4A9-CAC0-477F-904D-754FCD32F975}">
      <dgm:prSet/>
      <dgm:spPr/>
      <dgm:t>
        <a:bodyPr/>
        <a:lstStyle/>
        <a:p>
          <a:r>
            <a:rPr lang="en-GB" dirty="0"/>
            <a:t>Will need support in understanding the attachment figures for their children such as calling the foster carers “mum” and “dad”.</a:t>
          </a:r>
        </a:p>
      </dgm:t>
    </dgm:pt>
    <dgm:pt modelId="{E31CFE34-979E-4199-85A3-4ED90C64BEAD}" type="parTrans" cxnId="{F17E2A70-B1A5-4AB7-A613-C5F6B7A8CC8C}">
      <dgm:prSet/>
      <dgm:spPr/>
      <dgm:t>
        <a:bodyPr/>
        <a:lstStyle/>
        <a:p>
          <a:endParaRPr lang="en-GB"/>
        </a:p>
      </dgm:t>
    </dgm:pt>
    <dgm:pt modelId="{E0979771-8D4A-4DF9-8831-85713D9356BA}" type="sibTrans" cxnId="{F17E2A70-B1A5-4AB7-A613-C5F6B7A8CC8C}">
      <dgm:prSet/>
      <dgm:spPr/>
      <dgm:t>
        <a:bodyPr/>
        <a:lstStyle/>
        <a:p>
          <a:endParaRPr lang="en-GB"/>
        </a:p>
      </dgm:t>
    </dgm:pt>
    <dgm:pt modelId="{F17F8020-7F4F-411D-AB63-127451FCCA99}">
      <dgm:prSet/>
      <dgm:spPr/>
      <dgm:t>
        <a:bodyPr/>
        <a:lstStyle/>
        <a:p>
          <a:r>
            <a:rPr lang="en-GB" dirty="0"/>
            <a:t>May have gaps in understanding their children’s needs and how to meet them, as they may not have cared for their children in a long time and would need to be supported.</a:t>
          </a:r>
        </a:p>
      </dgm:t>
    </dgm:pt>
    <dgm:pt modelId="{1006AC46-7F85-4F0F-9297-38BED6672B03}" type="parTrans" cxnId="{A616C8FC-5B93-4D47-B31C-43716C09EF47}">
      <dgm:prSet/>
      <dgm:spPr/>
      <dgm:t>
        <a:bodyPr/>
        <a:lstStyle/>
        <a:p>
          <a:endParaRPr lang="en-GB"/>
        </a:p>
      </dgm:t>
    </dgm:pt>
    <dgm:pt modelId="{37204FA3-5635-4441-9EC4-C9732CE9A24C}" type="sibTrans" cxnId="{A616C8FC-5B93-4D47-B31C-43716C09EF47}">
      <dgm:prSet/>
      <dgm:spPr/>
      <dgm:t>
        <a:bodyPr/>
        <a:lstStyle/>
        <a:p>
          <a:endParaRPr lang="en-GB"/>
        </a:p>
      </dgm:t>
    </dgm:pt>
    <dgm:pt modelId="{585C01EF-FAC7-43BF-A64C-AE4471828E50}">
      <dgm:prSet/>
      <dgm:spPr/>
      <dgm:t>
        <a:bodyPr/>
        <a:lstStyle/>
        <a:p>
          <a:r>
            <a:rPr lang="en-GB" dirty="0"/>
            <a:t>Understanding their children’s behaviour and what is being communicated through this.</a:t>
          </a:r>
        </a:p>
      </dgm:t>
    </dgm:pt>
    <dgm:pt modelId="{B234A478-CAB9-410B-B225-92C027AC2FB3}" type="parTrans" cxnId="{4D02B288-9146-49CF-9457-EC9A57FCA662}">
      <dgm:prSet/>
      <dgm:spPr/>
      <dgm:t>
        <a:bodyPr/>
        <a:lstStyle/>
        <a:p>
          <a:endParaRPr lang="en-GB"/>
        </a:p>
      </dgm:t>
    </dgm:pt>
    <dgm:pt modelId="{6E5C4E6B-484B-4303-8407-65EB1943FDA0}" type="sibTrans" cxnId="{4D02B288-9146-49CF-9457-EC9A57FCA662}">
      <dgm:prSet/>
      <dgm:spPr/>
      <dgm:t>
        <a:bodyPr/>
        <a:lstStyle/>
        <a:p>
          <a:endParaRPr lang="en-GB"/>
        </a:p>
      </dgm:t>
    </dgm:pt>
    <dgm:pt modelId="{DFFCC1BA-011E-4160-A31E-7DB26B54547A}">
      <dgm:prSet/>
      <dgm:spPr/>
      <dgm:t>
        <a:bodyPr/>
        <a:lstStyle/>
        <a:p>
          <a:r>
            <a:rPr lang="en-GB" dirty="0"/>
            <a:t>Providing reassurances and support to parents to be able to parent again</a:t>
          </a:r>
        </a:p>
      </dgm:t>
    </dgm:pt>
    <dgm:pt modelId="{3A3DD2D8-EF48-43B8-B570-32454A1BA39D}" type="parTrans" cxnId="{7F413719-FD29-4494-BF28-D76DAE4ED624}">
      <dgm:prSet/>
      <dgm:spPr/>
      <dgm:t>
        <a:bodyPr/>
        <a:lstStyle/>
        <a:p>
          <a:endParaRPr lang="en-GB"/>
        </a:p>
      </dgm:t>
    </dgm:pt>
    <dgm:pt modelId="{25250CD4-8C4D-434B-A03B-340E1754D5B0}" type="sibTrans" cxnId="{7F413719-FD29-4494-BF28-D76DAE4ED624}">
      <dgm:prSet/>
      <dgm:spPr/>
      <dgm:t>
        <a:bodyPr/>
        <a:lstStyle/>
        <a:p>
          <a:endParaRPr lang="en-GB"/>
        </a:p>
      </dgm:t>
    </dgm:pt>
    <dgm:pt modelId="{3FD7428E-3FAD-43AE-84E9-920220A9D3D4}">
      <dgm:prSet/>
      <dgm:spPr/>
      <dgm:t>
        <a:bodyPr/>
        <a:lstStyle/>
        <a:p>
          <a:r>
            <a:rPr lang="en-GB" dirty="0"/>
            <a:t>Preparing for after the “honeymoon period” after children have returned home - provision of advice and support.</a:t>
          </a:r>
        </a:p>
      </dgm:t>
    </dgm:pt>
    <dgm:pt modelId="{40B8D73F-8C6F-4E27-83B3-499A11BC230A}" type="parTrans" cxnId="{638040A1-A36F-4796-A43E-12685FF44D31}">
      <dgm:prSet/>
      <dgm:spPr/>
      <dgm:t>
        <a:bodyPr/>
        <a:lstStyle/>
        <a:p>
          <a:endParaRPr lang="en-GB"/>
        </a:p>
      </dgm:t>
    </dgm:pt>
    <dgm:pt modelId="{078516DE-BABA-4A07-95D1-6984D820C90F}" type="sibTrans" cxnId="{638040A1-A36F-4796-A43E-12685FF44D31}">
      <dgm:prSet/>
      <dgm:spPr/>
      <dgm:t>
        <a:bodyPr/>
        <a:lstStyle/>
        <a:p>
          <a:endParaRPr lang="en-GB"/>
        </a:p>
      </dgm:t>
    </dgm:pt>
    <dgm:pt modelId="{0179D759-EA1A-4000-988A-1E6100BF06DF}">
      <dgm:prSet phldrT="[Text]"/>
      <dgm:spPr/>
      <dgm:t>
        <a:bodyPr/>
        <a:lstStyle/>
        <a:p>
          <a:pPr>
            <a:buFont typeface="Arial" panose="020B0604020202020204" pitchFamily="34" charset="0"/>
            <a:buChar char="•"/>
          </a:pPr>
          <a:r>
            <a:rPr lang="en-GB" dirty="0"/>
            <a:t>Direct work with the children to prepare for return home. Being clear about the wishes and feelings of the child and supporting the child to be able to express this.</a:t>
          </a:r>
        </a:p>
      </dgm:t>
    </dgm:pt>
    <dgm:pt modelId="{DD915855-E2AE-4EAC-9965-C0975E6545F4}" type="parTrans" cxnId="{32735CE1-E078-4CFD-A10C-BDC2811561F5}">
      <dgm:prSet/>
      <dgm:spPr/>
      <dgm:t>
        <a:bodyPr/>
        <a:lstStyle/>
        <a:p>
          <a:endParaRPr lang="en-GB"/>
        </a:p>
      </dgm:t>
    </dgm:pt>
    <dgm:pt modelId="{39FA1F57-8DD6-4960-A9DA-F7B3674DBF5A}" type="sibTrans" cxnId="{32735CE1-E078-4CFD-A10C-BDC2811561F5}">
      <dgm:prSet/>
      <dgm:spPr/>
      <dgm:t>
        <a:bodyPr/>
        <a:lstStyle/>
        <a:p>
          <a:endParaRPr lang="en-GB"/>
        </a:p>
      </dgm:t>
    </dgm:pt>
    <dgm:pt modelId="{E9320022-99BF-4910-B05C-17D83044D7E1}">
      <dgm:prSet/>
      <dgm:spPr/>
      <dgm:t>
        <a:bodyPr/>
        <a:lstStyle/>
        <a:p>
          <a:r>
            <a:rPr lang="en-GB" dirty="0"/>
            <a:t>Preparing the child and parents for gradual increase in contact including overnights and weekends.</a:t>
          </a:r>
        </a:p>
      </dgm:t>
    </dgm:pt>
    <dgm:pt modelId="{C9BEED4D-514C-4F5D-939D-25AAB2F52BDB}" type="parTrans" cxnId="{5A2324A0-8ED4-4A28-A01F-BE2324354045}">
      <dgm:prSet/>
      <dgm:spPr/>
      <dgm:t>
        <a:bodyPr/>
        <a:lstStyle/>
        <a:p>
          <a:endParaRPr lang="en-GB"/>
        </a:p>
      </dgm:t>
    </dgm:pt>
    <dgm:pt modelId="{D9F481CD-6A09-4B58-978E-9036B0BCFA51}" type="sibTrans" cxnId="{5A2324A0-8ED4-4A28-A01F-BE2324354045}">
      <dgm:prSet/>
      <dgm:spPr/>
      <dgm:t>
        <a:bodyPr/>
        <a:lstStyle/>
        <a:p>
          <a:endParaRPr lang="en-GB"/>
        </a:p>
      </dgm:t>
    </dgm:pt>
    <dgm:pt modelId="{E4074D21-BB2A-440A-AF2C-D48975DF5842}">
      <dgm:prSet/>
      <dgm:spPr/>
      <dgm:t>
        <a:bodyPr/>
        <a:lstStyle/>
        <a:p>
          <a:r>
            <a:rPr lang="en-GB" dirty="0"/>
            <a:t>Where will the child sleep and keep their things?</a:t>
          </a:r>
        </a:p>
      </dgm:t>
    </dgm:pt>
    <dgm:pt modelId="{EC9BD777-AF14-442E-93C9-7A4BB27F859C}" type="parTrans" cxnId="{07E44443-CAEF-4381-A9D5-486BFAC5B8D0}">
      <dgm:prSet/>
      <dgm:spPr/>
      <dgm:t>
        <a:bodyPr/>
        <a:lstStyle/>
        <a:p>
          <a:endParaRPr lang="en-GB"/>
        </a:p>
      </dgm:t>
    </dgm:pt>
    <dgm:pt modelId="{6A54E254-B628-48CF-B7C9-2928AA950FD9}" type="sibTrans" cxnId="{07E44443-CAEF-4381-A9D5-486BFAC5B8D0}">
      <dgm:prSet/>
      <dgm:spPr/>
      <dgm:t>
        <a:bodyPr/>
        <a:lstStyle/>
        <a:p>
          <a:endParaRPr lang="en-GB"/>
        </a:p>
      </dgm:t>
    </dgm:pt>
    <dgm:pt modelId="{EE4CAE96-B4C5-4851-A6DD-764E2DB3EAD6}" type="pres">
      <dgm:prSet presAssocID="{D3AFC9C1-8C35-4704-BC45-0C2FF70F003D}" presName="Name0" presStyleCnt="0">
        <dgm:presLayoutVars>
          <dgm:dir/>
          <dgm:animLvl val="lvl"/>
          <dgm:resizeHandles val="exact"/>
        </dgm:presLayoutVars>
      </dgm:prSet>
      <dgm:spPr/>
    </dgm:pt>
    <dgm:pt modelId="{A5AA7B0E-89B7-47DD-8C95-60C5EE13F52B}" type="pres">
      <dgm:prSet presAssocID="{922B820B-EA70-4322-8DB4-EC3C78D6895E}" presName="composite" presStyleCnt="0"/>
      <dgm:spPr/>
    </dgm:pt>
    <dgm:pt modelId="{9849FF9B-4DB0-4C82-A71E-2599D4817D01}" type="pres">
      <dgm:prSet presAssocID="{922B820B-EA70-4322-8DB4-EC3C78D6895E}" presName="parTx" presStyleLbl="alignNode1" presStyleIdx="0" presStyleCnt="2">
        <dgm:presLayoutVars>
          <dgm:chMax val="0"/>
          <dgm:chPref val="0"/>
          <dgm:bulletEnabled val="1"/>
        </dgm:presLayoutVars>
      </dgm:prSet>
      <dgm:spPr/>
    </dgm:pt>
    <dgm:pt modelId="{C773098D-1990-4231-B0A3-006EAFDE6137}" type="pres">
      <dgm:prSet presAssocID="{922B820B-EA70-4322-8DB4-EC3C78D6895E}" presName="desTx" presStyleLbl="alignAccFollowNode1" presStyleIdx="0" presStyleCnt="2" custScaleY="103257">
        <dgm:presLayoutVars>
          <dgm:bulletEnabled val="1"/>
        </dgm:presLayoutVars>
      </dgm:prSet>
      <dgm:spPr/>
    </dgm:pt>
    <dgm:pt modelId="{BE2C432D-8051-429D-B7A5-12B28E9BBBD6}" type="pres">
      <dgm:prSet presAssocID="{E0EC2CE5-37C6-4DAD-95BE-40A264830E0B}" presName="space" presStyleCnt="0"/>
      <dgm:spPr/>
    </dgm:pt>
    <dgm:pt modelId="{E8292358-2E71-45B6-B2F8-39F3272D8F50}" type="pres">
      <dgm:prSet presAssocID="{6A845210-9BCA-4A0B-B740-1B23FDE01AA8}" presName="composite" presStyleCnt="0"/>
      <dgm:spPr/>
    </dgm:pt>
    <dgm:pt modelId="{97AF9530-3EC2-4738-A472-CEF58F29E245}" type="pres">
      <dgm:prSet presAssocID="{6A845210-9BCA-4A0B-B740-1B23FDE01AA8}" presName="parTx" presStyleLbl="alignNode1" presStyleIdx="1" presStyleCnt="2">
        <dgm:presLayoutVars>
          <dgm:chMax val="0"/>
          <dgm:chPref val="0"/>
          <dgm:bulletEnabled val="1"/>
        </dgm:presLayoutVars>
      </dgm:prSet>
      <dgm:spPr/>
    </dgm:pt>
    <dgm:pt modelId="{A0C552EF-6649-43DB-AC52-912FA950D6B3}" type="pres">
      <dgm:prSet presAssocID="{6A845210-9BCA-4A0B-B740-1B23FDE01AA8}" presName="desTx" presStyleLbl="alignAccFollowNode1" presStyleIdx="1" presStyleCnt="2">
        <dgm:presLayoutVars>
          <dgm:bulletEnabled val="1"/>
        </dgm:presLayoutVars>
      </dgm:prSet>
      <dgm:spPr/>
    </dgm:pt>
  </dgm:ptLst>
  <dgm:cxnLst>
    <dgm:cxn modelId="{3F923501-C271-49AE-BF97-42660D732513}" type="presOf" srcId="{922B820B-EA70-4322-8DB4-EC3C78D6895E}" destId="{9849FF9B-4DB0-4C82-A71E-2599D4817D01}" srcOrd="0" destOrd="0" presId="urn:microsoft.com/office/officeart/2005/8/layout/hList1"/>
    <dgm:cxn modelId="{108FCE0F-F404-42FE-B6FF-383A412B4A46}" type="presOf" srcId="{D3AFC9C1-8C35-4704-BC45-0C2FF70F003D}" destId="{EE4CAE96-B4C5-4851-A6DD-764E2DB3EAD6}" srcOrd="0" destOrd="0" presId="urn:microsoft.com/office/officeart/2005/8/layout/hList1"/>
    <dgm:cxn modelId="{36ED9514-0BD3-455B-BCE2-D47D2478A710}" srcId="{922B820B-EA70-4322-8DB4-EC3C78D6895E}" destId="{29D2F808-F330-4181-84FD-CF6811CA30B9}" srcOrd="0" destOrd="0" parTransId="{A93D6ADE-8121-4D92-A3FE-B14B679EC87F}" sibTransId="{72E76902-3AFA-4610-A2F5-A3C1874A0D1E}"/>
    <dgm:cxn modelId="{AC320A17-4B3D-4ADD-916B-4697433239A0}" srcId="{922B820B-EA70-4322-8DB4-EC3C78D6895E}" destId="{D6AAAB6F-B414-4EA2-99EB-E61716D3754D}" srcOrd="4" destOrd="0" parTransId="{B12CD5EA-A045-4B7E-867D-5394D036ACE6}" sibTransId="{3F8367EA-3559-499B-8986-DDC95EC098B6}"/>
    <dgm:cxn modelId="{7F413719-FD29-4494-BF28-D76DAE4ED624}" srcId="{6A845210-9BCA-4A0B-B740-1B23FDE01AA8}" destId="{DFFCC1BA-011E-4160-A31E-7DB26B54547A}" srcOrd="5" destOrd="0" parTransId="{3A3DD2D8-EF48-43B8-B570-32454A1BA39D}" sibTransId="{25250CD4-8C4D-434B-A03B-340E1754D5B0}"/>
    <dgm:cxn modelId="{C6E1251A-6EFD-433F-BE68-DA678519F845}" type="presOf" srcId="{E4074D21-BB2A-440A-AF2C-D48975DF5842}" destId="{C773098D-1990-4231-B0A3-006EAFDE6137}" srcOrd="0" destOrd="3" presId="urn:microsoft.com/office/officeart/2005/8/layout/hList1"/>
    <dgm:cxn modelId="{5EA61C1B-0CC5-48A0-A143-16709B07F38F}" srcId="{922B820B-EA70-4322-8DB4-EC3C78D6895E}" destId="{FAC8DE7A-C71A-4D47-BECE-24398B7B1695}" srcOrd="2" destOrd="0" parTransId="{ABA569DF-19AE-4D02-9325-F10070182DAE}" sibTransId="{23784DA8-514C-4E1A-AB63-854ECE4B5A8F}"/>
    <dgm:cxn modelId="{71237124-4C61-496D-ACDF-2DF8BD26AE4B}" type="presOf" srcId="{585C01EF-FAC7-43BF-A64C-AE4471828E50}" destId="{A0C552EF-6649-43DB-AC52-912FA950D6B3}" srcOrd="0" destOrd="4" presId="urn:microsoft.com/office/officeart/2005/8/layout/hList1"/>
    <dgm:cxn modelId="{CA21F828-D178-43C8-B9B6-9C564F71FE8C}" type="presOf" srcId="{DFFCC1BA-011E-4160-A31E-7DB26B54547A}" destId="{A0C552EF-6649-43DB-AC52-912FA950D6B3}" srcOrd="0" destOrd="5" presId="urn:microsoft.com/office/officeart/2005/8/layout/hList1"/>
    <dgm:cxn modelId="{07E44443-CAEF-4381-A9D5-486BFAC5B8D0}" srcId="{922B820B-EA70-4322-8DB4-EC3C78D6895E}" destId="{E4074D21-BB2A-440A-AF2C-D48975DF5842}" srcOrd="3" destOrd="0" parTransId="{EC9BD777-AF14-442E-93C9-7A4BB27F859C}" sibTransId="{6A54E254-B628-48CF-B7C9-2928AA950FD9}"/>
    <dgm:cxn modelId="{F17E2A70-B1A5-4AB7-A613-C5F6B7A8CC8C}" srcId="{6A845210-9BCA-4A0B-B740-1B23FDE01AA8}" destId="{4F2FF4A9-CAC0-477F-904D-754FCD32F975}" srcOrd="1" destOrd="0" parTransId="{E31CFE34-979E-4199-85A3-4ED90C64BEAD}" sibTransId="{E0979771-8D4A-4DF9-8831-85713D9356BA}"/>
    <dgm:cxn modelId="{C3E27070-B8A3-4A9C-B907-03C1D0C1187D}" type="presOf" srcId="{6A845210-9BCA-4A0B-B740-1B23FDE01AA8}" destId="{97AF9530-3EC2-4738-A472-CEF58F29E245}" srcOrd="0" destOrd="0" presId="urn:microsoft.com/office/officeart/2005/8/layout/hList1"/>
    <dgm:cxn modelId="{E1BC9971-0485-4EE9-95CE-22FF17EE0352}" type="presOf" srcId="{5F1A74A2-58B2-4874-A2CE-A253DC39C154}" destId="{A0C552EF-6649-43DB-AC52-912FA950D6B3}" srcOrd="0" destOrd="0" presId="urn:microsoft.com/office/officeart/2005/8/layout/hList1"/>
    <dgm:cxn modelId="{BD838D7A-BD9B-470A-A2B8-9CDC1D4678B1}" srcId="{D3AFC9C1-8C35-4704-BC45-0C2FF70F003D}" destId="{6A845210-9BCA-4A0B-B740-1B23FDE01AA8}" srcOrd="1" destOrd="0" parTransId="{DD54E708-A6AF-4E9B-A613-53ED5AC63592}" sibTransId="{2A690304-BB3A-47AD-AD85-3222904CC4FF}"/>
    <dgm:cxn modelId="{4D02B288-9146-49CF-9457-EC9A57FCA662}" srcId="{6A845210-9BCA-4A0B-B740-1B23FDE01AA8}" destId="{585C01EF-FAC7-43BF-A64C-AE4471828E50}" srcOrd="4" destOrd="0" parTransId="{B234A478-CAB9-410B-B225-92C027AC2FB3}" sibTransId="{6E5C4E6B-484B-4303-8407-65EB1943FDA0}"/>
    <dgm:cxn modelId="{6D00DD8B-AFEE-4CAE-A836-CEE13D3ABA30}" type="presOf" srcId="{4F2FF4A9-CAC0-477F-904D-754FCD32F975}" destId="{A0C552EF-6649-43DB-AC52-912FA950D6B3}" srcOrd="0" destOrd="1" presId="urn:microsoft.com/office/officeart/2005/8/layout/hList1"/>
    <dgm:cxn modelId="{554B4890-2A51-4F44-9BF6-1858C9A1093A}" type="presOf" srcId="{D6AAAB6F-B414-4EA2-99EB-E61716D3754D}" destId="{C773098D-1990-4231-B0A3-006EAFDE6137}" srcOrd="0" destOrd="4" presId="urn:microsoft.com/office/officeart/2005/8/layout/hList1"/>
    <dgm:cxn modelId="{9115039D-C41A-4C42-AA68-E4CEF79D4BEC}" type="presOf" srcId="{29D2F808-F330-4181-84FD-CF6811CA30B9}" destId="{C773098D-1990-4231-B0A3-006EAFDE6137}" srcOrd="0" destOrd="0" presId="urn:microsoft.com/office/officeart/2005/8/layout/hList1"/>
    <dgm:cxn modelId="{5A2324A0-8ED4-4A28-A01F-BE2324354045}" srcId="{922B820B-EA70-4322-8DB4-EC3C78D6895E}" destId="{E9320022-99BF-4910-B05C-17D83044D7E1}" srcOrd="5" destOrd="0" parTransId="{C9BEED4D-514C-4F5D-939D-25AAB2F52BDB}" sibTransId="{D9F481CD-6A09-4B58-978E-9036B0BCFA51}"/>
    <dgm:cxn modelId="{638040A1-A36F-4796-A43E-12685FF44D31}" srcId="{6A845210-9BCA-4A0B-B740-1B23FDE01AA8}" destId="{3FD7428E-3FAD-43AE-84E9-920220A9D3D4}" srcOrd="3" destOrd="0" parTransId="{40B8D73F-8C6F-4E27-83B3-499A11BC230A}" sibTransId="{078516DE-BABA-4A07-95D1-6984D820C90F}"/>
    <dgm:cxn modelId="{E479CDA4-8565-442E-AF5A-974A67F49AB8}" srcId="{6A845210-9BCA-4A0B-B740-1B23FDE01AA8}" destId="{5F1A74A2-58B2-4874-A2CE-A253DC39C154}" srcOrd="0" destOrd="0" parTransId="{3BC16916-1A18-4ACD-A6C3-8CD66B3D75BD}" sibTransId="{5273D6FC-611F-40B3-A8DE-126F73770F0E}"/>
    <dgm:cxn modelId="{EEE93FA7-7AB1-4115-BB69-FB2D4CAFE66D}" srcId="{D3AFC9C1-8C35-4704-BC45-0C2FF70F003D}" destId="{922B820B-EA70-4322-8DB4-EC3C78D6895E}" srcOrd="0" destOrd="0" parTransId="{D320F5A4-2A79-473D-8FC4-D78377C931F9}" sibTransId="{E0EC2CE5-37C6-4DAD-95BE-40A264830E0B}"/>
    <dgm:cxn modelId="{5AA870AB-E860-4E43-A510-84C761053524}" type="presOf" srcId="{E9320022-99BF-4910-B05C-17D83044D7E1}" destId="{C773098D-1990-4231-B0A3-006EAFDE6137}" srcOrd="0" destOrd="5" presId="urn:microsoft.com/office/officeart/2005/8/layout/hList1"/>
    <dgm:cxn modelId="{1F1C71D4-914B-48CF-B886-2C1BF91AC7CB}" type="presOf" srcId="{0179D759-EA1A-4000-988A-1E6100BF06DF}" destId="{C773098D-1990-4231-B0A3-006EAFDE6137}" srcOrd="0" destOrd="1" presId="urn:microsoft.com/office/officeart/2005/8/layout/hList1"/>
    <dgm:cxn modelId="{0805ACD5-8889-4367-B67E-107825FE66A3}" type="presOf" srcId="{F17F8020-7F4F-411D-AB63-127451FCCA99}" destId="{A0C552EF-6649-43DB-AC52-912FA950D6B3}" srcOrd="0" destOrd="2" presId="urn:microsoft.com/office/officeart/2005/8/layout/hList1"/>
    <dgm:cxn modelId="{32735CE1-E078-4CFD-A10C-BDC2811561F5}" srcId="{922B820B-EA70-4322-8DB4-EC3C78D6895E}" destId="{0179D759-EA1A-4000-988A-1E6100BF06DF}" srcOrd="1" destOrd="0" parTransId="{DD915855-E2AE-4EAC-9965-C0975E6545F4}" sibTransId="{39FA1F57-8DD6-4960-A9DA-F7B3674DBF5A}"/>
    <dgm:cxn modelId="{93021FE5-CFC4-4897-A839-23042815D6D5}" type="presOf" srcId="{3FD7428E-3FAD-43AE-84E9-920220A9D3D4}" destId="{A0C552EF-6649-43DB-AC52-912FA950D6B3}" srcOrd="0" destOrd="3" presId="urn:microsoft.com/office/officeart/2005/8/layout/hList1"/>
    <dgm:cxn modelId="{EFA923EF-B6ED-4168-81F4-26D4AEB0A9D9}" type="presOf" srcId="{FAC8DE7A-C71A-4D47-BECE-24398B7B1695}" destId="{C773098D-1990-4231-B0A3-006EAFDE6137}" srcOrd="0" destOrd="2" presId="urn:microsoft.com/office/officeart/2005/8/layout/hList1"/>
    <dgm:cxn modelId="{A616C8FC-5B93-4D47-B31C-43716C09EF47}" srcId="{6A845210-9BCA-4A0B-B740-1B23FDE01AA8}" destId="{F17F8020-7F4F-411D-AB63-127451FCCA99}" srcOrd="2" destOrd="0" parTransId="{1006AC46-7F85-4F0F-9297-38BED6672B03}" sibTransId="{37204FA3-5635-4441-9EC4-C9732CE9A24C}"/>
    <dgm:cxn modelId="{90DE198D-49F1-4B3D-9E7E-11A83B434454}" type="presParOf" srcId="{EE4CAE96-B4C5-4851-A6DD-764E2DB3EAD6}" destId="{A5AA7B0E-89B7-47DD-8C95-60C5EE13F52B}" srcOrd="0" destOrd="0" presId="urn:microsoft.com/office/officeart/2005/8/layout/hList1"/>
    <dgm:cxn modelId="{F516C8B2-165A-4E82-816B-88DDBCC93C7F}" type="presParOf" srcId="{A5AA7B0E-89B7-47DD-8C95-60C5EE13F52B}" destId="{9849FF9B-4DB0-4C82-A71E-2599D4817D01}" srcOrd="0" destOrd="0" presId="urn:microsoft.com/office/officeart/2005/8/layout/hList1"/>
    <dgm:cxn modelId="{9669291B-A936-4EB6-919A-F758BB54EE4F}" type="presParOf" srcId="{A5AA7B0E-89B7-47DD-8C95-60C5EE13F52B}" destId="{C773098D-1990-4231-B0A3-006EAFDE6137}" srcOrd="1" destOrd="0" presId="urn:microsoft.com/office/officeart/2005/8/layout/hList1"/>
    <dgm:cxn modelId="{B1C7FF72-BF9C-4DB3-B378-23FC3C5581F4}" type="presParOf" srcId="{EE4CAE96-B4C5-4851-A6DD-764E2DB3EAD6}" destId="{BE2C432D-8051-429D-B7A5-12B28E9BBBD6}" srcOrd="1" destOrd="0" presId="urn:microsoft.com/office/officeart/2005/8/layout/hList1"/>
    <dgm:cxn modelId="{1A91459F-CAAE-438F-A179-5917B7CE367C}" type="presParOf" srcId="{EE4CAE96-B4C5-4851-A6DD-764E2DB3EAD6}" destId="{E8292358-2E71-45B6-B2F8-39F3272D8F50}" srcOrd="2" destOrd="0" presId="urn:microsoft.com/office/officeart/2005/8/layout/hList1"/>
    <dgm:cxn modelId="{A0DEDA5E-BA74-4B76-A90D-AE2FF0262A68}" type="presParOf" srcId="{E8292358-2E71-45B6-B2F8-39F3272D8F50}" destId="{97AF9530-3EC2-4738-A472-CEF58F29E245}" srcOrd="0" destOrd="0" presId="urn:microsoft.com/office/officeart/2005/8/layout/hList1"/>
    <dgm:cxn modelId="{55901069-2954-4345-BAC7-572DA71FF2A3}" type="presParOf" srcId="{E8292358-2E71-45B6-B2F8-39F3272D8F50}" destId="{A0C552EF-6649-43DB-AC52-912FA950D6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FEAB19-4F67-4972-93E8-E18FAB39F7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C85A56F-F790-4FFC-B0EB-A4C5D0483FAC}">
      <dgm:prSet phldrT="[Text]" custT="1"/>
      <dgm:spPr/>
      <dgm:t>
        <a:bodyPr/>
        <a:lstStyle/>
        <a:p>
          <a:r>
            <a:rPr lang="en-GB" sz="4400" dirty="0"/>
            <a:t>Help and support for parents</a:t>
          </a:r>
        </a:p>
        <a:p>
          <a:r>
            <a:rPr lang="en-GB" sz="2000" dirty="0"/>
            <a:t>Team around the family</a:t>
          </a:r>
        </a:p>
      </dgm:t>
    </dgm:pt>
    <dgm:pt modelId="{1DFA6344-0D16-4F64-88A1-D36382CC7690}" type="parTrans" cxnId="{FAA7F990-E3D8-45A4-B2B5-404CA6FE258F}">
      <dgm:prSet/>
      <dgm:spPr/>
      <dgm:t>
        <a:bodyPr/>
        <a:lstStyle/>
        <a:p>
          <a:endParaRPr lang="en-GB"/>
        </a:p>
      </dgm:t>
    </dgm:pt>
    <dgm:pt modelId="{9D312264-7530-48FE-98D6-DF07341EA9A9}" type="sibTrans" cxnId="{FAA7F990-E3D8-45A4-B2B5-404CA6FE258F}">
      <dgm:prSet/>
      <dgm:spPr/>
      <dgm:t>
        <a:bodyPr/>
        <a:lstStyle/>
        <a:p>
          <a:endParaRPr lang="en-GB"/>
        </a:p>
      </dgm:t>
    </dgm:pt>
    <dgm:pt modelId="{D7ACC4FA-904C-4D70-9693-CBF723CAE886}">
      <dgm:prSet/>
      <dgm:spPr/>
      <dgm:t>
        <a:bodyPr/>
        <a:lstStyle/>
        <a:p>
          <a:r>
            <a:rPr lang="en-GB" b="1" dirty="0"/>
            <a:t>Housing - </a:t>
          </a:r>
          <a:r>
            <a:rPr lang="en-GB" b="0" dirty="0"/>
            <a:t>does </a:t>
          </a:r>
          <a:r>
            <a:rPr lang="en-GB" dirty="0"/>
            <a:t>the family require bigger accommodation? How will this be supported?</a:t>
          </a:r>
        </a:p>
      </dgm:t>
    </dgm:pt>
    <dgm:pt modelId="{027420B0-6036-43C6-84E6-95D8390A6B52}" type="parTrans" cxnId="{EB57539F-C15D-4AA8-97E5-11C288DB0F1B}">
      <dgm:prSet/>
      <dgm:spPr/>
      <dgm:t>
        <a:bodyPr/>
        <a:lstStyle/>
        <a:p>
          <a:endParaRPr lang="en-GB"/>
        </a:p>
      </dgm:t>
    </dgm:pt>
    <dgm:pt modelId="{8DFCF0B0-6BE9-4C3A-9191-0AAE5868E74B}" type="sibTrans" cxnId="{EB57539F-C15D-4AA8-97E5-11C288DB0F1B}">
      <dgm:prSet/>
      <dgm:spPr/>
      <dgm:t>
        <a:bodyPr/>
        <a:lstStyle/>
        <a:p>
          <a:endParaRPr lang="en-GB"/>
        </a:p>
      </dgm:t>
    </dgm:pt>
    <dgm:pt modelId="{15650689-5950-4BFF-88F6-404FCE9C8384}">
      <dgm:prSet/>
      <dgm:spPr/>
      <dgm:t>
        <a:bodyPr/>
        <a:lstStyle/>
        <a:p>
          <a:r>
            <a:rPr lang="en-US" b="1" dirty="0"/>
            <a:t>Outreach support -</a:t>
          </a:r>
          <a:r>
            <a:rPr lang="en-US" dirty="0"/>
            <a:t>from foster carers; residential/children’s home key worker, Children’s Practitioner.</a:t>
          </a:r>
          <a:endParaRPr lang="en-GB" dirty="0"/>
        </a:p>
      </dgm:t>
    </dgm:pt>
    <dgm:pt modelId="{579D480E-B172-4A0C-AA3A-E2FFEC62F0AF}" type="parTrans" cxnId="{3F00F7BF-867B-421A-9C7F-9D07F817B5DB}">
      <dgm:prSet/>
      <dgm:spPr/>
      <dgm:t>
        <a:bodyPr/>
        <a:lstStyle/>
        <a:p>
          <a:endParaRPr lang="en-GB"/>
        </a:p>
      </dgm:t>
    </dgm:pt>
    <dgm:pt modelId="{946EB773-88BC-44E6-9B5B-C1593139BC8D}" type="sibTrans" cxnId="{3F00F7BF-867B-421A-9C7F-9D07F817B5DB}">
      <dgm:prSet/>
      <dgm:spPr/>
      <dgm:t>
        <a:bodyPr/>
        <a:lstStyle/>
        <a:p>
          <a:endParaRPr lang="en-GB"/>
        </a:p>
      </dgm:t>
    </dgm:pt>
    <dgm:pt modelId="{9F6202B2-9968-4100-976D-0D9512DD6493}">
      <dgm:prSet/>
      <dgm:spPr/>
      <dgm:t>
        <a:bodyPr/>
        <a:lstStyle/>
        <a:p>
          <a:r>
            <a:rPr lang="en-GB" b="1" dirty="0"/>
            <a:t>Family/ network support </a:t>
          </a:r>
          <a:r>
            <a:rPr lang="en-GB" dirty="0"/>
            <a:t>– when and what arrangements could be in place? E.g. sleepovers, emotional, practical, mentoring support. </a:t>
          </a:r>
        </a:p>
      </dgm:t>
    </dgm:pt>
    <dgm:pt modelId="{BE6A53FD-505A-4743-801A-C78D3DB6E3BC}" type="parTrans" cxnId="{D1E2FC74-BFCC-42C9-83F5-79BC44D4B785}">
      <dgm:prSet/>
      <dgm:spPr/>
      <dgm:t>
        <a:bodyPr/>
        <a:lstStyle/>
        <a:p>
          <a:endParaRPr lang="en-GB"/>
        </a:p>
      </dgm:t>
    </dgm:pt>
    <dgm:pt modelId="{E6E8E94C-126C-4FDA-9201-7AA1F2165CA9}" type="sibTrans" cxnId="{D1E2FC74-BFCC-42C9-83F5-79BC44D4B785}">
      <dgm:prSet/>
      <dgm:spPr/>
      <dgm:t>
        <a:bodyPr/>
        <a:lstStyle/>
        <a:p>
          <a:endParaRPr lang="en-GB"/>
        </a:p>
      </dgm:t>
    </dgm:pt>
    <dgm:pt modelId="{88E754CD-84BA-4B6F-B140-B2E4F43FA77D}">
      <dgm:prSet/>
      <dgm:spPr/>
      <dgm:t>
        <a:bodyPr/>
        <a:lstStyle/>
        <a:p>
          <a:r>
            <a:rPr lang="en-GB" b="1" dirty="0"/>
            <a:t>Parenting support-  </a:t>
          </a:r>
          <a:r>
            <a:rPr lang="en-GB" dirty="0"/>
            <a:t>to meet their child’s needs including setting boundaries, mealtimes, homework, managing health needs, coping with conflict, engaging children in stimulating activities; keeping children occupied. </a:t>
          </a:r>
          <a:r>
            <a:rPr lang="en-GB" b="0" dirty="0"/>
            <a:t>S</a:t>
          </a:r>
          <a:r>
            <a:rPr lang="en-US" b="0" dirty="0"/>
            <a:t>upport </a:t>
          </a:r>
          <a:r>
            <a:rPr lang="en-US" dirty="0"/>
            <a:t>to rebuild/strengthen family relationships and friendships in community.</a:t>
          </a:r>
          <a:endParaRPr lang="en-GB" dirty="0"/>
        </a:p>
      </dgm:t>
    </dgm:pt>
    <dgm:pt modelId="{3D7A4B47-7624-4171-B7C7-F784E6736B77}" type="parTrans" cxnId="{FD544A08-DEAF-4C70-BD2A-F80121CF5276}">
      <dgm:prSet/>
      <dgm:spPr/>
      <dgm:t>
        <a:bodyPr/>
        <a:lstStyle/>
        <a:p>
          <a:endParaRPr lang="en-GB"/>
        </a:p>
      </dgm:t>
    </dgm:pt>
    <dgm:pt modelId="{E0EC8234-98C5-4480-BB5B-904DC7291BD6}" type="sibTrans" cxnId="{FD544A08-DEAF-4C70-BD2A-F80121CF5276}">
      <dgm:prSet/>
      <dgm:spPr/>
      <dgm:t>
        <a:bodyPr/>
        <a:lstStyle/>
        <a:p>
          <a:endParaRPr lang="en-GB"/>
        </a:p>
      </dgm:t>
    </dgm:pt>
    <dgm:pt modelId="{E0058974-748F-42BC-8B6C-99EC82501B9A}">
      <dgm:prSet/>
      <dgm:spPr/>
      <dgm:t>
        <a:bodyPr/>
        <a:lstStyle/>
        <a:p>
          <a:r>
            <a:rPr lang="en-GB" b="1" dirty="0"/>
            <a:t>Education -</a:t>
          </a:r>
          <a:r>
            <a:rPr lang="en-GB" dirty="0"/>
            <a:t> how will the child’s school and Virtual School support? </a:t>
          </a:r>
        </a:p>
      </dgm:t>
    </dgm:pt>
    <dgm:pt modelId="{BF509705-5F72-4462-B4A0-5C8DFF9604A1}" type="parTrans" cxnId="{D1E8B2EB-6304-4510-B1B7-44AE89D00F0D}">
      <dgm:prSet/>
      <dgm:spPr/>
      <dgm:t>
        <a:bodyPr/>
        <a:lstStyle/>
        <a:p>
          <a:endParaRPr lang="en-GB"/>
        </a:p>
      </dgm:t>
    </dgm:pt>
    <dgm:pt modelId="{F8268506-36F9-4C18-B53C-F3BC8364A8B2}" type="sibTrans" cxnId="{D1E8B2EB-6304-4510-B1B7-44AE89D00F0D}">
      <dgm:prSet/>
      <dgm:spPr/>
      <dgm:t>
        <a:bodyPr/>
        <a:lstStyle/>
        <a:p>
          <a:endParaRPr lang="en-GB"/>
        </a:p>
      </dgm:t>
    </dgm:pt>
    <dgm:pt modelId="{38ACC0A8-241E-4734-BEFE-A109FE05193C}">
      <dgm:prSet/>
      <dgm:spPr/>
      <dgm:t>
        <a:bodyPr/>
        <a:lstStyle/>
        <a:p>
          <a:r>
            <a:rPr lang="en-GB" b="1" dirty="0"/>
            <a:t>Practical support - </a:t>
          </a:r>
          <a:r>
            <a:rPr lang="en-GB" dirty="0" err="1"/>
            <a:t>eg</a:t>
          </a:r>
          <a:r>
            <a:rPr lang="en-GB" dirty="0"/>
            <a:t>: cleaning the home; de-cluttering, preparing the child’s place in the home, preparing meals, budgeting etc,  </a:t>
          </a:r>
        </a:p>
      </dgm:t>
    </dgm:pt>
    <dgm:pt modelId="{25CA5757-49DA-4D00-A387-DCF17E32D67F}" type="parTrans" cxnId="{DD9288CA-BFB3-4570-AE23-B5861AB70CC2}">
      <dgm:prSet/>
      <dgm:spPr/>
      <dgm:t>
        <a:bodyPr/>
        <a:lstStyle/>
        <a:p>
          <a:endParaRPr lang="en-GB"/>
        </a:p>
      </dgm:t>
    </dgm:pt>
    <dgm:pt modelId="{19D0C12B-F369-4AD1-B06E-4856FF6ED1B6}" type="sibTrans" cxnId="{DD9288CA-BFB3-4570-AE23-B5861AB70CC2}">
      <dgm:prSet/>
      <dgm:spPr/>
      <dgm:t>
        <a:bodyPr/>
        <a:lstStyle/>
        <a:p>
          <a:endParaRPr lang="en-GB"/>
        </a:p>
      </dgm:t>
    </dgm:pt>
    <dgm:pt modelId="{CF2622D7-EF64-4EE4-BA6E-7164BD6736C2}">
      <dgm:prSet/>
      <dgm:spPr/>
      <dgm:t>
        <a:bodyPr/>
        <a:lstStyle/>
        <a:p>
          <a:r>
            <a:rPr lang="en-GB" b="1" dirty="0"/>
            <a:t>Arrangement for reviews- </a:t>
          </a:r>
          <a:r>
            <a:rPr lang="en-GB" dirty="0"/>
            <a:t>of support and progress with the family</a:t>
          </a:r>
        </a:p>
      </dgm:t>
    </dgm:pt>
    <dgm:pt modelId="{277C6B0A-718E-4599-9ABA-EA3363317088}" type="parTrans" cxnId="{D6F166CF-DD96-4749-B2D5-3592CE38A44F}">
      <dgm:prSet/>
      <dgm:spPr/>
      <dgm:t>
        <a:bodyPr/>
        <a:lstStyle/>
        <a:p>
          <a:endParaRPr lang="en-GB"/>
        </a:p>
      </dgm:t>
    </dgm:pt>
    <dgm:pt modelId="{E0600E8C-0241-4A23-A23C-B7CE8837C4B7}" type="sibTrans" cxnId="{D6F166CF-DD96-4749-B2D5-3592CE38A44F}">
      <dgm:prSet/>
      <dgm:spPr/>
      <dgm:t>
        <a:bodyPr/>
        <a:lstStyle/>
        <a:p>
          <a:endParaRPr lang="en-GB"/>
        </a:p>
      </dgm:t>
    </dgm:pt>
    <dgm:pt modelId="{11F5C81D-4385-4368-AE85-ED0E25F0ADB5}">
      <dgm:prSet/>
      <dgm:spPr/>
      <dgm:t>
        <a:bodyPr/>
        <a:lstStyle/>
        <a:p>
          <a:r>
            <a:rPr lang="en-GB" b="1" dirty="0"/>
            <a:t>Support for parents - </a:t>
          </a:r>
          <a:r>
            <a:rPr lang="en-GB" b="0" dirty="0"/>
            <a:t>from d</a:t>
          </a:r>
          <a:r>
            <a:rPr lang="en-GB" dirty="0"/>
            <a:t>omestic abuse officer/practitioner, substance misuse worker or mental health workers where appropriate.</a:t>
          </a:r>
        </a:p>
      </dgm:t>
    </dgm:pt>
    <dgm:pt modelId="{114B50DC-2D7D-4123-B6FC-533FA09E5680}" type="parTrans" cxnId="{E61B6A62-7515-4C4A-BB55-07DF9B8C3067}">
      <dgm:prSet/>
      <dgm:spPr/>
      <dgm:t>
        <a:bodyPr/>
        <a:lstStyle/>
        <a:p>
          <a:endParaRPr lang="en-GB"/>
        </a:p>
      </dgm:t>
    </dgm:pt>
    <dgm:pt modelId="{529CBC50-8D49-4A52-9733-1685558D0704}" type="sibTrans" cxnId="{E61B6A62-7515-4C4A-BB55-07DF9B8C3067}">
      <dgm:prSet/>
      <dgm:spPr/>
      <dgm:t>
        <a:bodyPr/>
        <a:lstStyle/>
        <a:p>
          <a:endParaRPr lang="en-GB"/>
        </a:p>
      </dgm:t>
    </dgm:pt>
    <dgm:pt modelId="{82F2F546-9E67-4AF3-A157-91D8E4F9D061}">
      <dgm:prSet/>
      <dgm:spPr/>
      <dgm:t>
        <a:bodyPr/>
        <a:lstStyle/>
        <a:p>
          <a:r>
            <a:rPr lang="en-GB" b="1" dirty="0"/>
            <a:t>Connecting parents- </a:t>
          </a:r>
          <a:r>
            <a:rPr lang="en-GB" dirty="0"/>
            <a:t>to local community resources</a:t>
          </a:r>
        </a:p>
      </dgm:t>
    </dgm:pt>
    <dgm:pt modelId="{484C2974-A678-4995-948C-7E028EDC5E81}" type="parTrans" cxnId="{6BB0E53C-2837-4114-BD26-F0E163E1324B}">
      <dgm:prSet/>
      <dgm:spPr/>
      <dgm:t>
        <a:bodyPr/>
        <a:lstStyle/>
        <a:p>
          <a:endParaRPr lang="en-GB"/>
        </a:p>
      </dgm:t>
    </dgm:pt>
    <dgm:pt modelId="{CC3800D2-8263-4C60-BA97-8F1302ED38C2}" type="sibTrans" cxnId="{6BB0E53C-2837-4114-BD26-F0E163E1324B}">
      <dgm:prSet/>
      <dgm:spPr/>
      <dgm:t>
        <a:bodyPr/>
        <a:lstStyle/>
        <a:p>
          <a:endParaRPr lang="en-GB"/>
        </a:p>
      </dgm:t>
    </dgm:pt>
    <dgm:pt modelId="{5289288F-20B9-450F-9F80-28ACF3BAEFF0}">
      <dgm:prSet/>
      <dgm:spPr/>
      <dgm:t>
        <a:bodyPr/>
        <a:lstStyle/>
        <a:p>
          <a:r>
            <a:rPr lang="en-GB" b="1" dirty="0"/>
            <a:t>Arranging  return home planning meetings - </a:t>
          </a:r>
          <a:r>
            <a:rPr lang="en-GB" dirty="0"/>
            <a:t>who will support and what role would each person have?</a:t>
          </a:r>
        </a:p>
      </dgm:t>
    </dgm:pt>
    <dgm:pt modelId="{2E0ADE8E-F582-4E59-9951-22A8DA8297ED}" type="parTrans" cxnId="{67CB166E-7A1D-4B03-B086-BFC3EF476DD5}">
      <dgm:prSet/>
      <dgm:spPr/>
      <dgm:t>
        <a:bodyPr/>
        <a:lstStyle/>
        <a:p>
          <a:endParaRPr lang="en-GB"/>
        </a:p>
      </dgm:t>
    </dgm:pt>
    <dgm:pt modelId="{33022451-1512-43F9-895C-8C98D19B56D3}" type="sibTrans" cxnId="{67CB166E-7A1D-4B03-B086-BFC3EF476DD5}">
      <dgm:prSet/>
      <dgm:spPr/>
      <dgm:t>
        <a:bodyPr/>
        <a:lstStyle/>
        <a:p>
          <a:endParaRPr lang="en-GB"/>
        </a:p>
      </dgm:t>
    </dgm:pt>
    <dgm:pt modelId="{69A85FC7-4D93-433A-A80A-EB717F816BD6}">
      <dgm:prSet/>
      <dgm:spPr/>
      <dgm:t>
        <a:bodyPr/>
        <a:lstStyle/>
        <a:p>
          <a:r>
            <a:rPr lang="en-US" b="1" dirty="0"/>
            <a:t>Financial support - </a:t>
          </a:r>
          <a:r>
            <a:rPr lang="en-US" dirty="0"/>
            <a:t>to assist with expenses. Support with entitlements.</a:t>
          </a:r>
          <a:endParaRPr lang="en-GB" dirty="0"/>
        </a:p>
      </dgm:t>
    </dgm:pt>
    <dgm:pt modelId="{FEF6561D-43A9-4A82-A264-AF5C9BDBC101}" type="parTrans" cxnId="{D6984D9B-4827-459A-825E-AAA414EE0560}">
      <dgm:prSet/>
      <dgm:spPr/>
      <dgm:t>
        <a:bodyPr/>
        <a:lstStyle/>
        <a:p>
          <a:endParaRPr lang="en-GB"/>
        </a:p>
      </dgm:t>
    </dgm:pt>
    <dgm:pt modelId="{18502DC2-89A1-408C-BAC4-CA0F1497AC6B}" type="sibTrans" cxnId="{D6984D9B-4827-459A-825E-AAA414EE0560}">
      <dgm:prSet/>
      <dgm:spPr/>
      <dgm:t>
        <a:bodyPr/>
        <a:lstStyle/>
        <a:p>
          <a:endParaRPr lang="en-GB"/>
        </a:p>
      </dgm:t>
    </dgm:pt>
    <dgm:pt modelId="{8204EBC9-B77D-4BE5-B2CB-B6939F5EFA0F}">
      <dgm:prSet/>
      <dgm:spPr/>
      <dgm:t>
        <a:bodyPr/>
        <a:lstStyle/>
        <a:p>
          <a:r>
            <a:rPr lang="en-GB" b="1" dirty="0"/>
            <a:t>Social work support - </a:t>
          </a:r>
          <a:r>
            <a:rPr lang="en-GB" dirty="0"/>
            <a:t>what will be the focus? How often will visits and contacts take place?  </a:t>
          </a:r>
        </a:p>
      </dgm:t>
    </dgm:pt>
    <dgm:pt modelId="{8B969CA4-1A6C-4C88-A928-E9A242973722}" type="parTrans" cxnId="{746076A8-E6B9-4244-8CBD-8C7B2E64416C}">
      <dgm:prSet/>
      <dgm:spPr/>
      <dgm:t>
        <a:bodyPr/>
        <a:lstStyle/>
        <a:p>
          <a:endParaRPr lang="en-GB"/>
        </a:p>
      </dgm:t>
    </dgm:pt>
    <dgm:pt modelId="{992A2EED-40EF-4413-A767-26A52DBAC52B}" type="sibTrans" cxnId="{746076A8-E6B9-4244-8CBD-8C7B2E64416C}">
      <dgm:prSet/>
      <dgm:spPr/>
      <dgm:t>
        <a:bodyPr/>
        <a:lstStyle/>
        <a:p>
          <a:endParaRPr lang="en-GB"/>
        </a:p>
      </dgm:t>
    </dgm:pt>
    <dgm:pt modelId="{739E6965-BCE8-4DCF-8FE4-D6BBD663CAA5}">
      <dgm:prSet/>
      <dgm:spPr/>
      <dgm:t>
        <a:bodyPr/>
        <a:lstStyle/>
        <a:p>
          <a:r>
            <a:rPr lang="en-GB" b="1" dirty="0"/>
            <a:t>Provision of mental health and emotional support - </a:t>
          </a:r>
          <a:r>
            <a:rPr lang="en-GB" dirty="0"/>
            <a:t>CAMHS or other similar resource to meet the emotional and behavioural needs of the children and support to parents.</a:t>
          </a:r>
        </a:p>
      </dgm:t>
    </dgm:pt>
    <dgm:pt modelId="{374BD5BC-F9B8-422B-A539-BF0C245CC22A}" type="parTrans" cxnId="{AED5CA2D-F20F-4D67-AD1C-C023AB9A5B9B}">
      <dgm:prSet/>
      <dgm:spPr/>
      <dgm:t>
        <a:bodyPr/>
        <a:lstStyle/>
        <a:p>
          <a:endParaRPr lang="en-GB"/>
        </a:p>
      </dgm:t>
    </dgm:pt>
    <dgm:pt modelId="{6824E8C6-C7DB-4223-A0BA-B7A66ED2B964}" type="sibTrans" cxnId="{AED5CA2D-F20F-4D67-AD1C-C023AB9A5B9B}">
      <dgm:prSet/>
      <dgm:spPr/>
      <dgm:t>
        <a:bodyPr/>
        <a:lstStyle/>
        <a:p>
          <a:endParaRPr lang="en-GB"/>
        </a:p>
      </dgm:t>
    </dgm:pt>
    <dgm:pt modelId="{92A0FB6F-BF90-4EB7-AC6C-17AE74401A26}">
      <dgm:prSet/>
      <dgm:spPr/>
      <dgm:t>
        <a:bodyPr/>
        <a:lstStyle/>
        <a:p>
          <a:r>
            <a:rPr lang="en-GB" b="1" dirty="0"/>
            <a:t>Our attitudes and assumptions- </a:t>
          </a:r>
          <a:r>
            <a:rPr lang="en-GB" b="0" dirty="0"/>
            <a:t>about parents-what needs to change?</a:t>
          </a:r>
        </a:p>
      </dgm:t>
    </dgm:pt>
    <dgm:pt modelId="{1CFA5C66-AF09-47E1-A580-3097C31AE372}" type="parTrans" cxnId="{720BF73D-2B84-4D28-B786-7A330D1C18DB}">
      <dgm:prSet/>
      <dgm:spPr/>
    </dgm:pt>
    <dgm:pt modelId="{4552C54C-919E-4FEA-B628-6EFDC15F624B}" type="sibTrans" cxnId="{720BF73D-2B84-4D28-B786-7A330D1C18DB}">
      <dgm:prSet/>
      <dgm:spPr/>
    </dgm:pt>
    <dgm:pt modelId="{1159A159-3BD6-4593-9356-5DB5DC6CEAD6}">
      <dgm:prSet/>
      <dgm:spPr/>
      <dgm:t>
        <a:bodyPr/>
        <a:lstStyle/>
        <a:p>
          <a:r>
            <a:rPr lang="en-US" b="1" dirty="0"/>
            <a:t>New partners</a:t>
          </a:r>
          <a:r>
            <a:rPr lang="en-US" b="0" dirty="0"/>
            <a:t>-what </a:t>
          </a:r>
          <a:r>
            <a:rPr lang="en-US" dirty="0"/>
            <a:t>will be impact on them/their children, if applicable </a:t>
          </a:r>
          <a:endParaRPr lang="en-GB" dirty="0"/>
        </a:p>
      </dgm:t>
    </dgm:pt>
    <dgm:pt modelId="{36307BAB-5DA9-4B05-8024-A4BC75A87386}" type="parTrans" cxnId="{2C1FAADB-4721-4CC0-84B3-B8514961D7D1}">
      <dgm:prSet/>
      <dgm:spPr/>
    </dgm:pt>
    <dgm:pt modelId="{5015E2B1-9343-483E-9636-0F11686D2733}" type="sibTrans" cxnId="{2C1FAADB-4721-4CC0-84B3-B8514961D7D1}">
      <dgm:prSet/>
      <dgm:spPr/>
    </dgm:pt>
    <dgm:pt modelId="{8AD4FC4E-B5AC-4355-B929-F7D5D13CFCF8}" type="pres">
      <dgm:prSet presAssocID="{62FEAB19-4F67-4972-93E8-E18FAB39F76E}" presName="Name0" presStyleCnt="0">
        <dgm:presLayoutVars>
          <dgm:dir/>
          <dgm:animLvl val="lvl"/>
          <dgm:resizeHandles val="exact"/>
        </dgm:presLayoutVars>
      </dgm:prSet>
      <dgm:spPr/>
    </dgm:pt>
    <dgm:pt modelId="{8AE88344-6AA8-44FC-BC9D-AD8F91A783B8}" type="pres">
      <dgm:prSet presAssocID="{2C85A56F-F790-4FFC-B0EB-A4C5D0483FAC}" presName="linNode" presStyleCnt="0"/>
      <dgm:spPr/>
    </dgm:pt>
    <dgm:pt modelId="{AAF3FAE4-9333-4E68-930D-BF0B6586322E}" type="pres">
      <dgm:prSet presAssocID="{2C85A56F-F790-4FFC-B0EB-A4C5D0483FAC}" presName="parentText" presStyleLbl="node1" presStyleIdx="0" presStyleCnt="1" custScaleY="77174">
        <dgm:presLayoutVars>
          <dgm:chMax val="1"/>
          <dgm:bulletEnabled val="1"/>
        </dgm:presLayoutVars>
      </dgm:prSet>
      <dgm:spPr/>
    </dgm:pt>
    <dgm:pt modelId="{E7322800-EF5B-43EE-B77B-03A5763A6A9C}" type="pres">
      <dgm:prSet presAssocID="{2C85A56F-F790-4FFC-B0EB-A4C5D0483FAC}" presName="descendantText" presStyleLbl="alignAccFollowNode1" presStyleIdx="0" presStyleCnt="1" custScaleY="122201" custLinFactNeighborY="0">
        <dgm:presLayoutVars>
          <dgm:bulletEnabled val="1"/>
        </dgm:presLayoutVars>
      </dgm:prSet>
      <dgm:spPr/>
    </dgm:pt>
  </dgm:ptLst>
  <dgm:cxnLst>
    <dgm:cxn modelId="{FD544A08-DEAF-4C70-BD2A-F80121CF5276}" srcId="{2C85A56F-F790-4FFC-B0EB-A4C5D0483FAC}" destId="{88E754CD-84BA-4B6F-B140-B2E4F43FA77D}" srcOrd="4" destOrd="0" parTransId="{3D7A4B47-7624-4171-B7C7-F784E6736B77}" sibTransId="{E0EC8234-98C5-4480-BB5B-904DC7291BD6}"/>
    <dgm:cxn modelId="{D32CF80F-CC36-4A40-BD50-CAC4B6E41079}" type="presOf" srcId="{88E754CD-84BA-4B6F-B140-B2E4F43FA77D}" destId="{E7322800-EF5B-43EE-B77B-03A5763A6A9C}" srcOrd="0" destOrd="4" presId="urn:microsoft.com/office/officeart/2005/8/layout/vList5"/>
    <dgm:cxn modelId="{C321E319-8273-4AD3-B6BE-B9A292DCF1D2}" type="presOf" srcId="{62FEAB19-4F67-4972-93E8-E18FAB39F76E}" destId="{8AD4FC4E-B5AC-4355-B929-F7D5D13CFCF8}" srcOrd="0" destOrd="0" presId="urn:microsoft.com/office/officeart/2005/8/layout/vList5"/>
    <dgm:cxn modelId="{790E9F1C-88BB-460D-9F3F-2BC982DCDD76}" type="presOf" srcId="{1159A159-3BD6-4593-9356-5DB5DC6CEAD6}" destId="{E7322800-EF5B-43EE-B77B-03A5763A6A9C}" srcOrd="0" destOrd="5" presId="urn:microsoft.com/office/officeart/2005/8/layout/vList5"/>
    <dgm:cxn modelId="{AFFC6E25-727A-4A18-89F0-2C837225698D}" type="presOf" srcId="{9F6202B2-9968-4100-976D-0D9512DD6493}" destId="{E7322800-EF5B-43EE-B77B-03A5763A6A9C}" srcOrd="0" destOrd="9" presId="urn:microsoft.com/office/officeart/2005/8/layout/vList5"/>
    <dgm:cxn modelId="{F7AB3E29-7668-4E50-8E6F-6478D119798E}" type="presOf" srcId="{5289288F-20B9-450F-9F80-28ACF3BAEFF0}" destId="{E7322800-EF5B-43EE-B77B-03A5763A6A9C}" srcOrd="0" destOrd="0" presId="urn:microsoft.com/office/officeart/2005/8/layout/vList5"/>
    <dgm:cxn modelId="{9AA7552D-D75E-4F77-8F9F-71E69913358A}" type="presOf" srcId="{739E6965-BCE8-4DCF-8FE4-D6BBD663CAA5}" destId="{E7322800-EF5B-43EE-B77B-03A5763A6A9C}" srcOrd="0" destOrd="6" presId="urn:microsoft.com/office/officeart/2005/8/layout/vList5"/>
    <dgm:cxn modelId="{AED5CA2D-F20F-4D67-AD1C-C023AB9A5B9B}" srcId="{2C85A56F-F790-4FFC-B0EB-A4C5D0483FAC}" destId="{739E6965-BCE8-4DCF-8FE4-D6BBD663CAA5}" srcOrd="6" destOrd="0" parTransId="{374BD5BC-F9B8-422B-A539-BF0C245CC22A}" sibTransId="{6824E8C6-C7DB-4223-A0BA-B7A66ED2B964}"/>
    <dgm:cxn modelId="{6BB0E53C-2837-4114-BD26-F0E163E1324B}" srcId="{2C85A56F-F790-4FFC-B0EB-A4C5D0483FAC}" destId="{82F2F546-9E67-4AF3-A157-91D8E4F9D061}" srcOrd="12" destOrd="0" parTransId="{484C2974-A678-4995-948C-7E028EDC5E81}" sibTransId="{CC3800D2-8263-4C60-BA97-8F1302ED38C2}"/>
    <dgm:cxn modelId="{720BF73D-2B84-4D28-B786-7A330D1C18DB}" srcId="{2C85A56F-F790-4FFC-B0EB-A4C5D0483FAC}" destId="{92A0FB6F-BF90-4EB7-AC6C-17AE74401A26}" srcOrd="14" destOrd="0" parTransId="{1CFA5C66-AF09-47E1-A580-3097C31AE372}" sibTransId="{4552C54C-919E-4FEA-B628-6EFDC15F624B}"/>
    <dgm:cxn modelId="{E61B6A62-7515-4C4A-BB55-07DF9B8C3067}" srcId="{2C85A56F-F790-4FFC-B0EB-A4C5D0483FAC}" destId="{11F5C81D-4385-4368-AE85-ED0E25F0ADB5}" srcOrd="10" destOrd="0" parTransId="{114B50DC-2D7D-4123-B6FC-533FA09E5680}" sibTransId="{529CBC50-8D49-4A52-9733-1685558D0704}"/>
    <dgm:cxn modelId="{FC3C8869-F587-4C3C-B399-48682CE67506}" type="presOf" srcId="{CF2622D7-EF64-4EE4-BA6E-7164BD6736C2}" destId="{E7322800-EF5B-43EE-B77B-03A5763A6A9C}" srcOrd="0" destOrd="13" presId="urn:microsoft.com/office/officeart/2005/8/layout/vList5"/>
    <dgm:cxn modelId="{67CB166E-7A1D-4B03-B086-BFC3EF476DD5}" srcId="{2C85A56F-F790-4FFC-B0EB-A4C5D0483FAC}" destId="{5289288F-20B9-450F-9F80-28ACF3BAEFF0}" srcOrd="0" destOrd="0" parTransId="{2E0ADE8E-F582-4E59-9951-22A8DA8297ED}" sibTransId="{33022451-1512-43F9-895C-8C98D19B56D3}"/>
    <dgm:cxn modelId="{A93F3574-4187-4B8A-8D72-E526C01DD86B}" type="presOf" srcId="{E0058974-748F-42BC-8B6C-99EC82501B9A}" destId="{E7322800-EF5B-43EE-B77B-03A5763A6A9C}" srcOrd="0" destOrd="7" presId="urn:microsoft.com/office/officeart/2005/8/layout/vList5"/>
    <dgm:cxn modelId="{D1E2FC74-BFCC-42C9-83F5-79BC44D4B785}" srcId="{2C85A56F-F790-4FFC-B0EB-A4C5D0483FAC}" destId="{9F6202B2-9968-4100-976D-0D9512DD6493}" srcOrd="9" destOrd="0" parTransId="{BE6A53FD-505A-4743-801A-C78D3DB6E3BC}" sibTransId="{E6E8E94C-126C-4FDA-9201-7AA1F2165CA9}"/>
    <dgm:cxn modelId="{E4EDCB75-8702-468D-B625-E26653143190}" type="presOf" srcId="{38ACC0A8-241E-4734-BEFE-A109FE05193C}" destId="{E7322800-EF5B-43EE-B77B-03A5763A6A9C}" srcOrd="0" destOrd="2" presId="urn:microsoft.com/office/officeart/2005/8/layout/vList5"/>
    <dgm:cxn modelId="{8A530F8D-A68E-42A0-9CC3-AC340D8F5C1C}" type="presOf" srcId="{D7ACC4FA-904C-4D70-9693-CBF723CAE886}" destId="{E7322800-EF5B-43EE-B77B-03A5763A6A9C}" srcOrd="0" destOrd="1" presId="urn:microsoft.com/office/officeart/2005/8/layout/vList5"/>
    <dgm:cxn modelId="{FAA7F990-E3D8-45A4-B2B5-404CA6FE258F}" srcId="{62FEAB19-4F67-4972-93E8-E18FAB39F76E}" destId="{2C85A56F-F790-4FFC-B0EB-A4C5D0483FAC}" srcOrd="0" destOrd="0" parTransId="{1DFA6344-0D16-4F64-88A1-D36382CC7690}" sibTransId="{9D312264-7530-48FE-98D6-DF07341EA9A9}"/>
    <dgm:cxn modelId="{B8087093-89BF-4DFE-BFB3-5380C048FEA5}" type="presOf" srcId="{92A0FB6F-BF90-4EB7-AC6C-17AE74401A26}" destId="{E7322800-EF5B-43EE-B77B-03A5763A6A9C}" srcOrd="0" destOrd="14" presId="urn:microsoft.com/office/officeart/2005/8/layout/vList5"/>
    <dgm:cxn modelId="{938EF693-B82F-4020-A223-8D2C94925666}" type="presOf" srcId="{15650689-5950-4BFF-88F6-404FCE9C8384}" destId="{E7322800-EF5B-43EE-B77B-03A5763A6A9C}" srcOrd="0" destOrd="8" presId="urn:microsoft.com/office/officeart/2005/8/layout/vList5"/>
    <dgm:cxn modelId="{D6984D9B-4827-459A-825E-AAA414EE0560}" srcId="{2C85A56F-F790-4FFC-B0EB-A4C5D0483FAC}" destId="{69A85FC7-4D93-433A-A80A-EB717F816BD6}" srcOrd="3" destOrd="0" parTransId="{FEF6561D-43A9-4A82-A264-AF5C9BDBC101}" sibTransId="{18502DC2-89A1-408C-BAC4-CA0F1497AC6B}"/>
    <dgm:cxn modelId="{6CD7A59C-956F-48A6-902F-622EDC361B4A}" type="presOf" srcId="{69A85FC7-4D93-433A-A80A-EB717F816BD6}" destId="{E7322800-EF5B-43EE-B77B-03A5763A6A9C}" srcOrd="0" destOrd="3" presId="urn:microsoft.com/office/officeart/2005/8/layout/vList5"/>
    <dgm:cxn modelId="{EB57539F-C15D-4AA8-97E5-11C288DB0F1B}" srcId="{2C85A56F-F790-4FFC-B0EB-A4C5D0483FAC}" destId="{D7ACC4FA-904C-4D70-9693-CBF723CAE886}" srcOrd="1" destOrd="0" parTransId="{027420B0-6036-43C6-84E6-95D8390A6B52}" sibTransId="{8DFCF0B0-6BE9-4C3A-9191-0AAE5868E74B}"/>
    <dgm:cxn modelId="{746076A8-E6B9-4244-8CBD-8C7B2E64416C}" srcId="{2C85A56F-F790-4FFC-B0EB-A4C5D0483FAC}" destId="{8204EBC9-B77D-4BE5-B2CB-B6939F5EFA0F}" srcOrd="11" destOrd="0" parTransId="{8B969CA4-1A6C-4C88-A928-E9A242973722}" sibTransId="{992A2EED-40EF-4413-A767-26A52DBAC52B}"/>
    <dgm:cxn modelId="{7C17CAAC-9A17-413A-B564-B15FA3B48F81}" type="presOf" srcId="{11F5C81D-4385-4368-AE85-ED0E25F0ADB5}" destId="{E7322800-EF5B-43EE-B77B-03A5763A6A9C}" srcOrd="0" destOrd="10" presId="urn:microsoft.com/office/officeart/2005/8/layout/vList5"/>
    <dgm:cxn modelId="{3F00F7BF-867B-421A-9C7F-9D07F817B5DB}" srcId="{2C85A56F-F790-4FFC-B0EB-A4C5D0483FAC}" destId="{15650689-5950-4BFF-88F6-404FCE9C8384}" srcOrd="8" destOrd="0" parTransId="{579D480E-B172-4A0C-AA3A-E2FFEC62F0AF}" sibTransId="{946EB773-88BC-44E6-9B5B-C1593139BC8D}"/>
    <dgm:cxn modelId="{DD9288CA-BFB3-4570-AE23-B5861AB70CC2}" srcId="{2C85A56F-F790-4FFC-B0EB-A4C5D0483FAC}" destId="{38ACC0A8-241E-4734-BEFE-A109FE05193C}" srcOrd="2" destOrd="0" parTransId="{25CA5757-49DA-4D00-A387-DCF17E32D67F}" sibTransId="{19D0C12B-F369-4AD1-B06E-4856FF6ED1B6}"/>
    <dgm:cxn modelId="{D6F166CF-DD96-4749-B2D5-3592CE38A44F}" srcId="{2C85A56F-F790-4FFC-B0EB-A4C5D0483FAC}" destId="{CF2622D7-EF64-4EE4-BA6E-7164BD6736C2}" srcOrd="13" destOrd="0" parTransId="{277C6B0A-718E-4599-9ABA-EA3363317088}" sibTransId="{E0600E8C-0241-4A23-A23C-B7CE8837C4B7}"/>
    <dgm:cxn modelId="{A49DB3D1-5916-46D6-9F17-58A7E3C7B2C1}" type="presOf" srcId="{2C85A56F-F790-4FFC-B0EB-A4C5D0483FAC}" destId="{AAF3FAE4-9333-4E68-930D-BF0B6586322E}" srcOrd="0" destOrd="0" presId="urn:microsoft.com/office/officeart/2005/8/layout/vList5"/>
    <dgm:cxn modelId="{CA1F18DA-0023-425B-B3CC-5F972EA3376B}" type="presOf" srcId="{82F2F546-9E67-4AF3-A157-91D8E4F9D061}" destId="{E7322800-EF5B-43EE-B77B-03A5763A6A9C}" srcOrd="0" destOrd="12" presId="urn:microsoft.com/office/officeart/2005/8/layout/vList5"/>
    <dgm:cxn modelId="{2C1FAADB-4721-4CC0-84B3-B8514961D7D1}" srcId="{2C85A56F-F790-4FFC-B0EB-A4C5D0483FAC}" destId="{1159A159-3BD6-4593-9356-5DB5DC6CEAD6}" srcOrd="5" destOrd="0" parTransId="{36307BAB-5DA9-4B05-8024-A4BC75A87386}" sibTransId="{5015E2B1-9343-483E-9636-0F11686D2733}"/>
    <dgm:cxn modelId="{463157E9-2E57-45F1-8DBE-2C3A6410AE13}" type="presOf" srcId="{8204EBC9-B77D-4BE5-B2CB-B6939F5EFA0F}" destId="{E7322800-EF5B-43EE-B77B-03A5763A6A9C}" srcOrd="0" destOrd="11" presId="urn:microsoft.com/office/officeart/2005/8/layout/vList5"/>
    <dgm:cxn modelId="{D1E8B2EB-6304-4510-B1B7-44AE89D00F0D}" srcId="{2C85A56F-F790-4FFC-B0EB-A4C5D0483FAC}" destId="{E0058974-748F-42BC-8B6C-99EC82501B9A}" srcOrd="7" destOrd="0" parTransId="{BF509705-5F72-4462-B4A0-5C8DFF9604A1}" sibTransId="{F8268506-36F9-4C18-B53C-F3BC8364A8B2}"/>
    <dgm:cxn modelId="{3DF41058-2F8D-405C-A9CE-4AEAEA23F2EB}" type="presParOf" srcId="{8AD4FC4E-B5AC-4355-B929-F7D5D13CFCF8}" destId="{8AE88344-6AA8-44FC-BC9D-AD8F91A783B8}" srcOrd="0" destOrd="0" presId="urn:microsoft.com/office/officeart/2005/8/layout/vList5"/>
    <dgm:cxn modelId="{A73AD010-6BAA-4221-A1A4-75958CA8B39A}" type="presParOf" srcId="{8AE88344-6AA8-44FC-BC9D-AD8F91A783B8}" destId="{AAF3FAE4-9333-4E68-930D-BF0B6586322E}" srcOrd="0" destOrd="0" presId="urn:microsoft.com/office/officeart/2005/8/layout/vList5"/>
    <dgm:cxn modelId="{F63B5C5A-8031-4F57-9D18-CC52DD0BA9D7}" type="presParOf" srcId="{8AE88344-6AA8-44FC-BC9D-AD8F91A783B8}" destId="{E7322800-EF5B-43EE-B77B-03A5763A6A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2333F2-2C29-4EDC-9328-40D6214761BF}"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04BA600D-2DCE-4D71-8689-DDC98EB7F29D}">
      <dgm:prSet custT="1"/>
      <dgm:spPr>
        <a:solidFill>
          <a:schemeClr val="accent1">
            <a:lumMod val="75000"/>
          </a:schemeClr>
        </a:solidFill>
      </dgm:spPr>
      <dgm:t>
        <a:bodyPr/>
        <a:lstStyle/>
        <a:p>
          <a:r>
            <a:rPr lang="en-GB" sz="1600" b="1" dirty="0"/>
            <a:t>Finances, furniture and equipment</a:t>
          </a:r>
          <a:endParaRPr lang="en-US" sz="1600" b="1" dirty="0"/>
        </a:p>
      </dgm:t>
    </dgm:pt>
    <dgm:pt modelId="{DB6F8E82-26F7-417D-B927-7D80F060E62D}" type="parTrans" cxnId="{ABAA2E92-CDD4-44D5-8498-2890EC1955EB}">
      <dgm:prSet/>
      <dgm:spPr/>
      <dgm:t>
        <a:bodyPr/>
        <a:lstStyle/>
        <a:p>
          <a:endParaRPr lang="en-US"/>
        </a:p>
      </dgm:t>
    </dgm:pt>
    <dgm:pt modelId="{AD19C5A9-9699-419F-893C-1CD2ED85C519}" type="sibTrans" cxnId="{ABAA2E92-CDD4-44D5-8498-2890EC1955EB}">
      <dgm:prSet/>
      <dgm:spPr/>
      <dgm:t>
        <a:bodyPr/>
        <a:lstStyle/>
        <a:p>
          <a:endParaRPr lang="en-US"/>
        </a:p>
      </dgm:t>
    </dgm:pt>
    <dgm:pt modelId="{857EFAA7-4BF5-439E-8701-0E5BEDBEB8E7}">
      <dgm:prSet custT="1"/>
      <dgm:spPr>
        <a:solidFill>
          <a:schemeClr val="accent1">
            <a:lumMod val="75000"/>
          </a:schemeClr>
        </a:solidFill>
      </dgm:spPr>
      <dgm:t>
        <a:bodyPr/>
        <a:lstStyle/>
        <a:p>
          <a:r>
            <a:rPr lang="en-GB" sz="1600" b="1" dirty="0"/>
            <a:t>Gradual increase in contact in accordance with assessed needs</a:t>
          </a:r>
          <a:endParaRPr lang="en-US" sz="1600" b="1" dirty="0"/>
        </a:p>
      </dgm:t>
    </dgm:pt>
    <dgm:pt modelId="{3D645FBF-9CC4-4BCF-B98B-F95924E0E92D}" type="parTrans" cxnId="{5A6CAD23-37AA-472A-B1F0-DF2354DF84E1}">
      <dgm:prSet/>
      <dgm:spPr/>
      <dgm:t>
        <a:bodyPr/>
        <a:lstStyle/>
        <a:p>
          <a:endParaRPr lang="en-US"/>
        </a:p>
      </dgm:t>
    </dgm:pt>
    <dgm:pt modelId="{4C0F4C37-D2EB-44DA-A989-9AB81A117E52}" type="sibTrans" cxnId="{5A6CAD23-37AA-472A-B1F0-DF2354DF84E1}">
      <dgm:prSet/>
      <dgm:spPr/>
      <dgm:t>
        <a:bodyPr/>
        <a:lstStyle/>
        <a:p>
          <a:endParaRPr lang="en-US"/>
        </a:p>
      </dgm:t>
    </dgm:pt>
    <dgm:pt modelId="{C5EF12B1-D203-4C00-86A6-92465052D0F3}">
      <dgm:prSet custT="1"/>
      <dgm:spPr>
        <a:solidFill>
          <a:schemeClr val="accent1">
            <a:lumMod val="75000"/>
          </a:schemeClr>
        </a:solidFill>
      </dgm:spPr>
      <dgm:t>
        <a:bodyPr/>
        <a:lstStyle/>
        <a:p>
          <a:r>
            <a:rPr lang="en-US" sz="1600" b="1" dirty="0"/>
            <a:t>Role of wider family and friends</a:t>
          </a:r>
        </a:p>
      </dgm:t>
    </dgm:pt>
    <dgm:pt modelId="{ACD0F5E3-3511-49EA-9F4C-330E280D7089}" type="parTrans" cxnId="{B281FE56-2796-4DDA-B84F-AF007F4815DA}">
      <dgm:prSet/>
      <dgm:spPr/>
      <dgm:t>
        <a:bodyPr/>
        <a:lstStyle/>
        <a:p>
          <a:endParaRPr lang="en-GB"/>
        </a:p>
      </dgm:t>
    </dgm:pt>
    <dgm:pt modelId="{10A1349C-E990-4E61-B41A-64255AA3F880}" type="sibTrans" cxnId="{B281FE56-2796-4DDA-B84F-AF007F4815DA}">
      <dgm:prSet/>
      <dgm:spPr/>
      <dgm:t>
        <a:bodyPr/>
        <a:lstStyle/>
        <a:p>
          <a:endParaRPr lang="en-GB"/>
        </a:p>
      </dgm:t>
    </dgm:pt>
    <dgm:pt modelId="{B57679D0-50DA-48AA-8541-AFCD8AC88A78}">
      <dgm:prSet custT="1"/>
      <dgm:spPr>
        <a:solidFill>
          <a:schemeClr val="accent1">
            <a:lumMod val="75000"/>
          </a:schemeClr>
        </a:solidFill>
      </dgm:spPr>
      <dgm:t>
        <a:bodyPr/>
        <a:lstStyle/>
        <a:p>
          <a:r>
            <a:rPr lang="en-US" sz="1600" b="1" dirty="0"/>
            <a:t>Date for child to return home and farewell to Local Authority home</a:t>
          </a:r>
        </a:p>
      </dgm:t>
    </dgm:pt>
    <dgm:pt modelId="{ACFE5D3E-9A23-45A5-A19D-9DB0A84A6001}" type="parTrans" cxnId="{52A621DE-2428-462D-8A66-819BC2A135A2}">
      <dgm:prSet/>
      <dgm:spPr/>
      <dgm:t>
        <a:bodyPr/>
        <a:lstStyle/>
        <a:p>
          <a:endParaRPr lang="en-GB"/>
        </a:p>
      </dgm:t>
    </dgm:pt>
    <dgm:pt modelId="{1883F147-5D29-421B-B0FC-BA1BA9592CCD}" type="sibTrans" cxnId="{52A621DE-2428-462D-8A66-819BC2A135A2}">
      <dgm:prSet/>
      <dgm:spPr/>
      <dgm:t>
        <a:bodyPr/>
        <a:lstStyle/>
        <a:p>
          <a:endParaRPr lang="en-GB"/>
        </a:p>
      </dgm:t>
    </dgm:pt>
    <dgm:pt modelId="{CA652876-1C89-440D-A83D-B9B8792EB0FE}">
      <dgm:prSet custT="1"/>
      <dgm:spPr>
        <a:solidFill>
          <a:schemeClr val="accent1">
            <a:lumMod val="75000"/>
          </a:schemeClr>
        </a:solidFill>
      </dgm:spPr>
      <dgm:t>
        <a:bodyPr/>
        <a:lstStyle/>
        <a:p>
          <a:r>
            <a:rPr lang="en-GB" sz="1600" b="1" dirty="0"/>
            <a:t>What resources and support do the family want and what can we offer?</a:t>
          </a:r>
          <a:endParaRPr lang="en-US" sz="1600" b="1" dirty="0"/>
        </a:p>
      </dgm:t>
    </dgm:pt>
    <dgm:pt modelId="{C9302512-6BED-48E7-B703-BE3509879CB4}" type="parTrans" cxnId="{7031B584-ECD7-4317-84E3-1DED14EB790B}">
      <dgm:prSet/>
      <dgm:spPr/>
      <dgm:t>
        <a:bodyPr/>
        <a:lstStyle/>
        <a:p>
          <a:endParaRPr lang="en-GB"/>
        </a:p>
      </dgm:t>
    </dgm:pt>
    <dgm:pt modelId="{FD2E90B1-1C54-4738-B130-A7DE45ADFFB7}" type="sibTrans" cxnId="{7031B584-ECD7-4317-84E3-1DED14EB790B}">
      <dgm:prSet/>
      <dgm:spPr/>
      <dgm:t>
        <a:bodyPr/>
        <a:lstStyle/>
        <a:p>
          <a:endParaRPr lang="en-GB"/>
        </a:p>
      </dgm:t>
    </dgm:pt>
    <dgm:pt modelId="{950DBA0A-7B7D-44CF-AEB5-A2115FA88859}">
      <dgm:prSet custT="1"/>
      <dgm:spPr>
        <a:solidFill>
          <a:schemeClr val="accent1">
            <a:lumMod val="75000"/>
          </a:schemeClr>
        </a:solidFill>
      </dgm:spPr>
      <dgm:t>
        <a:bodyPr/>
        <a:lstStyle/>
        <a:p>
          <a:r>
            <a:rPr lang="en-GB" sz="1600" b="1" dirty="0"/>
            <a:t>How will sibling/half sibling relationships be supported?</a:t>
          </a:r>
          <a:endParaRPr lang="en-US" sz="1600" b="1" dirty="0"/>
        </a:p>
      </dgm:t>
    </dgm:pt>
    <dgm:pt modelId="{1979A21A-D7C6-4DEC-BF06-061A3D6C2109}" type="parTrans" cxnId="{5CDE0495-9B30-4191-A40A-8AAC7F0375E7}">
      <dgm:prSet/>
      <dgm:spPr/>
      <dgm:t>
        <a:bodyPr/>
        <a:lstStyle/>
        <a:p>
          <a:endParaRPr lang="en-GB"/>
        </a:p>
      </dgm:t>
    </dgm:pt>
    <dgm:pt modelId="{3D3628CF-C1AD-427F-88F5-C6C32CE132E1}" type="sibTrans" cxnId="{5CDE0495-9B30-4191-A40A-8AAC7F0375E7}">
      <dgm:prSet/>
      <dgm:spPr/>
      <dgm:t>
        <a:bodyPr/>
        <a:lstStyle/>
        <a:p>
          <a:endParaRPr lang="en-GB"/>
        </a:p>
      </dgm:t>
    </dgm:pt>
    <dgm:pt modelId="{2F4814AC-C5E9-4999-9C08-FD03E75E5AF3}">
      <dgm:prSet custT="1"/>
      <dgm:spPr>
        <a:solidFill>
          <a:schemeClr val="accent1">
            <a:lumMod val="75000"/>
          </a:schemeClr>
        </a:solidFill>
      </dgm:spPr>
      <dgm:t>
        <a:bodyPr/>
        <a:lstStyle/>
        <a:p>
          <a:r>
            <a:rPr lang="en-US" sz="1600" b="1" dirty="0"/>
            <a:t>Children, parents, carers  and professionals work as  partners in the plan</a:t>
          </a:r>
        </a:p>
      </dgm:t>
    </dgm:pt>
    <dgm:pt modelId="{DB10EFC7-36F6-4CDC-A4D0-E2ECAB833A03}" type="parTrans" cxnId="{86D1C700-3C6A-49E3-9635-417DA811B5B3}">
      <dgm:prSet/>
      <dgm:spPr/>
      <dgm:t>
        <a:bodyPr/>
        <a:lstStyle/>
        <a:p>
          <a:endParaRPr lang="en-GB"/>
        </a:p>
      </dgm:t>
    </dgm:pt>
    <dgm:pt modelId="{DA3956FC-6461-4B59-AF7C-C00E18D02A72}" type="sibTrans" cxnId="{86D1C700-3C6A-49E3-9635-417DA811B5B3}">
      <dgm:prSet/>
      <dgm:spPr/>
      <dgm:t>
        <a:bodyPr/>
        <a:lstStyle/>
        <a:p>
          <a:endParaRPr lang="en-GB"/>
        </a:p>
      </dgm:t>
    </dgm:pt>
    <dgm:pt modelId="{72D108EA-F78E-403A-B1DB-9567EA2C087F}">
      <dgm:prSet custT="1"/>
      <dgm:spPr>
        <a:solidFill>
          <a:schemeClr val="accent1">
            <a:lumMod val="75000"/>
          </a:schemeClr>
        </a:solidFill>
      </dgm:spPr>
      <dgm:t>
        <a:bodyPr/>
        <a:lstStyle/>
        <a:p>
          <a:r>
            <a:rPr lang="en-US" sz="1600" b="1" dirty="0"/>
            <a:t>Education and training –continuity or new opportunity? </a:t>
          </a:r>
        </a:p>
      </dgm:t>
    </dgm:pt>
    <dgm:pt modelId="{2DBF533E-DB1D-40CB-9841-429F4766AB5B}" type="parTrans" cxnId="{FE5C1C26-E2A8-470F-9624-60C169BDC927}">
      <dgm:prSet/>
      <dgm:spPr/>
      <dgm:t>
        <a:bodyPr/>
        <a:lstStyle/>
        <a:p>
          <a:endParaRPr lang="en-GB"/>
        </a:p>
      </dgm:t>
    </dgm:pt>
    <dgm:pt modelId="{09F8026D-13DA-425C-99FE-72C71DE7634A}" type="sibTrans" cxnId="{FE5C1C26-E2A8-470F-9624-60C169BDC927}">
      <dgm:prSet/>
      <dgm:spPr/>
      <dgm:t>
        <a:bodyPr/>
        <a:lstStyle/>
        <a:p>
          <a:endParaRPr lang="en-GB"/>
        </a:p>
      </dgm:t>
    </dgm:pt>
    <dgm:pt modelId="{326834F0-580E-4EB1-9EAA-2A029CD54407}">
      <dgm:prSet custT="1"/>
      <dgm:spPr>
        <a:solidFill>
          <a:schemeClr val="accent1">
            <a:lumMod val="75000"/>
          </a:schemeClr>
        </a:solidFill>
      </dgm:spPr>
      <dgm:t>
        <a:bodyPr/>
        <a:lstStyle/>
        <a:p>
          <a:r>
            <a:rPr lang="en-US" sz="1600" b="1" dirty="0"/>
            <a:t>Individual needs of parents and those of child identified</a:t>
          </a:r>
        </a:p>
      </dgm:t>
    </dgm:pt>
    <dgm:pt modelId="{B4455D4B-7276-4CC7-8913-E0A0E1D1E7DA}" type="parTrans" cxnId="{4A08CD6E-383A-4458-981E-46D243086BC5}">
      <dgm:prSet/>
      <dgm:spPr/>
      <dgm:t>
        <a:bodyPr/>
        <a:lstStyle/>
        <a:p>
          <a:endParaRPr lang="en-GB"/>
        </a:p>
      </dgm:t>
    </dgm:pt>
    <dgm:pt modelId="{32708DCF-44AA-4EEB-94CC-16E92FD6F58D}" type="sibTrans" cxnId="{4A08CD6E-383A-4458-981E-46D243086BC5}">
      <dgm:prSet/>
      <dgm:spPr/>
      <dgm:t>
        <a:bodyPr/>
        <a:lstStyle/>
        <a:p>
          <a:endParaRPr lang="en-GB"/>
        </a:p>
      </dgm:t>
    </dgm:pt>
    <dgm:pt modelId="{46204E2D-3467-4A48-912C-8A6A9AEDE894}">
      <dgm:prSet custT="1"/>
      <dgm:spPr>
        <a:solidFill>
          <a:schemeClr val="accent1">
            <a:lumMod val="75000"/>
          </a:schemeClr>
        </a:solidFill>
      </dgm:spPr>
      <dgm:t>
        <a:bodyPr/>
        <a:lstStyle/>
        <a:p>
          <a:r>
            <a:rPr lang="en-US" sz="1600" b="1" dirty="0"/>
            <a:t>Where parents have separated what will child’s contact be with other parent?</a:t>
          </a:r>
        </a:p>
      </dgm:t>
    </dgm:pt>
    <dgm:pt modelId="{811C7276-DB94-4E33-AC8F-D765F6DC6113}" type="parTrans" cxnId="{D4DDBC16-67C6-4836-ABA6-6E76F9BEE93F}">
      <dgm:prSet/>
      <dgm:spPr/>
      <dgm:t>
        <a:bodyPr/>
        <a:lstStyle/>
        <a:p>
          <a:endParaRPr lang="en-GB"/>
        </a:p>
      </dgm:t>
    </dgm:pt>
    <dgm:pt modelId="{BB3BBACC-4629-4E4B-84A8-63827F314796}" type="sibTrans" cxnId="{D4DDBC16-67C6-4836-ABA6-6E76F9BEE93F}">
      <dgm:prSet/>
      <dgm:spPr/>
      <dgm:t>
        <a:bodyPr/>
        <a:lstStyle/>
        <a:p>
          <a:endParaRPr lang="en-GB"/>
        </a:p>
      </dgm:t>
    </dgm:pt>
    <dgm:pt modelId="{F9071A96-0B40-49F8-B92F-6E544791F330}">
      <dgm:prSet custT="1"/>
      <dgm:spPr>
        <a:solidFill>
          <a:schemeClr val="accent1">
            <a:lumMod val="75000"/>
          </a:schemeClr>
        </a:solidFill>
      </dgm:spPr>
      <dgm:t>
        <a:bodyPr/>
        <a:lstStyle/>
        <a:p>
          <a:r>
            <a:rPr lang="en-GB" sz="1600" b="1" dirty="0"/>
            <a:t>How will the foster carer or residential worker support transition?</a:t>
          </a:r>
          <a:endParaRPr lang="en-US" sz="1600" b="1" dirty="0"/>
        </a:p>
      </dgm:t>
    </dgm:pt>
    <dgm:pt modelId="{5FCCF191-9035-4C96-AA82-9AD88BB7722D}" type="parTrans" cxnId="{E9DE8EA3-1DFA-42A2-AF95-245DE4D7FBDC}">
      <dgm:prSet/>
      <dgm:spPr/>
      <dgm:t>
        <a:bodyPr/>
        <a:lstStyle/>
        <a:p>
          <a:endParaRPr lang="en-GB"/>
        </a:p>
      </dgm:t>
    </dgm:pt>
    <dgm:pt modelId="{4B790846-8326-4FC3-B00B-7101777067C2}" type="sibTrans" cxnId="{E9DE8EA3-1DFA-42A2-AF95-245DE4D7FBDC}">
      <dgm:prSet/>
      <dgm:spPr/>
      <dgm:t>
        <a:bodyPr/>
        <a:lstStyle/>
        <a:p>
          <a:endParaRPr lang="en-GB"/>
        </a:p>
      </dgm:t>
    </dgm:pt>
    <dgm:pt modelId="{B230A354-69BE-45AC-B610-79FEA163CC48}">
      <dgm:prSet custT="1"/>
      <dgm:spPr>
        <a:solidFill>
          <a:schemeClr val="accent1">
            <a:lumMod val="75000"/>
          </a:schemeClr>
        </a:solidFill>
      </dgm:spPr>
      <dgm:t>
        <a:bodyPr/>
        <a:lstStyle/>
        <a:p>
          <a:r>
            <a:rPr lang="en-US" sz="1600" b="1" dirty="0"/>
            <a:t>Child’s wishes and feeling remaining central </a:t>
          </a:r>
        </a:p>
      </dgm:t>
    </dgm:pt>
    <dgm:pt modelId="{CC2B9FE8-B5DB-4596-9836-01998F5C42AB}" type="parTrans" cxnId="{6528F35A-6E92-4D69-A38D-CAC45A9614E3}">
      <dgm:prSet/>
      <dgm:spPr/>
      <dgm:t>
        <a:bodyPr/>
        <a:lstStyle/>
        <a:p>
          <a:endParaRPr lang="en-GB"/>
        </a:p>
      </dgm:t>
    </dgm:pt>
    <dgm:pt modelId="{DA86583E-9CB2-4FF0-B3A0-14153313933C}" type="sibTrans" cxnId="{6528F35A-6E92-4D69-A38D-CAC45A9614E3}">
      <dgm:prSet/>
      <dgm:spPr/>
      <dgm:t>
        <a:bodyPr/>
        <a:lstStyle/>
        <a:p>
          <a:endParaRPr lang="en-GB"/>
        </a:p>
      </dgm:t>
    </dgm:pt>
    <dgm:pt modelId="{32A49254-624E-440D-BFAE-3640511AC93B}" type="pres">
      <dgm:prSet presAssocID="{2D2333F2-2C29-4EDC-9328-40D6214761BF}" presName="diagram" presStyleCnt="0">
        <dgm:presLayoutVars>
          <dgm:dir/>
          <dgm:resizeHandles val="exact"/>
        </dgm:presLayoutVars>
      </dgm:prSet>
      <dgm:spPr/>
    </dgm:pt>
    <dgm:pt modelId="{81638AAB-5D79-495B-9B48-37AD40EDB595}" type="pres">
      <dgm:prSet presAssocID="{B230A354-69BE-45AC-B610-79FEA163CC48}" presName="node" presStyleLbl="node1" presStyleIdx="0" presStyleCnt="12">
        <dgm:presLayoutVars>
          <dgm:bulletEnabled val="1"/>
        </dgm:presLayoutVars>
      </dgm:prSet>
      <dgm:spPr/>
    </dgm:pt>
    <dgm:pt modelId="{73CC1BB7-3138-471F-A122-24887488491E}" type="pres">
      <dgm:prSet presAssocID="{DA86583E-9CB2-4FF0-B3A0-14153313933C}" presName="sibTrans" presStyleCnt="0"/>
      <dgm:spPr/>
    </dgm:pt>
    <dgm:pt modelId="{02E916C7-3B88-4242-88A2-E60ECE5F2CEC}" type="pres">
      <dgm:prSet presAssocID="{2F4814AC-C5E9-4999-9C08-FD03E75E5AF3}" presName="node" presStyleLbl="node1" presStyleIdx="1" presStyleCnt="12">
        <dgm:presLayoutVars>
          <dgm:bulletEnabled val="1"/>
        </dgm:presLayoutVars>
      </dgm:prSet>
      <dgm:spPr/>
    </dgm:pt>
    <dgm:pt modelId="{377ADCE8-69C5-43EB-949B-F3A2855D92C8}" type="pres">
      <dgm:prSet presAssocID="{DA3956FC-6461-4B59-AF7C-C00E18D02A72}" presName="sibTrans" presStyleCnt="0"/>
      <dgm:spPr/>
    </dgm:pt>
    <dgm:pt modelId="{E36200AF-59CD-4F61-BB1D-2020E58462E9}" type="pres">
      <dgm:prSet presAssocID="{326834F0-580E-4EB1-9EAA-2A029CD54407}" presName="node" presStyleLbl="node1" presStyleIdx="2" presStyleCnt="12">
        <dgm:presLayoutVars>
          <dgm:bulletEnabled val="1"/>
        </dgm:presLayoutVars>
      </dgm:prSet>
      <dgm:spPr/>
    </dgm:pt>
    <dgm:pt modelId="{CE2E8718-EA74-46BD-B9D1-49D9B7A2BFB0}" type="pres">
      <dgm:prSet presAssocID="{32708DCF-44AA-4EEB-94CC-16E92FD6F58D}" presName="sibTrans" presStyleCnt="0"/>
      <dgm:spPr/>
    </dgm:pt>
    <dgm:pt modelId="{388B6C75-67BB-4B0D-80C8-E03FEC627060}" type="pres">
      <dgm:prSet presAssocID="{CA652876-1C89-440D-A83D-B9B8792EB0FE}" presName="node" presStyleLbl="node1" presStyleIdx="3" presStyleCnt="12">
        <dgm:presLayoutVars>
          <dgm:bulletEnabled val="1"/>
        </dgm:presLayoutVars>
      </dgm:prSet>
      <dgm:spPr/>
    </dgm:pt>
    <dgm:pt modelId="{463A9E9D-7529-4E97-B123-B83923DCABD9}" type="pres">
      <dgm:prSet presAssocID="{FD2E90B1-1C54-4738-B130-A7DE45ADFFB7}" presName="sibTrans" presStyleCnt="0"/>
      <dgm:spPr/>
    </dgm:pt>
    <dgm:pt modelId="{4CEBF9D5-BA2B-4ECC-BADA-9AB5F2803364}" type="pres">
      <dgm:prSet presAssocID="{950DBA0A-7B7D-44CF-AEB5-A2115FA88859}" presName="node" presStyleLbl="node1" presStyleIdx="4" presStyleCnt="12">
        <dgm:presLayoutVars>
          <dgm:bulletEnabled val="1"/>
        </dgm:presLayoutVars>
      </dgm:prSet>
      <dgm:spPr/>
    </dgm:pt>
    <dgm:pt modelId="{4D7F0F22-0ACE-47AB-A4D4-07F360FA91CF}" type="pres">
      <dgm:prSet presAssocID="{3D3628CF-C1AD-427F-88F5-C6C32CE132E1}" presName="sibTrans" presStyleCnt="0"/>
      <dgm:spPr/>
    </dgm:pt>
    <dgm:pt modelId="{7CB6C03E-67B5-4E58-B61F-D7EB26DAF588}" type="pres">
      <dgm:prSet presAssocID="{C5EF12B1-D203-4C00-86A6-92465052D0F3}" presName="node" presStyleLbl="node1" presStyleIdx="5" presStyleCnt="12">
        <dgm:presLayoutVars>
          <dgm:bulletEnabled val="1"/>
        </dgm:presLayoutVars>
      </dgm:prSet>
      <dgm:spPr/>
    </dgm:pt>
    <dgm:pt modelId="{573F7F32-D3E4-45CD-89F4-47BA7DF1A50E}" type="pres">
      <dgm:prSet presAssocID="{10A1349C-E990-4E61-B41A-64255AA3F880}" presName="sibTrans" presStyleCnt="0"/>
      <dgm:spPr/>
    </dgm:pt>
    <dgm:pt modelId="{2CFD03A7-34BA-43FE-9B4D-A4BA1C487479}" type="pres">
      <dgm:prSet presAssocID="{72D108EA-F78E-403A-B1DB-9567EA2C087F}" presName="node" presStyleLbl="node1" presStyleIdx="6" presStyleCnt="12">
        <dgm:presLayoutVars>
          <dgm:bulletEnabled val="1"/>
        </dgm:presLayoutVars>
      </dgm:prSet>
      <dgm:spPr/>
    </dgm:pt>
    <dgm:pt modelId="{1A4DDB98-4973-4604-BB98-50B7E1793111}" type="pres">
      <dgm:prSet presAssocID="{09F8026D-13DA-425C-99FE-72C71DE7634A}" presName="sibTrans" presStyleCnt="0"/>
      <dgm:spPr/>
    </dgm:pt>
    <dgm:pt modelId="{C3ED674F-3BA0-4484-8C15-B94E1892BFD7}" type="pres">
      <dgm:prSet presAssocID="{04BA600D-2DCE-4D71-8689-DDC98EB7F29D}" presName="node" presStyleLbl="node1" presStyleIdx="7" presStyleCnt="12">
        <dgm:presLayoutVars>
          <dgm:bulletEnabled val="1"/>
        </dgm:presLayoutVars>
      </dgm:prSet>
      <dgm:spPr/>
    </dgm:pt>
    <dgm:pt modelId="{84A86135-5874-4B8E-8426-0E22C2833BAD}" type="pres">
      <dgm:prSet presAssocID="{AD19C5A9-9699-419F-893C-1CD2ED85C519}" presName="sibTrans" presStyleCnt="0"/>
      <dgm:spPr/>
    </dgm:pt>
    <dgm:pt modelId="{3971FEEA-50D7-4EA1-BC34-97DBF1079984}" type="pres">
      <dgm:prSet presAssocID="{F9071A96-0B40-49F8-B92F-6E544791F330}" presName="node" presStyleLbl="node1" presStyleIdx="8" presStyleCnt="12">
        <dgm:presLayoutVars>
          <dgm:bulletEnabled val="1"/>
        </dgm:presLayoutVars>
      </dgm:prSet>
      <dgm:spPr/>
    </dgm:pt>
    <dgm:pt modelId="{354342D2-8D2F-46BA-AA1C-42FDB89AC5AA}" type="pres">
      <dgm:prSet presAssocID="{4B790846-8326-4FC3-B00B-7101777067C2}" presName="sibTrans" presStyleCnt="0"/>
      <dgm:spPr/>
    </dgm:pt>
    <dgm:pt modelId="{1868E62F-3FA2-4A58-A2A0-6E959ED78FCE}" type="pres">
      <dgm:prSet presAssocID="{857EFAA7-4BF5-439E-8701-0E5BEDBEB8E7}" presName="node" presStyleLbl="node1" presStyleIdx="9" presStyleCnt="12">
        <dgm:presLayoutVars>
          <dgm:bulletEnabled val="1"/>
        </dgm:presLayoutVars>
      </dgm:prSet>
      <dgm:spPr/>
    </dgm:pt>
    <dgm:pt modelId="{E5E12D8F-E4D0-4399-B201-E43C2073C50C}" type="pres">
      <dgm:prSet presAssocID="{4C0F4C37-D2EB-44DA-A989-9AB81A117E52}" presName="sibTrans" presStyleCnt="0"/>
      <dgm:spPr/>
    </dgm:pt>
    <dgm:pt modelId="{2914F1F8-4381-4F5B-A175-3CEE7E011A76}" type="pres">
      <dgm:prSet presAssocID="{46204E2D-3467-4A48-912C-8A6A9AEDE894}" presName="node" presStyleLbl="node1" presStyleIdx="10" presStyleCnt="12">
        <dgm:presLayoutVars>
          <dgm:bulletEnabled val="1"/>
        </dgm:presLayoutVars>
      </dgm:prSet>
      <dgm:spPr/>
    </dgm:pt>
    <dgm:pt modelId="{BD4DBCE0-D2FE-4BD7-B745-B2B02014C74A}" type="pres">
      <dgm:prSet presAssocID="{BB3BBACC-4629-4E4B-84A8-63827F314796}" presName="sibTrans" presStyleCnt="0"/>
      <dgm:spPr/>
    </dgm:pt>
    <dgm:pt modelId="{E20678F3-DE7F-48E3-8248-CF4715815222}" type="pres">
      <dgm:prSet presAssocID="{B57679D0-50DA-48AA-8541-AFCD8AC88A78}" presName="node" presStyleLbl="node1" presStyleIdx="11" presStyleCnt="12" custLinFactNeighborY="-4119">
        <dgm:presLayoutVars>
          <dgm:bulletEnabled val="1"/>
        </dgm:presLayoutVars>
      </dgm:prSet>
      <dgm:spPr/>
    </dgm:pt>
  </dgm:ptLst>
  <dgm:cxnLst>
    <dgm:cxn modelId="{86D1C700-3C6A-49E3-9635-417DA811B5B3}" srcId="{2D2333F2-2C29-4EDC-9328-40D6214761BF}" destId="{2F4814AC-C5E9-4999-9C08-FD03E75E5AF3}" srcOrd="1" destOrd="0" parTransId="{DB10EFC7-36F6-4CDC-A4D0-E2ECAB833A03}" sibTransId="{DA3956FC-6461-4B59-AF7C-C00E18D02A72}"/>
    <dgm:cxn modelId="{41F71810-DCD0-4F55-887E-DA31BB48CE27}" type="presOf" srcId="{46204E2D-3467-4A48-912C-8A6A9AEDE894}" destId="{2914F1F8-4381-4F5B-A175-3CEE7E011A76}" srcOrd="0" destOrd="0" presId="urn:microsoft.com/office/officeart/2005/8/layout/default"/>
    <dgm:cxn modelId="{F89EB016-B173-46BA-9586-28A58AC8F2C2}" type="presOf" srcId="{72D108EA-F78E-403A-B1DB-9567EA2C087F}" destId="{2CFD03A7-34BA-43FE-9B4D-A4BA1C487479}" srcOrd="0" destOrd="0" presId="urn:microsoft.com/office/officeart/2005/8/layout/default"/>
    <dgm:cxn modelId="{D4DDBC16-67C6-4836-ABA6-6E76F9BEE93F}" srcId="{2D2333F2-2C29-4EDC-9328-40D6214761BF}" destId="{46204E2D-3467-4A48-912C-8A6A9AEDE894}" srcOrd="10" destOrd="0" parTransId="{811C7276-DB94-4E33-AC8F-D765F6DC6113}" sibTransId="{BB3BBACC-4629-4E4B-84A8-63827F314796}"/>
    <dgm:cxn modelId="{5A6CAD23-37AA-472A-B1F0-DF2354DF84E1}" srcId="{2D2333F2-2C29-4EDC-9328-40D6214761BF}" destId="{857EFAA7-4BF5-439E-8701-0E5BEDBEB8E7}" srcOrd="9" destOrd="0" parTransId="{3D645FBF-9CC4-4BCF-B98B-F95924E0E92D}" sibTransId="{4C0F4C37-D2EB-44DA-A989-9AB81A117E52}"/>
    <dgm:cxn modelId="{FE5C1C26-E2A8-470F-9624-60C169BDC927}" srcId="{2D2333F2-2C29-4EDC-9328-40D6214761BF}" destId="{72D108EA-F78E-403A-B1DB-9567EA2C087F}" srcOrd="6" destOrd="0" parTransId="{2DBF533E-DB1D-40CB-9841-429F4766AB5B}" sibTransId="{09F8026D-13DA-425C-99FE-72C71DE7634A}"/>
    <dgm:cxn modelId="{A7CAF740-A6E9-4C4A-8253-64E156DFA4E7}" type="presOf" srcId="{B57679D0-50DA-48AA-8541-AFCD8AC88A78}" destId="{E20678F3-DE7F-48E3-8248-CF4715815222}" srcOrd="0" destOrd="0" presId="urn:microsoft.com/office/officeart/2005/8/layout/default"/>
    <dgm:cxn modelId="{09D5AD42-7BE5-4964-A05D-E177EC1C1FD7}" type="presOf" srcId="{857EFAA7-4BF5-439E-8701-0E5BEDBEB8E7}" destId="{1868E62F-3FA2-4A58-A2A0-6E959ED78FCE}" srcOrd="0" destOrd="0" presId="urn:microsoft.com/office/officeart/2005/8/layout/default"/>
    <dgm:cxn modelId="{33B1A84A-A72E-485A-BB67-AEE14727EFF0}" type="presOf" srcId="{C5EF12B1-D203-4C00-86A6-92465052D0F3}" destId="{7CB6C03E-67B5-4E58-B61F-D7EB26DAF588}" srcOrd="0" destOrd="0" presId="urn:microsoft.com/office/officeart/2005/8/layout/default"/>
    <dgm:cxn modelId="{CDDF544C-F100-45FF-B87C-90334DB443DF}" type="presOf" srcId="{2D2333F2-2C29-4EDC-9328-40D6214761BF}" destId="{32A49254-624E-440D-BFAE-3640511AC93B}" srcOrd="0" destOrd="0" presId="urn:microsoft.com/office/officeart/2005/8/layout/default"/>
    <dgm:cxn modelId="{4A08CD6E-383A-4458-981E-46D243086BC5}" srcId="{2D2333F2-2C29-4EDC-9328-40D6214761BF}" destId="{326834F0-580E-4EB1-9EAA-2A029CD54407}" srcOrd="2" destOrd="0" parTransId="{B4455D4B-7276-4CC7-8913-E0A0E1D1E7DA}" sibTransId="{32708DCF-44AA-4EEB-94CC-16E92FD6F58D}"/>
    <dgm:cxn modelId="{E3635B54-CA82-4C97-B168-25571674EEA6}" type="presOf" srcId="{F9071A96-0B40-49F8-B92F-6E544791F330}" destId="{3971FEEA-50D7-4EA1-BC34-97DBF1079984}" srcOrd="0" destOrd="0" presId="urn:microsoft.com/office/officeart/2005/8/layout/default"/>
    <dgm:cxn modelId="{B281FE56-2796-4DDA-B84F-AF007F4815DA}" srcId="{2D2333F2-2C29-4EDC-9328-40D6214761BF}" destId="{C5EF12B1-D203-4C00-86A6-92465052D0F3}" srcOrd="5" destOrd="0" parTransId="{ACD0F5E3-3511-49EA-9F4C-330E280D7089}" sibTransId="{10A1349C-E990-4E61-B41A-64255AA3F880}"/>
    <dgm:cxn modelId="{895EAE79-2FEC-44DA-ADA7-CB68C3DDFDB3}" type="presOf" srcId="{326834F0-580E-4EB1-9EAA-2A029CD54407}" destId="{E36200AF-59CD-4F61-BB1D-2020E58462E9}" srcOrd="0" destOrd="0" presId="urn:microsoft.com/office/officeart/2005/8/layout/default"/>
    <dgm:cxn modelId="{6528F35A-6E92-4D69-A38D-CAC45A9614E3}" srcId="{2D2333F2-2C29-4EDC-9328-40D6214761BF}" destId="{B230A354-69BE-45AC-B610-79FEA163CC48}" srcOrd="0" destOrd="0" parTransId="{CC2B9FE8-B5DB-4596-9836-01998F5C42AB}" sibTransId="{DA86583E-9CB2-4FF0-B3A0-14153313933C}"/>
    <dgm:cxn modelId="{7031B584-ECD7-4317-84E3-1DED14EB790B}" srcId="{2D2333F2-2C29-4EDC-9328-40D6214761BF}" destId="{CA652876-1C89-440D-A83D-B9B8792EB0FE}" srcOrd="3" destOrd="0" parTransId="{C9302512-6BED-48E7-B703-BE3509879CB4}" sibTransId="{FD2E90B1-1C54-4738-B130-A7DE45ADFFB7}"/>
    <dgm:cxn modelId="{8C89418B-3A67-4BA8-A8D9-11D109CA1474}" type="presOf" srcId="{2F4814AC-C5E9-4999-9C08-FD03E75E5AF3}" destId="{02E916C7-3B88-4242-88A2-E60ECE5F2CEC}" srcOrd="0" destOrd="0" presId="urn:microsoft.com/office/officeart/2005/8/layout/default"/>
    <dgm:cxn modelId="{ABAA2E92-CDD4-44D5-8498-2890EC1955EB}" srcId="{2D2333F2-2C29-4EDC-9328-40D6214761BF}" destId="{04BA600D-2DCE-4D71-8689-DDC98EB7F29D}" srcOrd="7" destOrd="0" parTransId="{DB6F8E82-26F7-417D-B927-7D80F060E62D}" sibTransId="{AD19C5A9-9699-419F-893C-1CD2ED85C519}"/>
    <dgm:cxn modelId="{5CDE0495-9B30-4191-A40A-8AAC7F0375E7}" srcId="{2D2333F2-2C29-4EDC-9328-40D6214761BF}" destId="{950DBA0A-7B7D-44CF-AEB5-A2115FA88859}" srcOrd="4" destOrd="0" parTransId="{1979A21A-D7C6-4DEC-BF06-061A3D6C2109}" sibTransId="{3D3628CF-C1AD-427F-88F5-C6C32CE132E1}"/>
    <dgm:cxn modelId="{1A03C599-8219-40BC-90E6-E076D3C939F8}" type="presOf" srcId="{CA652876-1C89-440D-A83D-B9B8792EB0FE}" destId="{388B6C75-67BB-4B0D-80C8-E03FEC627060}" srcOrd="0" destOrd="0" presId="urn:microsoft.com/office/officeart/2005/8/layout/default"/>
    <dgm:cxn modelId="{B6668F9F-9E9A-4963-9AC2-8EE6FFBDE70A}" type="presOf" srcId="{B230A354-69BE-45AC-B610-79FEA163CC48}" destId="{81638AAB-5D79-495B-9B48-37AD40EDB595}" srcOrd="0" destOrd="0" presId="urn:microsoft.com/office/officeart/2005/8/layout/default"/>
    <dgm:cxn modelId="{E9DE8EA3-1DFA-42A2-AF95-245DE4D7FBDC}" srcId="{2D2333F2-2C29-4EDC-9328-40D6214761BF}" destId="{F9071A96-0B40-49F8-B92F-6E544791F330}" srcOrd="8" destOrd="0" parTransId="{5FCCF191-9035-4C96-AA82-9AD88BB7722D}" sibTransId="{4B790846-8326-4FC3-B00B-7101777067C2}"/>
    <dgm:cxn modelId="{D97934C5-2525-48ED-B46B-76F96E775F71}" type="presOf" srcId="{950DBA0A-7B7D-44CF-AEB5-A2115FA88859}" destId="{4CEBF9D5-BA2B-4ECC-BADA-9AB5F2803364}" srcOrd="0" destOrd="0" presId="urn:microsoft.com/office/officeart/2005/8/layout/default"/>
    <dgm:cxn modelId="{68EF7DD0-6B96-4D6B-A3C7-AF48D4505F32}" type="presOf" srcId="{04BA600D-2DCE-4D71-8689-DDC98EB7F29D}" destId="{C3ED674F-3BA0-4484-8C15-B94E1892BFD7}" srcOrd="0" destOrd="0" presId="urn:microsoft.com/office/officeart/2005/8/layout/default"/>
    <dgm:cxn modelId="{52A621DE-2428-462D-8A66-819BC2A135A2}" srcId="{2D2333F2-2C29-4EDC-9328-40D6214761BF}" destId="{B57679D0-50DA-48AA-8541-AFCD8AC88A78}" srcOrd="11" destOrd="0" parTransId="{ACFE5D3E-9A23-45A5-A19D-9DB0A84A6001}" sibTransId="{1883F147-5D29-421B-B0FC-BA1BA9592CCD}"/>
    <dgm:cxn modelId="{4597B874-EA76-49CD-A296-66F78A7A8DA8}" type="presParOf" srcId="{32A49254-624E-440D-BFAE-3640511AC93B}" destId="{81638AAB-5D79-495B-9B48-37AD40EDB595}" srcOrd="0" destOrd="0" presId="urn:microsoft.com/office/officeart/2005/8/layout/default"/>
    <dgm:cxn modelId="{BB4F61C7-E21D-467F-B320-5EEFA5E54EDC}" type="presParOf" srcId="{32A49254-624E-440D-BFAE-3640511AC93B}" destId="{73CC1BB7-3138-471F-A122-24887488491E}" srcOrd="1" destOrd="0" presId="urn:microsoft.com/office/officeart/2005/8/layout/default"/>
    <dgm:cxn modelId="{95A2B6EC-3433-4BA0-93AC-30A1A80A744B}" type="presParOf" srcId="{32A49254-624E-440D-BFAE-3640511AC93B}" destId="{02E916C7-3B88-4242-88A2-E60ECE5F2CEC}" srcOrd="2" destOrd="0" presId="urn:microsoft.com/office/officeart/2005/8/layout/default"/>
    <dgm:cxn modelId="{6998749A-4274-4B7F-A911-F0C79C2DC056}" type="presParOf" srcId="{32A49254-624E-440D-BFAE-3640511AC93B}" destId="{377ADCE8-69C5-43EB-949B-F3A2855D92C8}" srcOrd="3" destOrd="0" presId="urn:microsoft.com/office/officeart/2005/8/layout/default"/>
    <dgm:cxn modelId="{284E4B62-38EF-41FF-BEA3-1652A52D9CD0}" type="presParOf" srcId="{32A49254-624E-440D-BFAE-3640511AC93B}" destId="{E36200AF-59CD-4F61-BB1D-2020E58462E9}" srcOrd="4" destOrd="0" presId="urn:microsoft.com/office/officeart/2005/8/layout/default"/>
    <dgm:cxn modelId="{DE15763F-3494-433C-937D-03243894D540}" type="presParOf" srcId="{32A49254-624E-440D-BFAE-3640511AC93B}" destId="{CE2E8718-EA74-46BD-B9D1-49D9B7A2BFB0}" srcOrd="5" destOrd="0" presId="urn:microsoft.com/office/officeart/2005/8/layout/default"/>
    <dgm:cxn modelId="{29C55472-40C5-4CEB-96F4-035266F5AB89}" type="presParOf" srcId="{32A49254-624E-440D-BFAE-3640511AC93B}" destId="{388B6C75-67BB-4B0D-80C8-E03FEC627060}" srcOrd="6" destOrd="0" presId="urn:microsoft.com/office/officeart/2005/8/layout/default"/>
    <dgm:cxn modelId="{2204C524-7CEA-4B1F-B0A8-F82EDA1ED427}" type="presParOf" srcId="{32A49254-624E-440D-BFAE-3640511AC93B}" destId="{463A9E9D-7529-4E97-B123-B83923DCABD9}" srcOrd="7" destOrd="0" presId="urn:microsoft.com/office/officeart/2005/8/layout/default"/>
    <dgm:cxn modelId="{74B7E616-A316-4EEF-AA9F-1A009C1658B8}" type="presParOf" srcId="{32A49254-624E-440D-BFAE-3640511AC93B}" destId="{4CEBF9D5-BA2B-4ECC-BADA-9AB5F2803364}" srcOrd="8" destOrd="0" presId="urn:microsoft.com/office/officeart/2005/8/layout/default"/>
    <dgm:cxn modelId="{ABEBBF0A-2CA3-48BD-8101-C48512A67E20}" type="presParOf" srcId="{32A49254-624E-440D-BFAE-3640511AC93B}" destId="{4D7F0F22-0ACE-47AB-A4D4-07F360FA91CF}" srcOrd="9" destOrd="0" presId="urn:microsoft.com/office/officeart/2005/8/layout/default"/>
    <dgm:cxn modelId="{9AF4AE4B-4D7B-42C8-85C0-7F88649B08C3}" type="presParOf" srcId="{32A49254-624E-440D-BFAE-3640511AC93B}" destId="{7CB6C03E-67B5-4E58-B61F-D7EB26DAF588}" srcOrd="10" destOrd="0" presId="urn:microsoft.com/office/officeart/2005/8/layout/default"/>
    <dgm:cxn modelId="{B514418E-126E-4ABF-9DF0-99623EF1E86E}" type="presParOf" srcId="{32A49254-624E-440D-BFAE-3640511AC93B}" destId="{573F7F32-D3E4-45CD-89F4-47BA7DF1A50E}" srcOrd="11" destOrd="0" presId="urn:microsoft.com/office/officeart/2005/8/layout/default"/>
    <dgm:cxn modelId="{2C0050B8-4B26-4EE4-B0C1-AC9570606CF6}" type="presParOf" srcId="{32A49254-624E-440D-BFAE-3640511AC93B}" destId="{2CFD03A7-34BA-43FE-9B4D-A4BA1C487479}" srcOrd="12" destOrd="0" presId="urn:microsoft.com/office/officeart/2005/8/layout/default"/>
    <dgm:cxn modelId="{A8618774-FF5C-409C-A32B-A8E87100993D}" type="presParOf" srcId="{32A49254-624E-440D-BFAE-3640511AC93B}" destId="{1A4DDB98-4973-4604-BB98-50B7E1793111}" srcOrd="13" destOrd="0" presId="urn:microsoft.com/office/officeart/2005/8/layout/default"/>
    <dgm:cxn modelId="{9DBBAE16-8069-4292-90D5-1D49C39A9675}" type="presParOf" srcId="{32A49254-624E-440D-BFAE-3640511AC93B}" destId="{C3ED674F-3BA0-4484-8C15-B94E1892BFD7}" srcOrd="14" destOrd="0" presId="urn:microsoft.com/office/officeart/2005/8/layout/default"/>
    <dgm:cxn modelId="{C396085E-8264-46B4-8757-679243D79159}" type="presParOf" srcId="{32A49254-624E-440D-BFAE-3640511AC93B}" destId="{84A86135-5874-4B8E-8426-0E22C2833BAD}" srcOrd="15" destOrd="0" presId="urn:microsoft.com/office/officeart/2005/8/layout/default"/>
    <dgm:cxn modelId="{9FAA8195-4883-4417-91F6-BA8ABDD726E9}" type="presParOf" srcId="{32A49254-624E-440D-BFAE-3640511AC93B}" destId="{3971FEEA-50D7-4EA1-BC34-97DBF1079984}" srcOrd="16" destOrd="0" presId="urn:microsoft.com/office/officeart/2005/8/layout/default"/>
    <dgm:cxn modelId="{385A9452-6243-479A-A5D1-E9EBBB7D0187}" type="presParOf" srcId="{32A49254-624E-440D-BFAE-3640511AC93B}" destId="{354342D2-8D2F-46BA-AA1C-42FDB89AC5AA}" srcOrd="17" destOrd="0" presId="urn:microsoft.com/office/officeart/2005/8/layout/default"/>
    <dgm:cxn modelId="{E2560674-E0EF-4AE5-8556-A2A5FB5AE4C7}" type="presParOf" srcId="{32A49254-624E-440D-BFAE-3640511AC93B}" destId="{1868E62F-3FA2-4A58-A2A0-6E959ED78FCE}" srcOrd="18" destOrd="0" presId="urn:microsoft.com/office/officeart/2005/8/layout/default"/>
    <dgm:cxn modelId="{FFE04BBA-851B-43AF-9706-3711EF685B95}" type="presParOf" srcId="{32A49254-624E-440D-BFAE-3640511AC93B}" destId="{E5E12D8F-E4D0-4399-B201-E43C2073C50C}" srcOrd="19" destOrd="0" presId="urn:microsoft.com/office/officeart/2005/8/layout/default"/>
    <dgm:cxn modelId="{B7441B8D-7DC9-48B6-B85D-9EE9B30DC8B0}" type="presParOf" srcId="{32A49254-624E-440D-BFAE-3640511AC93B}" destId="{2914F1F8-4381-4F5B-A175-3CEE7E011A76}" srcOrd="20" destOrd="0" presId="urn:microsoft.com/office/officeart/2005/8/layout/default"/>
    <dgm:cxn modelId="{FABCB614-FDB4-479A-81D9-184F4FD57E63}" type="presParOf" srcId="{32A49254-624E-440D-BFAE-3640511AC93B}" destId="{BD4DBCE0-D2FE-4BD7-B745-B2B02014C74A}" srcOrd="21" destOrd="0" presId="urn:microsoft.com/office/officeart/2005/8/layout/default"/>
    <dgm:cxn modelId="{3E2C03C9-21A6-47DA-BC2A-510383F02BA9}" type="presParOf" srcId="{32A49254-624E-440D-BFAE-3640511AC93B}" destId="{E20678F3-DE7F-48E3-8248-CF4715815222}" srcOrd="22" destOrd="0" presId="urn:microsoft.com/office/officeart/2005/8/layout/default"/>
  </dgm:cxnLst>
  <dgm:bg>
    <a:solidFill>
      <a:schemeClr val="accent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94A195-44E3-46EF-8618-8C2A01E3703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5350C5ED-FB92-4A1A-9D2D-92832366AC03}">
      <dgm:prSet/>
      <dgm:spPr>
        <a:solidFill>
          <a:schemeClr val="accent1">
            <a:lumMod val="75000"/>
          </a:schemeClr>
        </a:solidFill>
      </dgm:spPr>
      <dgm:t>
        <a:bodyPr/>
        <a:lstStyle/>
        <a:p>
          <a:r>
            <a:rPr lang="en-GB" b="1" dirty="0"/>
            <a:t>How long will support be needed for 6-12 months?</a:t>
          </a:r>
          <a:endParaRPr lang="en-US" b="1" dirty="0"/>
        </a:p>
      </dgm:t>
    </dgm:pt>
    <dgm:pt modelId="{3232D130-A562-47BD-9E4E-9A27E11BB9E3}" type="parTrans" cxnId="{44DBED99-25FF-4869-BFBC-E395C7F57C6E}">
      <dgm:prSet/>
      <dgm:spPr/>
      <dgm:t>
        <a:bodyPr/>
        <a:lstStyle/>
        <a:p>
          <a:endParaRPr lang="en-US"/>
        </a:p>
      </dgm:t>
    </dgm:pt>
    <dgm:pt modelId="{4EBF6BE8-F8DF-4B37-B0FD-DCF530B44B3D}" type="sibTrans" cxnId="{44DBED99-25FF-4869-BFBC-E395C7F57C6E}">
      <dgm:prSet/>
      <dgm:spPr/>
      <dgm:t>
        <a:bodyPr/>
        <a:lstStyle/>
        <a:p>
          <a:endParaRPr lang="en-US"/>
        </a:p>
      </dgm:t>
    </dgm:pt>
    <dgm:pt modelId="{DC50CB32-24A5-41D0-A886-5B891C075597}">
      <dgm:prSet/>
      <dgm:spPr>
        <a:solidFill>
          <a:schemeClr val="accent1">
            <a:lumMod val="75000"/>
          </a:schemeClr>
        </a:solidFill>
      </dgm:spPr>
      <dgm:t>
        <a:bodyPr/>
        <a:lstStyle/>
        <a:p>
          <a:r>
            <a:rPr lang="en-GB" b="1" dirty="0"/>
            <a:t>Contact/support from foster carer /key worker</a:t>
          </a:r>
          <a:endParaRPr lang="en-US" b="1" dirty="0"/>
        </a:p>
      </dgm:t>
    </dgm:pt>
    <dgm:pt modelId="{F8A5E7DD-BEEC-4334-BC60-74FD49BA6E31}" type="parTrans" cxnId="{F7CFA0D7-1959-41D7-85DC-79D1C3D04A69}">
      <dgm:prSet/>
      <dgm:spPr/>
      <dgm:t>
        <a:bodyPr/>
        <a:lstStyle/>
        <a:p>
          <a:endParaRPr lang="en-US"/>
        </a:p>
      </dgm:t>
    </dgm:pt>
    <dgm:pt modelId="{D9BDD8EE-1A5E-4749-9521-D2C00D08D9C9}" type="sibTrans" cxnId="{F7CFA0D7-1959-41D7-85DC-79D1C3D04A69}">
      <dgm:prSet/>
      <dgm:spPr/>
      <dgm:t>
        <a:bodyPr/>
        <a:lstStyle/>
        <a:p>
          <a:endParaRPr lang="en-US"/>
        </a:p>
      </dgm:t>
    </dgm:pt>
    <dgm:pt modelId="{3E01BBC2-9BEA-44CE-B0CA-BDD43F4E809E}">
      <dgm:prSet/>
      <dgm:spPr>
        <a:solidFill>
          <a:schemeClr val="accent1">
            <a:lumMod val="75000"/>
          </a:schemeClr>
        </a:solidFill>
      </dgm:spPr>
      <dgm:t>
        <a:bodyPr/>
        <a:lstStyle/>
        <a:p>
          <a:r>
            <a:rPr lang="en-GB" b="1" dirty="0"/>
            <a:t>Maintain consistency of team around the family </a:t>
          </a:r>
          <a:endParaRPr lang="en-US" b="1" dirty="0"/>
        </a:p>
      </dgm:t>
    </dgm:pt>
    <dgm:pt modelId="{D0607582-16D2-4F69-A2E5-D322AF89C75E}" type="parTrans" cxnId="{6C1DFDC0-CB02-4924-A0CD-A67CD2787C5A}">
      <dgm:prSet/>
      <dgm:spPr/>
      <dgm:t>
        <a:bodyPr/>
        <a:lstStyle/>
        <a:p>
          <a:endParaRPr lang="en-US"/>
        </a:p>
      </dgm:t>
    </dgm:pt>
    <dgm:pt modelId="{2621E9C1-6818-49C5-AB42-3B292823ED70}" type="sibTrans" cxnId="{6C1DFDC0-CB02-4924-A0CD-A67CD2787C5A}">
      <dgm:prSet/>
      <dgm:spPr/>
      <dgm:t>
        <a:bodyPr/>
        <a:lstStyle/>
        <a:p>
          <a:endParaRPr lang="en-US"/>
        </a:p>
      </dgm:t>
    </dgm:pt>
    <dgm:pt modelId="{E302F000-B3FD-4717-9A30-0F8697A51E38}">
      <dgm:prSet/>
      <dgm:spPr>
        <a:solidFill>
          <a:schemeClr val="accent1">
            <a:lumMod val="75000"/>
          </a:schemeClr>
        </a:solidFill>
      </dgm:spPr>
      <dgm:t>
        <a:bodyPr/>
        <a:lstStyle/>
        <a:p>
          <a:r>
            <a:rPr lang="en-US" b="1" dirty="0"/>
            <a:t>Review and adapt plans with family if circumstances change</a:t>
          </a:r>
        </a:p>
      </dgm:t>
    </dgm:pt>
    <dgm:pt modelId="{AC3706D3-AC62-4A65-BE2B-FF423302901A}" type="parTrans" cxnId="{8AE34469-34CF-4DC5-ADFF-4BB21B981D44}">
      <dgm:prSet/>
      <dgm:spPr/>
      <dgm:t>
        <a:bodyPr/>
        <a:lstStyle/>
        <a:p>
          <a:endParaRPr lang="en-GB"/>
        </a:p>
      </dgm:t>
    </dgm:pt>
    <dgm:pt modelId="{96389520-BE62-4C87-8CD7-726DBF8DD0A7}" type="sibTrans" cxnId="{8AE34469-34CF-4DC5-ADFF-4BB21B981D44}">
      <dgm:prSet/>
      <dgm:spPr/>
      <dgm:t>
        <a:bodyPr/>
        <a:lstStyle/>
        <a:p>
          <a:endParaRPr lang="en-GB"/>
        </a:p>
      </dgm:t>
    </dgm:pt>
    <dgm:pt modelId="{0BD27982-3614-46F5-92CE-2BF517DDE9E1}">
      <dgm:prSet/>
      <dgm:spPr>
        <a:solidFill>
          <a:schemeClr val="accent1">
            <a:lumMod val="75000"/>
          </a:schemeClr>
        </a:solidFill>
      </dgm:spPr>
      <dgm:t>
        <a:bodyPr/>
        <a:lstStyle/>
        <a:p>
          <a:r>
            <a:rPr lang="en-US" b="1" dirty="0"/>
            <a:t>Seeing child alone in and out of home.</a:t>
          </a:r>
        </a:p>
      </dgm:t>
    </dgm:pt>
    <dgm:pt modelId="{9AEC97F1-CC59-4541-A531-AD30E8466494}" type="parTrans" cxnId="{B2CDAF94-F301-4C1E-85E2-5CBF6828E378}">
      <dgm:prSet/>
      <dgm:spPr/>
      <dgm:t>
        <a:bodyPr/>
        <a:lstStyle/>
        <a:p>
          <a:endParaRPr lang="en-GB"/>
        </a:p>
      </dgm:t>
    </dgm:pt>
    <dgm:pt modelId="{CFBE32F4-BA58-4EEA-9516-8DD86716334A}" type="sibTrans" cxnId="{B2CDAF94-F301-4C1E-85E2-5CBF6828E378}">
      <dgm:prSet/>
      <dgm:spPr/>
      <dgm:t>
        <a:bodyPr/>
        <a:lstStyle/>
        <a:p>
          <a:endParaRPr lang="en-GB"/>
        </a:p>
      </dgm:t>
    </dgm:pt>
    <dgm:pt modelId="{8EBA19EF-3C69-4477-8A02-A126FC350142}">
      <dgm:prSet/>
      <dgm:spPr>
        <a:solidFill>
          <a:schemeClr val="accent1">
            <a:lumMod val="75000"/>
          </a:schemeClr>
        </a:solidFill>
      </dgm:spPr>
      <dgm:t>
        <a:bodyPr/>
        <a:lstStyle/>
        <a:p>
          <a:r>
            <a:rPr lang="en-US" b="1" dirty="0"/>
            <a:t>What is the plan if return home doesn’t go well?</a:t>
          </a:r>
        </a:p>
      </dgm:t>
    </dgm:pt>
    <dgm:pt modelId="{DDF1A89E-F0FE-4D77-8888-407D792F4477}" type="parTrans" cxnId="{76AA39D6-B9C6-4A1A-BD03-E497AA34AD2A}">
      <dgm:prSet/>
      <dgm:spPr/>
      <dgm:t>
        <a:bodyPr/>
        <a:lstStyle/>
        <a:p>
          <a:endParaRPr lang="en-GB"/>
        </a:p>
      </dgm:t>
    </dgm:pt>
    <dgm:pt modelId="{F462332D-325B-4D99-931F-75180CD31403}" type="sibTrans" cxnId="{76AA39D6-B9C6-4A1A-BD03-E497AA34AD2A}">
      <dgm:prSet/>
      <dgm:spPr/>
      <dgm:t>
        <a:bodyPr/>
        <a:lstStyle/>
        <a:p>
          <a:endParaRPr lang="en-GB"/>
        </a:p>
      </dgm:t>
    </dgm:pt>
    <dgm:pt modelId="{A4BAA070-35A8-4044-9D3A-15504B28047F}">
      <dgm:prSet/>
      <dgm:spPr>
        <a:solidFill>
          <a:schemeClr val="accent1">
            <a:lumMod val="75000"/>
          </a:schemeClr>
        </a:solidFill>
      </dgm:spPr>
      <dgm:t>
        <a:bodyPr/>
        <a:lstStyle/>
        <a:p>
          <a:r>
            <a:rPr lang="en-US" b="1" dirty="0"/>
            <a:t>Response to recurrence of impairment/harm</a:t>
          </a:r>
        </a:p>
      </dgm:t>
    </dgm:pt>
    <dgm:pt modelId="{C735460C-093E-477C-9009-902CE4CA2F81}" type="parTrans" cxnId="{938730C4-8287-4579-886E-CC4CD90CCD80}">
      <dgm:prSet/>
      <dgm:spPr/>
      <dgm:t>
        <a:bodyPr/>
        <a:lstStyle/>
        <a:p>
          <a:endParaRPr lang="en-GB"/>
        </a:p>
      </dgm:t>
    </dgm:pt>
    <dgm:pt modelId="{3A7EA2B4-0E1C-48BA-899C-EAC286555FA6}" type="sibTrans" cxnId="{938730C4-8287-4579-886E-CC4CD90CCD80}">
      <dgm:prSet/>
      <dgm:spPr/>
      <dgm:t>
        <a:bodyPr/>
        <a:lstStyle/>
        <a:p>
          <a:endParaRPr lang="en-GB"/>
        </a:p>
      </dgm:t>
    </dgm:pt>
    <dgm:pt modelId="{E8440351-80C5-48AB-BB63-7F24D3935B8D}">
      <dgm:prSet/>
      <dgm:spPr>
        <a:solidFill>
          <a:schemeClr val="accent1">
            <a:lumMod val="75000"/>
          </a:schemeClr>
        </a:solidFill>
      </dgm:spPr>
      <dgm:t>
        <a:bodyPr/>
        <a:lstStyle/>
        <a:p>
          <a:r>
            <a:rPr lang="en-US" b="1" dirty="0"/>
            <a:t> Is there a trusted adult that the child can talk to? Who? Where?</a:t>
          </a:r>
        </a:p>
      </dgm:t>
    </dgm:pt>
    <dgm:pt modelId="{A5EE798B-E3C9-4194-8A01-53ED2678B5CD}" type="parTrans" cxnId="{D62A9B99-8CD0-48BC-AB55-339FA018903C}">
      <dgm:prSet/>
      <dgm:spPr/>
      <dgm:t>
        <a:bodyPr/>
        <a:lstStyle/>
        <a:p>
          <a:endParaRPr lang="en-GB"/>
        </a:p>
      </dgm:t>
    </dgm:pt>
    <dgm:pt modelId="{D7FD1974-FC1C-47A8-BBDC-3F16BC7F6CC3}" type="sibTrans" cxnId="{D62A9B99-8CD0-48BC-AB55-339FA018903C}">
      <dgm:prSet/>
      <dgm:spPr/>
      <dgm:t>
        <a:bodyPr/>
        <a:lstStyle/>
        <a:p>
          <a:endParaRPr lang="en-GB"/>
        </a:p>
      </dgm:t>
    </dgm:pt>
    <dgm:pt modelId="{BAAFFBBD-4C77-4C44-AC80-75A216EE0D4A}">
      <dgm:prSet/>
      <dgm:spPr>
        <a:solidFill>
          <a:schemeClr val="accent1">
            <a:lumMod val="75000"/>
          </a:schemeClr>
        </a:solidFill>
      </dgm:spPr>
      <dgm:t>
        <a:bodyPr/>
        <a:lstStyle/>
        <a:p>
          <a:r>
            <a:rPr lang="en-US" b="1" dirty="0"/>
            <a:t>Acknowledging challenges and focusing on achievements</a:t>
          </a:r>
        </a:p>
      </dgm:t>
    </dgm:pt>
    <dgm:pt modelId="{148AC729-A9DA-4C58-A0B7-DAA6B78BB0F9}" type="parTrans" cxnId="{30B6DDB4-9911-42E7-B593-932D9E817634}">
      <dgm:prSet/>
      <dgm:spPr/>
      <dgm:t>
        <a:bodyPr/>
        <a:lstStyle/>
        <a:p>
          <a:endParaRPr lang="en-GB"/>
        </a:p>
      </dgm:t>
    </dgm:pt>
    <dgm:pt modelId="{C57E8D61-3695-4832-8EE4-D4BFAA433419}" type="sibTrans" cxnId="{30B6DDB4-9911-42E7-B593-932D9E817634}">
      <dgm:prSet/>
      <dgm:spPr/>
      <dgm:t>
        <a:bodyPr/>
        <a:lstStyle/>
        <a:p>
          <a:endParaRPr lang="en-GB"/>
        </a:p>
      </dgm:t>
    </dgm:pt>
    <dgm:pt modelId="{5A6464E9-2DFA-4E0B-B649-39F305D05736}">
      <dgm:prSet/>
      <dgm:spPr>
        <a:solidFill>
          <a:schemeClr val="accent1">
            <a:lumMod val="75000"/>
          </a:schemeClr>
        </a:solidFill>
      </dgm:spPr>
      <dgm:t>
        <a:bodyPr/>
        <a:lstStyle/>
        <a:p>
          <a:r>
            <a:rPr lang="en-GB" b="1" dirty="0"/>
            <a:t>Changing role of friends and family </a:t>
          </a:r>
          <a:endParaRPr lang="en-US" b="1" dirty="0"/>
        </a:p>
      </dgm:t>
    </dgm:pt>
    <dgm:pt modelId="{CD9FAC99-2902-4C0B-979B-A1442069E79B}" type="parTrans" cxnId="{82BF26DA-D477-41EB-84C0-3D23DDD9D5AC}">
      <dgm:prSet/>
      <dgm:spPr/>
      <dgm:t>
        <a:bodyPr/>
        <a:lstStyle/>
        <a:p>
          <a:endParaRPr lang="en-GB"/>
        </a:p>
      </dgm:t>
    </dgm:pt>
    <dgm:pt modelId="{8367D9ED-5CD4-486B-B265-F3CCE17A9754}" type="sibTrans" cxnId="{82BF26DA-D477-41EB-84C0-3D23DDD9D5AC}">
      <dgm:prSet/>
      <dgm:spPr/>
      <dgm:t>
        <a:bodyPr/>
        <a:lstStyle/>
        <a:p>
          <a:endParaRPr lang="en-GB"/>
        </a:p>
      </dgm:t>
    </dgm:pt>
    <dgm:pt modelId="{DD2AF35C-4510-4C97-AE6C-A6F70408CA1C}">
      <dgm:prSet/>
      <dgm:spPr>
        <a:solidFill>
          <a:schemeClr val="accent1">
            <a:lumMod val="75000"/>
          </a:schemeClr>
        </a:solidFill>
      </dgm:spPr>
      <dgm:t>
        <a:bodyPr/>
        <a:lstStyle/>
        <a:p>
          <a:r>
            <a:rPr lang="en-US" b="1" dirty="0"/>
            <a:t>Encourage family to seek help early if things aren’t going well</a:t>
          </a:r>
        </a:p>
      </dgm:t>
    </dgm:pt>
    <dgm:pt modelId="{CBCF4595-9F9F-4064-8544-5223157CFF63}" type="parTrans" cxnId="{6CBA236D-B6E7-4CEC-9E45-9B9241EEE5B5}">
      <dgm:prSet/>
      <dgm:spPr/>
      <dgm:t>
        <a:bodyPr/>
        <a:lstStyle/>
        <a:p>
          <a:endParaRPr lang="en-GB"/>
        </a:p>
      </dgm:t>
    </dgm:pt>
    <dgm:pt modelId="{74AD1774-55AE-48E4-9DB8-AB36EB7FA01D}" type="sibTrans" cxnId="{6CBA236D-B6E7-4CEC-9E45-9B9241EEE5B5}">
      <dgm:prSet/>
      <dgm:spPr/>
      <dgm:t>
        <a:bodyPr/>
        <a:lstStyle/>
        <a:p>
          <a:endParaRPr lang="en-GB"/>
        </a:p>
      </dgm:t>
    </dgm:pt>
    <dgm:pt modelId="{C653E15A-3A73-4744-9020-7C453FE4B8C5}" type="pres">
      <dgm:prSet presAssocID="{FB94A195-44E3-46EF-8618-8C2A01E37039}" presName="diagram" presStyleCnt="0">
        <dgm:presLayoutVars>
          <dgm:dir/>
          <dgm:resizeHandles val="exact"/>
        </dgm:presLayoutVars>
      </dgm:prSet>
      <dgm:spPr/>
    </dgm:pt>
    <dgm:pt modelId="{E14459FC-1282-499E-86C1-BB7BC95B0B33}" type="pres">
      <dgm:prSet presAssocID="{5350C5ED-FB92-4A1A-9D2D-92832366AC03}" presName="node" presStyleLbl="node1" presStyleIdx="0" presStyleCnt="11">
        <dgm:presLayoutVars>
          <dgm:bulletEnabled val="1"/>
        </dgm:presLayoutVars>
      </dgm:prSet>
      <dgm:spPr/>
    </dgm:pt>
    <dgm:pt modelId="{4A1AC1F5-35BA-4EF2-B1B8-3909228BE2FE}" type="pres">
      <dgm:prSet presAssocID="{4EBF6BE8-F8DF-4B37-B0FD-DCF530B44B3D}" presName="sibTrans" presStyleCnt="0"/>
      <dgm:spPr/>
    </dgm:pt>
    <dgm:pt modelId="{F16FA5BD-3200-4322-AFB4-BD446E4399FD}" type="pres">
      <dgm:prSet presAssocID="{0BD27982-3614-46F5-92CE-2BF517DDE9E1}" presName="node" presStyleLbl="node1" presStyleIdx="1" presStyleCnt="11">
        <dgm:presLayoutVars>
          <dgm:bulletEnabled val="1"/>
        </dgm:presLayoutVars>
      </dgm:prSet>
      <dgm:spPr/>
    </dgm:pt>
    <dgm:pt modelId="{DEC5AC18-2EB2-4085-BF54-055CC9AE2A5A}" type="pres">
      <dgm:prSet presAssocID="{CFBE32F4-BA58-4EEA-9516-8DD86716334A}" presName="sibTrans" presStyleCnt="0"/>
      <dgm:spPr/>
    </dgm:pt>
    <dgm:pt modelId="{24657B3A-EF8B-4D78-B862-6AF319A4CD75}" type="pres">
      <dgm:prSet presAssocID="{DC50CB32-24A5-41D0-A886-5B891C075597}" presName="node" presStyleLbl="node1" presStyleIdx="2" presStyleCnt="11">
        <dgm:presLayoutVars>
          <dgm:bulletEnabled val="1"/>
        </dgm:presLayoutVars>
      </dgm:prSet>
      <dgm:spPr/>
    </dgm:pt>
    <dgm:pt modelId="{73F7219B-4E47-4D2E-9189-C3A392B3C90C}" type="pres">
      <dgm:prSet presAssocID="{D9BDD8EE-1A5E-4749-9521-D2C00D08D9C9}" presName="sibTrans" presStyleCnt="0"/>
      <dgm:spPr/>
    </dgm:pt>
    <dgm:pt modelId="{CEFDD0F5-DF28-45E7-BD2C-F2788529A33A}" type="pres">
      <dgm:prSet presAssocID="{5A6464E9-2DFA-4E0B-B649-39F305D05736}" presName="node" presStyleLbl="node1" presStyleIdx="3" presStyleCnt="11">
        <dgm:presLayoutVars>
          <dgm:bulletEnabled val="1"/>
        </dgm:presLayoutVars>
      </dgm:prSet>
      <dgm:spPr/>
    </dgm:pt>
    <dgm:pt modelId="{87EA4362-1834-4904-B521-02C7A4B003B5}" type="pres">
      <dgm:prSet presAssocID="{8367D9ED-5CD4-486B-B265-F3CCE17A9754}" presName="sibTrans" presStyleCnt="0"/>
      <dgm:spPr/>
    </dgm:pt>
    <dgm:pt modelId="{F4347120-1569-4ED5-A0F1-E8F8F43B47B2}" type="pres">
      <dgm:prSet presAssocID="{3E01BBC2-9BEA-44CE-B0CA-BDD43F4E809E}" presName="node" presStyleLbl="node1" presStyleIdx="4" presStyleCnt="11">
        <dgm:presLayoutVars>
          <dgm:bulletEnabled val="1"/>
        </dgm:presLayoutVars>
      </dgm:prSet>
      <dgm:spPr/>
    </dgm:pt>
    <dgm:pt modelId="{738ACB3B-B997-439C-9F16-6BEE270A2E81}" type="pres">
      <dgm:prSet presAssocID="{2621E9C1-6818-49C5-AB42-3B292823ED70}" presName="sibTrans" presStyleCnt="0"/>
      <dgm:spPr/>
    </dgm:pt>
    <dgm:pt modelId="{FD9CF7D6-F264-4FD3-8EE0-A5D2ED50B01D}" type="pres">
      <dgm:prSet presAssocID="{BAAFFBBD-4C77-4C44-AC80-75A216EE0D4A}" presName="node" presStyleLbl="node1" presStyleIdx="5" presStyleCnt="11">
        <dgm:presLayoutVars>
          <dgm:bulletEnabled val="1"/>
        </dgm:presLayoutVars>
      </dgm:prSet>
      <dgm:spPr/>
    </dgm:pt>
    <dgm:pt modelId="{18AED3B9-62C5-4884-9682-A7CD92C17E74}" type="pres">
      <dgm:prSet presAssocID="{C57E8D61-3695-4832-8EE4-D4BFAA433419}" presName="sibTrans" presStyleCnt="0"/>
      <dgm:spPr/>
    </dgm:pt>
    <dgm:pt modelId="{80A39099-7BC7-4AA4-9176-739FE3D3CB78}" type="pres">
      <dgm:prSet presAssocID="{DD2AF35C-4510-4C97-AE6C-A6F70408CA1C}" presName="node" presStyleLbl="node1" presStyleIdx="6" presStyleCnt="11">
        <dgm:presLayoutVars>
          <dgm:bulletEnabled val="1"/>
        </dgm:presLayoutVars>
      </dgm:prSet>
      <dgm:spPr/>
    </dgm:pt>
    <dgm:pt modelId="{EC36E92B-FF88-4A58-93CA-49DD3C1F26B7}" type="pres">
      <dgm:prSet presAssocID="{74AD1774-55AE-48E4-9DB8-AB36EB7FA01D}" presName="sibTrans" presStyleCnt="0"/>
      <dgm:spPr/>
    </dgm:pt>
    <dgm:pt modelId="{1BF7C6CD-6483-4C65-8FE9-485150475AC1}" type="pres">
      <dgm:prSet presAssocID="{A4BAA070-35A8-4044-9D3A-15504B28047F}" presName="node" presStyleLbl="node1" presStyleIdx="7" presStyleCnt="11">
        <dgm:presLayoutVars>
          <dgm:bulletEnabled val="1"/>
        </dgm:presLayoutVars>
      </dgm:prSet>
      <dgm:spPr/>
    </dgm:pt>
    <dgm:pt modelId="{BC8A355D-4F96-4170-8FE4-C4177E029D5E}" type="pres">
      <dgm:prSet presAssocID="{3A7EA2B4-0E1C-48BA-899C-EAC286555FA6}" presName="sibTrans" presStyleCnt="0"/>
      <dgm:spPr/>
    </dgm:pt>
    <dgm:pt modelId="{8FC2B756-ED35-4EE6-825F-0BCC05DF45D9}" type="pres">
      <dgm:prSet presAssocID="{E8440351-80C5-48AB-BB63-7F24D3935B8D}" presName="node" presStyleLbl="node1" presStyleIdx="8" presStyleCnt="11">
        <dgm:presLayoutVars>
          <dgm:bulletEnabled val="1"/>
        </dgm:presLayoutVars>
      </dgm:prSet>
      <dgm:spPr/>
    </dgm:pt>
    <dgm:pt modelId="{C58398B3-8F69-429E-9787-98B2DB7E123D}" type="pres">
      <dgm:prSet presAssocID="{D7FD1974-FC1C-47A8-BBDC-3F16BC7F6CC3}" presName="sibTrans" presStyleCnt="0"/>
      <dgm:spPr/>
    </dgm:pt>
    <dgm:pt modelId="{64FD1FC7-BACA-48AF-98B6-EE58BAAB7ACB}" type="pres">
      <dgm:prSet presAssocID="{E302F000-B3FD-4717-9A30-0F8697A51E38}" presName="node" presStyleLbl="node1" presStyleIdx="9" presStyleCnt="11">
        <dgm:presLayoutVars>
          <dgm:bulletEnabled val="1"/>
        </dgm:presLayoutVars>
      </dgm:prSet>
      <dgm:spPr/>
    </dgm:pt>
    <dgm:pt modelId="{3C87CDA6-AB71-4F1B-98C6-EEFF872F0E43}" type="pres">
      <dgm:prSet presAssocID="{96389520-BE62-4C87-8CD7-726DBF8DD0A7}" presName="sibTrans" presStyleCnt="0"/>
      <dgm:spPr/>
    </dgm:pt>
    <dgm:pt modelId="{89639987-E47F-43CD-8D2F-ED82218FB5A4}" type="pres">
      <dgm:prSet presAssocID="{8EBA19EF-3C69-4477-8A02-A126FC350142}" presName="node" presStyleLbl="node1" presStyleIdx="10" presStyleCnt="11">
        <dgm:presLayoutVars>
          <dgm:bulletEnabled val="1"/>
        </dgm:presLayoutVars>
      </dgm:prSet>
      <dgm:spPr/>
    </dgm:pt>
  </dgm:ptLst>
  <dgm:cxnLst>
    <dgm:cxn modelId="{1B6D6B20-7F64-444B-A466-838D6FE1856F}" type="presOf" srcId="{E302F000-B3FD-4717-9A30-0F8697A51E38}" destId="{64FD1FC7-BACA-48AF-98B6-EE58BAAB7ACB}" srcOrd="0" destOrd="0" presId="urn:microsoft.com/office/officeart/2005/8/layout/default"/>
    <dgm:cxn modelId="{21AD3C28-DE75-476A-9D32-10C450AAF46B}" type="presOf" srcId="{DC50CB32-24A5-41D0-A886-5B891C075597}" destId="{24657B3A-EF8B-4D78-B862-6AF319A4CD75}" srcOrd="0" destOrd="0" presId="urn:microsoft.com/office/officeart/2005/8/layout/default"/>
    <dgm:cxn modelId="{3396662A-6FF5-4698-8FD9-9BF9CA683D36}" type="presOf" srcId="{8EBA19EF-3C69-4477-8A02-A126FC350142}" destId="{89639987-E47F-43CD-8D2F-ED82218FB5A4}" srcOrd="0" destOrd="0" presId="urn:microsoft.com/office/officeart/2005/8/layout/default"/>
    <dgm:cxn modelId="{4B29BB2F-F1DC-44C3-8DA4-3147AD463710}" type="presOf" srcId="{BAAFFBBD-4C77-4C44-AC80-75A216EE0D4A}" destId="{FD9CF7D6-F264-4FD3-8EE0-A5D2ED50B01D}" srcOrd="0" destOrd="0" presId="urn:microsoft.com/office/officeart/2005/8/layout/default"/>
    <dgm:cxn modelId="{8AE34469-34CF-4DC5-ADFF-4BB21B981D44}" srcId="{FB94A195-44E3-46EF-8618-8C2A01E37039}" destId="{E302F000-B3FD-4717-9A30-0F8697A51E38}" srcOrd="9" destOrd="0" parTransId="{AC3706D3-AC62-4A65-BE2B-FF423302901A}" sibTransId="{96389520-BE62-4C87-8CD7-726DBF8DD0A7}"/>
    <dgm:cxn modelId="{6CBA236D-B6E7-4CEC-9E45-9B9241EEE5B5}" srcId="{FB94A195-44E3-46EF-8618-8C2A01E37039}" destId="{DD2AF35C-4510-4C97-AE6C-A6F70408CA1C}" srcOrd="6" destOrd="0" parTransId="{CBCF4595-9F9F-4064-8544-5223157CFF63}" sibTransId="{74AD1774-55AE-48E4-9DB8-AB36EB7FA01D}"/>
    <dgm:cxn modelId="{6D7E0092-730B-44EE-BC78-B47DCFE0F867}" type="presOf" srcId="{E8440351-80C5-48AB-BB63-7F24D3935B8D}" destId="{8FC2B756-ED35-4EE6-825F-0BCC05DF45D9}" srcOrd="0" destOrd="0" presId="urn:microsoft.com/office/officeart/2005/8/layout/default"/>
    <dgm:cxn modelId="{B2CDAF94-F301-4C1E-85E2-5CBF6828E378}" srcId="{FB94A195-44E3-46EF-8618-8C2A01E37039}" destId="{0BD27982-3614-46F5-92CE-2BF517DDE9E1}" srcOrd="1" destOrd="0" parTransId="{9AEC97F1-CC59-4541-A531-AD30E8466494}" sibTransId="{CFBE32F4-BA58-4EEA-9516-8DD86716334A}"/>
    <dgm:cxn modelId="{8F19F495-7DB6-43E3-BC47-47EEDAF2C758}" type="presOf" srcId="{5A6464E9-2DFA-4E0B-B649-39F305D05736}" destId="{CEFDD0F5-DF28-45E7-BD2C-F2788529A33A}" srcOrd="0" destOrd="0" presId="urn:microsoft.com/office/officeart/2005/8/layout/default"/>
    <dgm:cxn modelId="{D62A9B99-8CD0-48BC-AB55-339FA018903C}" srcId="{FB94A195-44E3-46EF-8618-8C2A01E37039}" destId="{E8440351-80C5-48AB-BB63-7F24D3935B8D}" srcOrd="8" destOrd="0" parTransId="{A5EE798B-E3C9-4194-8A01-53ED2678B5CD}" sibTransId="{D7FD1974-FC1C-47A8-BBDC-3F16BC7F6CC3}"/>
    <dgm:cxn modelId="{44DBED99-25FF-4869-BFBC-E395C7F57C6E}" srcId="{FB94A195-44E3-46EF-8618-8C2A01E37039}" destId="{5350C5ED-FB92-4A1A-9D2D-92832366AC03}" srcOrd="0" destOrd="0" parTransId="{3232D130-A562-47BD-9E4E-9A27E11BB9E3}" sibTransId="{4EBF6BE8-F8DF-4B37-B0FD-DCF530B44B3D}"/>
    <dgm:cxn modelId="{7AE79FA2-18E4-4DCD-AF7C-A5F035278094}" type="presOf" srcId="{A4BAA070-35A8-4044-9D3A-15504B28047F}" destId="{1BF7C6CD-6483-4C65-8FE9-485150475AC1}" srcOrd="0" destOrd="0" presId="urn:microsoft.com/office/officeart/2005/8/layout/default"/>
    <dgm:cxn modelId="{865FA3AB-BA00-4FE0-B606-8312A4555CD8}" type="presOf" srcId="{5350C5ED-FB92-4A1A-9D2D-92832366AC03}" destId="{E14459FC-1282-499E-86C1-BB7BC95B0B33}" srcOrd="0" destOrd="0" presId="urn:microsoft.com/office/officeart/2005/8/layout/default"/>
    <dgm:cxn modelId="{30B6DDB4-9911-42E7-B593-932D9E817634}" srcId="{FB94A195-44E3-46EF-8618-8C2A01E37039}" destId="{BAAFFBBD-4C77-4C44-AC80-75A216EE0D4A}" srcOrd="5" destOrd="0" parTransId="{148AC729-A9DA-4C58-A0B7-DAA6B78BB0F9}" sibTransId="{C57E8D61-3695-4832-8EE4-D4BFAA433419}"/>
    <dgm:cxn modelId="{9551FEB8-727D-46E8-9797-ECDDBA4B55DE}" type="presOf" srcId="{0BD27982-3614-46F5-92CE-2BF517DDE9E1}" destId="{F16FA5BD-3200-4322-AFB4-BD446E4399FD}" srcOrd="0" destOrd="0" presId="urn:microsoft.com/office/officeart/2005/8/layout/default"/>
    <dgm:cxn modelId="{6C1DFDC0-CB02-4924-A0CD-A67CD2787C5A}" srcId="{FB94A195-44E3-46EF-8618-8C2A01E37039}" destId="{3E01BBC2-9BEA-44CE-B0CA-BDD43F4E809E}" srcOrd="4" destOrd="0" parTransId="{D0607582-16D2-4F69-A2E5-D322AF89C75E}" sibTransId="{2621E9C1-6818-49C5-AB42-3B292823ED70}"/>
    <dgm:cxn modelId="{938730C4-8287-4579-886E-CC4CD90CCD80}" srcId="{FB94A195-44E3-46EF-8618-8C2A01E37039}" destId="{A4BAA070-35A8-4044-9D3A-15504B28047F}" srcOrd="7" destOrd="0" parTransId="{C735460C-093E-477C-9009-902CE4CA2F81}" sibTransId="{3A7EA2B4-0E1C-48BA-899C-EAC286555FA6}"/>
    <dgm:cxn modelId="{096DA2C4-A61F-4BD2-AC57-4244990859D6}" type="presOf" srcId="{FB94A195-44E3-46EF-8618-8C2A01E37039}" destId="{C653E15A-3A73-4744-9020-7C453FE4B8C5}" srcOrd="0" destOrd="0" presId="urn:microsoft.com/office/officeart/2005/8/layout/default"/>
    <dgm:cxn modelId="{76AA39D6-B9C6-4A1A-BD03-E497AA34AD2A}" srcId="{FB94A195-44E3-46EF-8618-8C2A01E37039}" destId="{8EBA19EF-3C69-4477-8A02-A126FC350142}" srcOrd="10" destOrd="0" parTransId="{DDF1A89E-F0FE-4D77-8888-407D792F4477}" sibTransId="{F462332D-325B-4D99-931F-75180CD31403}"/>
    <dgm:cxn modelId="{F7CFA0D7-1959-41D7-85DC-79D1C3D04A69}" srcId="{FB94A195-44E3-46EF-8618-8C2A01E37039}" destId="{DC50CB32-24A5-41D0-A886-5B891C075597}" srcOrd="2" destOrd="0" parTransId="{F8A5E7DD-BEEC-4334-BC60-74FD49BA6E31}" sibTransId="{D9BDD8EE-1A5E-4749-9521-D2C00D08D9C9}"/>
    <dgm:cxn modelId="{82BF26DA-D477-41EB-84C0-3D23DDD9D5AC}" srcId="{FB94A195-44E3-46EF-8618-8C2A01E37039}" destId="{5A6464E9-2DFA-4E0B-B649-39F305D05736}" srcOrd="3" destOrd="0" parTransId="{CD9FAC99-2902-4C0B-979B-A1442069E79B}" sibTransId="{8367D9ED-5CD4-486B-B265-F3CCE17A9754}"/>
    <dgm:cxn modelId="{34EC82FC-C411-4C50-9657-021F9A5145F4}" type="presOf" srcId="{3E01BBC2-9BEA-44CE-B0CA-BDD43F4E809E}" destId="{F4347120-1569-4ED5-A0F1-E8F8F43B47B2}" srcOrd="0" destOrd="0" presId="urn:microsoft.com/office/officeart/2005/8/layout/default"/>
    <dgm:cxn modelId="{8A8BE6FC-4349-45AD-8573-5102E21CE4BF}" type="presOf" srcId="{DD2AF35C-4510-4C97-AE6C-A6F70408CA1C}" destId="{80A39099-7BC7-4AA4-9176-739FE3D3CB78}" srcOrd="0" destOrd="0" presId="urn:microsoft.com/office/officeart/2005/8/layout/default"/>
    <dgm:cxn modelId="{1DE2FD7B-17B5-4EE8-8BD9-43E7A283BE29}" type="presParOf" srcId="{C653E15A-3A73-4744-9020-7C453FE4B8C5}" destId="{E14459FC-1282-499E-86C1-BB7BC95B0B33}" srcOrd="0" destOrd="0" presId="urn:microsoft.com/office/officeart/2005/8/layout/default"/>
    <dgm:cxn modelId="{6CCEE5CE-8DD0-4DC6-BF0A-4E2374DD30B5}" type="presParOf" srcId="{C653E15A-3A73-4744-9020-7C453FE4B8C5}" destId="{4A1AC1F5-35BA-4EF2-B1B8-3909228BE2FE}" srcOrd="1" destOrd="0" presId="urn:microsoft.com/office/officeart/2005/8/layout/default"/>
    <dgm:cxn modelId="{D0A2278E-6FD2-4FE9-860D-4F613E08A6CA}" type="presParOf" srcId="{C653E15A-3A73-4744-9020-7C453FE4B8C5}" destId="{F16FA5BD-3200-4322-AFB4-BD446E4399FD}" srcOrd="2" destOrd="0" presId="urn:microsoft.com/office/officeart/2005/8/layout/default"/>
    <dgm:cxn modelId="{FF1B563E-1CBF-4D45-AD76-33748B36BEF4}" type="presParOf" srcId="{C653E15A-3A73-4744-9020-7C453FE4B8C5}" destId="{DEC5AC18-2EB2-4085-BF54-055CC9AE2A5A}" srcOrd="3" destOrd="0" presId="urn:microsoft.com/office/officeart/2005/8/layout/default"/>
    <dgm:cxn modelId="{BF84BB60-872F-4957-A670-248C4391249E}" type="presParOf" srcId="{C653E15A-3A73-4744-9020-7C453FE4B8C5}" destId="{24657B3A-EF8B-4D78-B862-6AF319A4CD75}" srcOrd="4" destOrd="0" presId="urn:microsoft.com/office/officeart/2005/8/layout/default"/>
    <dgm:cxn modelId="{2192C6A6-09D2-4475-B277-FA2FC71922C6}" type="presParOf" srcId="{C653E15A-3A73-4744-9020-7C453FE4B8C5}" destId="{73F7219B-4E47-4D2E-9189-C3A392B3C90C}" srcOrd="5" destOrd="0" presId="urn:microsoft.com/office/officeart/2005/8/layout/default"/>
    <dgm:cxn modelId="{685CB8A5-3D8F-483A-8311-04FDCE105660}" type="presParOf" srcId="{C653E15A-3A73-4744-9020-7C453FE4B8C5}" destId="{CEFDD0F5-DF28-45E7-BD2C-F2788529A33A}" srcOrd="6" destOrd="0" presId="urn:microsoft.com/office/officeart/2005/8/layout/default"/>
    <dgm:cxn modelId="{F0AD031F-1D13-4311-A4C7-63702F2B0B21}" type="presParOf" srcId="{C653E15A-3A73-4744-9020-7C453FE4B8C5}" destId="{87EA4362-1834-4904-B521-02C7A4B003B5}" srcOrd="7" destOrd="0" presId="urn:microsoft.com/office/officeart/2005/8/layout/default"/>
    <dgm:cxn modelId="{4133696A-94E9-42DC-B76E-3DB10FFAEDCB}" type="presParOf" srcId="{C653E15A-3A73-4744-9020-7C453FE4B8C5}" destId="{F4347120-1569-4ED5-A0F1-E8F8F43B47B2}" srcOrd="8" destOrd="0" presId="urn:microsoft.com/office/officeart/2005/8/layout/default"/>
    <dgm:cxn modelId="{F076C42C-B611-470C-943E-F14E0837D109}" type="presParOf" srcId="{C653E15A-3A73-4744-9020-7C453FE4B8C5}" destId="{738ACB3B-B997-439C-9F16-6BEE270A2E81}" srcOrd="9" destOrd="0" presId="urn:microsoft.com/office/officeart/2005/8/layout/default"/>
    <dgm:cxn modelId="{883EE12D-D1CF-4E0B-AB9B-99D305E6381C}" type="presParOf" srcId="{C653E15A-3A73-4744-9020-7C453FE4B8C5}" destId="{FD9CF7D6-F264-4FD3-8EE0-A5D2ED50B01D}" srcOrd="10" destOrd="0" presId="urn:microsoft.com/office/officeart/2005/8/layout/default"/>
    <dgm:cxn modelId="{C194C9D1-8120-4B3C-96FD-8018F274B395}" type="presParOf" srcId="{C653E15A-3A73-4744-9020-7C453FE4B8C5}" destId="{18AED3B9-62C5-4884-9682-A7CD92C17E74}" srcOrd="11" destOrd="0" presId="urn:microsoft.com/office/officeart/2005/8/layout/default"/>
    <dgm:cxn modelId="{BDC0F6CE-C3FA-43BA-BD38-335FC068E8A1}" type="presParOf" srcId="{C653E15A-3A73-4744-9020-7C453FE4B8C5}" destId="{80A39099-7BC7-4AA4-9176-739FE3D3CB78}" srcOrd="12" destOrd="0" presId="urn:microsoft.com/office/officeart/2005/8/layout/default"/>
    <dgm:cxn modelId="{E2E3E339-D277-42E7-916C-7977D0E97AFC}" type="presParOf" srcId="{C653E15A-3A73-4744-9020-7C453FE4B8C5}" destId="{EC36E92B-FF88-4A58-93CA-49DD3C1F26B7}" srcOrd="13" destOrd="0" presId="urn:microsoft.com/office/officeart/2005/8/layout/default"/>
    <dgm:cxn modelId="{F4C9440E-0893-4C9C-ABBF-EE065B441458}" type="presParOf" srcId="{C653E15A-3A73-4744-9020-7C453FE4B8C5}" destId="{1BF7C6CD-6483-4C65-8FE9-485150475AC1}" srcOrd="14" destOrd="0" presId="urn:microsoft.com/office/officeart/2005/8/layout/default"/>
    <dgm:cxn modelId="{B13231CC-C7BB-413F-BFC6-47E5797E24FA}" type="presParOf" srcId="{C653E15A-3A73-4744-9020-7C453FE4B8C5}" destId="{BC8A355D-4F96-4170-8FE4-C4177E029D5E}" srcOrd="15" destOrd="0" presId="urn:microsoft.com/office/officeart/2005/8/layout/default"/>
    <dgm:cxn modelId="{7156A9DB-033A-416F-ADCC-4302B53B995E}" type="presParOf" srcId="{C653E15A-3A73-4744-9020-7C453FE4B8C5}" destId="{8FC2B756-ED35-4EE6-825F-0BCC05DF45D9}" srcOrd="16" destOrd="0" presId="urn:microsoft.com/office/officeart/2005/8/layout/default"/>
    <dgm:cxn modelId="{8B25B5BE-7B4D-40C7-A7E6-4262DFA13D4D}" type="presParOf" srcId="{C653E15A-3A73-4744-9020-7C453FE4B8C5}" destId="{C58398B3-8F69-429E-9787-98B2DB7E123D}" srcOrd="17" destOrd="0" presId="urn:microsoft.com/office/officeart/2005/8/layout/default"/>
    <dgm:cxn modelId="{1A90C41A-893A-477F-968B-7B529F52A17C}" type="presParOf" srcId="{C653E15A-3A73-4744-9020-7C453FE4B8C5}" destId="{64FD1FC7-BACA-48AF-98B6-EE58BAAB7ACB}" srcOrd="18" destOrd="0" presId="urn:microsoft.com/office/officeart/2005/8/layout/default"/>
    <dgm:cxn modelId="{09D4086B-1F35-4978-96CE-E5A4DA130ED8}" type="presParOf" srcId="{C653E15A-3A73-4744-9020-7C453FE4B8C5}" destId="{3C87CDA6-AB71-4F1B-98C6-EEFF872F0E43}" srcOrd="19" destOrd="0" presId="urn:microsoft.com/office/officeart/2005/8/layout/default"/>
    <dgm:cxn modelId="{4E2F6B93-1FDE-40E6-B505-F7DB66CC301E}" type="presParOf" srcId="{C653E15A-3A73-4744-9020-7C453FE4B8C5}" destId="{89639987-E47F-43CD-8D2F-ED82218FB5A4}"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6FB402-87E7-4831-9AAB-A2DA868BD474}"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0193885-B89F-4E26-B0AA-2BCED00F0D5A}">
      <dgm:prSet custT="1"/>
      <dgm:spPr/>
      <dgm:t>
        <a:bodyPr/>
        <a:lstStyle/>
        <a:p>
          <a:r>
            <a:rPr lang="en-GB" sz="1400" b="1" u="sng"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The Children Act 1989</a:t>
          </a:r>
          <a:endParaRPr lang="en-US" sz="1400" b="1" dirty="0">
            <a:solidFill>
              <a:schemeClr val="tx1"/>
            </a:solidFill>
          </a:endParaRPr>
        </a:p>
      </dgm:t>
    </dgm:pt>
    <dgm:pt modelId="{A22D0165-4EE8-4E2A-98EA-9F16AD595D2B}" type="parTrans" cxnId="{BB779909-E1BF-4F82-8BAE-4EB49869F793}">
      <dgm:prSet/>
      <dgm:spPr/>
      <dgm:t>
        <a:bodyPr/>
        <a:lstStyle/>
        <a:p>
          <a:endParaRPr lang="en-US" b="1">
            <a:solidFill>
              <a:schemeClr val="tx2">
                <a:lumMod val="90000"/>
                <a:lumOff val="10000"/>
              </a:schemeClr>
            </a:solidFill>
          </a:endParaRPr>
        </a:p>
      </dgm:t>
    </dgm:pt>
    <dgm:pt modelId="{85905147-2EE5-457D-AEFC-24B38265FE30}" type="sibTrans" cxnId="{BB779909-E1BF-4F82-8BAE-4EB49869F793}">
      <dgm:prSet/>
      <dgm:spPr/>
      <dgm:t>
        <a:bodyPr/>
        <a:lstStyle/>
        <a:p>
          <a:endParaRPr lang="en-US" b="1">
            <a:solidFill>
              <a:schemeClr val="tx2">
                <a:lumMod val="90000"/>
                <a:lumOff val="10000"/>
              </a:schemeClr>
            </a:solidFill>
          </a:endParaRPr>
        </a:p>
      </dgm:t>
    </dgm:pt>
    <dgm:pt modelId="{03F17DD6-C866-4D88-9929-F434FF144501}">
      <dgm:prSet custT="1"/>
      <dgm:spPr/>
      <dgm:t>
        <a:bodyPr/>
        <a:lstStyle/>
        <a:p>
          <a:r>
            <a:rPr lang="en-GB" sz="1400" b="1"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The Care Crisis Review: Options for Change - Family Rights Group (frg.org.uk)</a:t>
          </a:r>
          <a:endParaRPr lang="en-US" sz="1400" b="1" dirty="0">
            <a:solidFill>
              <a:schemeClr val="tx1"/>
            </a:solidFill>
          </a:endParaRPr>
        </a:p>
      </dgm:t>
    </dgm:pt>
    <dgm:pt modelId="{1A5140AE-76D7-4766-A583-C8CE35976E6E}" type="parTrans" cxnId="{C963D3E0-C77C-4788-84AD-68135E7BAC72}">
      <dgm:prSet/>
      <dgm:spPr/>
      <dgm:t>
        <a:bodyPr/>
        <a:lstStyle/>
        <a:p>
          <a:endParaRPr lang="en-US" b="1">
            <a:solidFill>
              <a:schemeClr val="tx2">
                <a:lumMod val="90000"/>
                <a:lumOff val="10000"/>
              </a:schemeClr>
            </a:solidFill>
          </a:endParaRPr>
        </a:p>
      </dgm:t>
    </dgm:pt>
    <dgm:pt modelId="{5E50A7D4-815E-4B54-AF9A-B3EA875A0224}" type="sibTrans" cxnId="{C963D3E0-C77C-4788-84AD-68135E7BAC72}">
      <dgm:prSet/>
      <dgm:spPr/>
      <dgm:t>
        <a:bodyPr/>
        <a:lstStyle/>
        <a:p>
          <a:endParaRPr lang="en-US" b="1">
            <a:solidFill>
              <a:schemeClr val="tx2">
                <a:lumMod val="90000"/>
                <a:lumOff val="10000"/>
              </a:schemeClr>
            </a:solidFill>
          </a:endParaRPr>
        </a:p>
      </dgm:t>
    </dgm:pt>
    <dgm:pt modelId="{12B2944C-1C3E-4D4E-9388-1B6539495C0B}">
      <dgm:prSet custT="1"/>
      <dgm:spPr/>
      <dgm:t>
        <a:bodyPr/>
        <a:lstStyle/>
        <a:p>
          <a:r>
            <a:rPr lang="en-GB" sz="1400" b="1"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Lecture by Lord Justice McFarlane: Holding the risk - The balance between child protection and the right to family life (judiciary.uk)</a:t>
          </a:r>
          <a:endParaRPr lang="en-US" sz="1400" b="1" dirty="0">
            <a:solidFill>
              <a:schemeClr val="tx1"/>
            </a:solidFill>
          </a:endParaRPr>
        </a:p>
      </dgm:t>
    </dgm:pt>
    <dgm:pt modelId="{B7CB3A68-27E1-4427-9413-6E623F2D485B}" type="parTrans" cxnId="{B28BF08A-F275-451B-AC57-C76EF1174D53}">
      <dgm:prSet/>
      <dgm:spPr/>
      <dgm:t>
        <a:bodyPr/>
        <a:lstStyle/>
        <a:p>
          <a:endParaRPr lang="en-US" b="1">
            <a:solidFill>
              <a:schemeClr val="tx2">
                <a:lumMod val="90000"/>
                <a:lumOff val="10000"/>
              </a:schemeClr>
            </a:solidFill>
          </a:endParaRPr>
        </a:p>
      </dgm:t>
    </dgm:pt>
    <dgm:pt modelId="{DEE0AC2C-C42D-4051-8F1F-D6F389156FE2}" type="sibTrans" cxnId="{B28BF08A-F275-451B-AC57-C76EF1174D53}">
      <dgm:prSet/>
      <dgm:spPr/>
      <dgm:t>
        <a:bodyPr/>
        <a:lstStyle/>
        <a:p>
          <a:endParaRPr lang="en-US" b="1">
            <a:solidFill>
              <a:schemeClr val="tx2">
                <a:lumMod val="90000"/>
                <a:lumOff val="10000"/>
              </a:schemeClr>
            </a:solidFill>
          </a:endParaRPr>
        </a:p>
      </dgm:t>
    </dgm:pt>
    <dgm:pt modelId="{09FE937C-BCD1-4315-BFD2-E9E06941B241}">
      <dgm:prSet custT="1"/>
      <dgm:spPr/>
      <dgm:t>
        <a:bodyPr/>
        <a:lstStyle/>
        <a:p>
          <a:r>
            <a:rPr lang="en-GB" sz="1400" b="1"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Sheffield_Solutions_Clear_Blue_Water_Full_Report.pdf</a:t>
          </a:r>
          <a:endParaRPr lang="en-US" sz="1400" b="1" dirty="0">
            <a:solidFill>
              <a:schemeClr val="tx1"/>
            </a:solidFill>
          </a:endParaRPr>
        </a:p>
      </dgm:t>
    </dgm:pt>
    <dgm:pt modelId="{085C3DD7-B085-4778-83ED-F4E957228365}" type="parTrans" cxnId="{C9EBDBAD-7E7A-44DE-8B80-26D59272E4EA}">
      <dgm:prSet/>
      <dgm:spPr/>
      <dgm:t>
        <a:bodyPr/>
        <a:lstStyle/>
        <a:p>
          <a:endParaRPr lang="en-US" b="1">
            <a:solidFill>
              <a:schemeClr val="tx2">
                <a:lumMod val="90000"/>
                <a:lumOff val="10000"/>
              </a:schemeClr>
            </a:solidFill>
          </a:endParaRPr>
        </a:p>
      </dgm:t>
    </dgm:pt>
    <dgm:pt modelId="{F3B91B2F-F423-429A-905B-1F164BF780D3}" type="sibTrans" cxnId="{C9EBDBAD-7E7A-44DE-8B80-26D59272E4EA}">
      <dgm:prSet/>
      <dgm:spPr/>
      <dgm:t>
        <a:bodyPr/>
        <a:lstStyle/>
        <a:p>
          <a:endParaRPr lang="en-US" b="1">
            <a:solidFill>
              <a:schemeClr val="tx2">
                <a:lumMod val="90000"/>
                <a:lumOff val="10000"/>
              </a:schemeClr>
            </a:solidFill>
          </a:endParaRPr>
        </a:p>
      </dgm:t>
    </dgm:pt>
    <dgm:pt modelId="{A5C91D8D-A7DB-4837-B5C4-158AC06BBA52}">
      <dgm:prSet custT="1"/>
      <dgm:spPr/>
      <dgm:t>
        <a:bodyPr/>
        <a:lstStyle/>
        <a:p>
          <a:r>
            <a:rPr lang="en-GB" sz="1400" b="1"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How safe are our children? 2020 | NSPCC Learning</a:t>
          </a:r>
          <a:endParaRPr lang="en-US" sz="1400" b="1" dirty="0">
            <a:solidFill>
              <a:schemeClr val="tx1"/>
            </a:solidFill>
          </a:endParaRPr>
        </a:p>
      </dgm:t>
    </dgm:pt>
    <dgm:pt modelId="{8AC2BCA2-5162-4A22-8F0B-95A632B202F7}" type="parTrans" cxnId="{B2105874-A1B4-4190-A8E6-ABFE2E4B6CB9}">
      <dgm:prSet/>
      <dgm:spPr/>
      <dgm:t>
        <a:bodyPr/>
        <a:lstStyle/>
        <a:p>
          <a:endParaRPr lang="en-US" b="1">
            <a:solidFill>
              <a:schemeClr val="tx2">
                <a:lumMod val="90000"/>
                <a:lumOff val="10000"/>
              </a:schemeClr>
            </a:solidFill>
          </a:endParaRPr>
        </a:p>
      </dgm:t>
    </dgm:pt>
    <dgm:pt modelId="{D7207ED1-6B53-452B-B33F-59B3A80CC203}" type="sibTrans" cxnId="{B2105874-A1B4-4190-A8E6-ABFE2E4B6CB9}">
      <dgm:prSet/>
      <dgm:spPr/>
      <dgm:t>
        <a:bodyPr/>
        <a:lstStyle/>
        <a:p>
          <a:endParaRPr lang="en-US" b="1">
            <a:solidFill>
              <a:schemeClr val="tx2">
                <a:lumMod val="90000"/>
                <a:lumOff val="10000"/>
              </a:schemeClr>
            </a:solidFill>
          </a:endParaRPr>
        </a:p>
      </dgm:t>
    </dgm:pt>
    <dgm:pt modelId="{586A80C5-A934-450C-80B9-A1D1F7774926}">
      <dgm:prSet custT="1"/>
      <dgm:spPr/>
      <dgm:t>
        <a:bodyPr/>
        <a:lstStyle/>
        <a:p>
          <a:r>
            <a:rPr lang="en-US" sz="1400" b="1" dirty="0">
              <a:solidFill>
                <a:schemeClr val="tx1"/>
              </a:solidFill>
            </a:rPr>
            <a:t>Family Rights Group – Lifelong Links: </a:t>
          </a:r>
          <a:r>
            <a:rPr lang="en-US" sz="1400" b="1"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https://frg.org.uk/lifelong-links/</a:t>
          </a:r>
          <a:endParaRPr lang="en-US" sz="1400" b="1" dirty="0">
            <a:solidFill>
              <a:schemeClr val="tx1"/>
            </a:solidFill>
          </a:endParaRPr>
        </a:p>
      </dgm:t>
    </dgm:pt>
    <dgm:pt modelId="{85D610D3-A82A-4FFC-B92E-C075FAA6F151}" type="parTrans" cxnId="{E89E9352-FB37-40A4-8361-343C2AF08D44}">
      <dgm:prSet/>
      <dgm:spPr/>
      <dgm:t>
        <a:bodyPr/>
        <a:lstStyle/>
        <a:p>
          <a:endParaRPr lang="en-US" b="1">
            <a:solidFill>
              <a:schemeClr val="tx2">
                <a:lumMod val="90000"/>
                <a:lumOff val="10000"/>
              </a:schemeClr>
            </a:solidFill>
          </a:endParaRPr>
        </a:p>
      </dgm:t>
    </dgm:pt>
    <dgm:pt modelId="{E6B63169-BA9A-4BAF-838C-1428A917E86B}" type="sibTrans" cxnId="{E89E9352-FB37-40A4-8361-343C2AF08D44}">
      <dgm:prSet/>
      <dgm:spPr/>
      <dgm:t>
        <a:bodyPr/>
        <a:lstStyle/>
        <a:p>
          <a:endParaRPr lang="en-US" b="1">
            <a:solidFill>
              <a:schemeClr val="tx2">
                <a:lumMod val="90000"/>
                <a:lumOff val="10000"/>
              </a:schemeClr>
            </a:solidFill>
          </a:endParaRPr>
        </a:p>
      </dgm:t>
    </dgm:pt>
    <dgm:pt modelId="{0CFDCBCE-EF36-4C31-975C-77C15C64D67E}">
      <dgm:prSet custT="1"/>
      <dgm:spPr/>
      <dgm:t>
        <a:bodyPr/>
        <a:lstStyle/>
        <a:p>
          <a:r>
            <a:rPr lang="en-GB" sz="1400" b="1" u="sng"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The Care Planning, Placement and Case Review (England) Regulations 2010 (legislation.gov.uk)</a:t>
          </a:r>
          <a:r>
            <a:rPr lang="en-GB" sz="1400" b="1" dirty="0">
              <a:solidFill>
                <a:schemeClr val="tx1"/>
              </a:solidFill>
            </a:rPr>
            <a:t> </a:t>
          </a:r>
          <a:endParaRPr lang="en-US" sz="1400" b="1" dirty="0">
            <a:solidFill>
              <a:schemeClr val="tx1"/>
            </a:solidFill>
          </a:endParaRPr>
        </a:p>
      </dgm:t>
    </dgm:pt>
    <dgm:pt modelId="{5269FC56-BBB1-4320-B522-E9075537B79F}" type="parTrans" cxnId="{6C6EC418-48CA-4EF6-9972-A7CA5C52785D}">
      <dgm:prSet/>
      <dgm:spPr/>
      <dgm:t>
        <a:bodyPr/>
        <a:lstStyle/>
        <a:p>
          <a:endParaRPr lang="en-GB" b="1">
            <a:solidFill>
              <a:schemeClr val="tx2">
                <a:lumMod val="90000"/>
                <a:lumOff val="10000"/>
              </a:schemeClr>
            </a:solidFill>
          </a:endParaRPr>
        </a:p>
      </dgm:t>
    </dgm:pt>
    <dgm:pt modelId="{B706FC27-2351-4580-B888-7106CD4FD3BC}" type="sibTrans" cxnId="{6C6EC418-48CA-4EF6-9972-A7CA5C52785D}">
      <dgm:prSet/>
      <dgm:spPr/>
      <dgm:t>
        <a:bodyPr/>
        <a:lstStyle/>
        <a:p>
          <a:endParaRPr lang="en-GB" b="1">
            <a:solidFill>
              <a:schemeClr val="tx2">
                <a:lumMod val="90000"/>
                <a:lumOff val="10000"/>
              </a:schemeClr>
            </a:solidFill>
          </a:endParaRPr>
        </a:p>
      </dgm:t>
    </dgm:pt>
    <dgm:pt modelId="{C1203238-B2A5-48A8-90CF-F4636107AB26}">
      <dgm:prSet custT="1"/>
      <dgm:spPr/>
      <dgm:t>
        <a:bodyPr/>
        <a:lstStyle/>
        <a:p>
          <a:r>
            <a:rPr lang="en-GB" sz="1400" b="1" dirty="0">
              <a:solidFill>
                <a:schemeClr val="tx1"/>
              </a:solidFill>
              <a:hlinkClick xmlns:r="http://schemas.openxmlformats.org/officeDocument/2006/relationships" r:id="rId8">
                <a:extLst>
                  <a:ext uri="{A12FA001-AC4F-418D-AE19-62706E023703}">
                    <ahyp:hlinkClr xmlns:ahyp="http://schemas.microsoft.com/office/drawing/2018/hyperlinkcolor" val="tx"/>
                  </a:ext>
                </a:extLst>
              </a:hlinkClick>
            </a:rPr>
            <a:t>Reunification: an evidence-informed framework for return home practice (nspcc.org.uk)</a:t>
          </a:r>
          <a:endParaRPr lang="en-US" sz="1400" b="1" dirty="0">
            <a:solidFill>
              <a:schemeClr val="tx1"/>
            </a:solidFill>
          </a:endParaRPr>
        </a:p>
      </dgm:t>
    </dgm:pt>
    <dgm:pt modelId="{FD089AE7-0C8F-4821-A81C-15AF42A0E07E}" type="parTrans" cxnId="{114180B4-51BF-4C32-BBA4-D5DCBAC7A66E}">
      <dgm:prSet/>
      <dgm:spPr/>
      <dgm:t>
        <a:bodyPr/>
        <a:lstStyle/>
        <a:p>
          <a:endParaRPr lang="en-GB" b="1">
            <a:solidFill>
              <a:schemeClr val="tx2">
                <a:lumMod val="90000"/>
                <a:lumOff val="10000"/>
              </a:schemeClr>
            </a:solidFill>
          </a:endParaRPr>
        </a:p>
      </dgm:t>
    </dgm:pt>
    <dgm:pt modelId="{3FBEC7E4-3EF9-4E66-AB05-289C1CA6581B}" type="sibTrans" cxnId="{114180B4-51BF-4C32-BBA4-D5DCBAC7A66E}">
      <dgm:prSet/>
      <dgm:spPr/>
      <dgm:t>
        <a:bodyPr/>
        <a:lstStyle/>
        <a:p>
          <a:endParaRPr lang="en-GB" b="1">
            <a:solidFill>
              <a:schemeClr val="tx2">
                <a:lumMod val="90000"/>
                <a:lumOff val="10000"/>
              </a:schemeClr>
            </a:solidFill>
          </a:endParaRPr>
        </a:p>
      </dgm:t>
    </dgm:pt>
    <dgm:pt modelId="{A1AC5F32-D17E-4771-B470-E0EBF07DCE54}">
      <dgm:prSet custT="1"/>
      <dgm:spPr/>
      <dgm:t>
        <a:bodyPr/>
        <a:lstStyle/>
        <a:p>
          <a:r>
            <a:rPr lang="en-GB" sz="1400" dirty="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Final Report - The Independent Review of Children's Social Care (independent-review.uk)</a:t>
          </a:r>
          <a:endParaRPr lang="en-GB" sz="1400" dirty="0">
            <a:solidFill>
              <a:schemeClr val="tx1"/>
            </a:solidFill>
          </a:endParaRPr>
        </a:p>
      </dgm:t>
    </dgm:pt>
    <dgm:pt modelId="{89597FD4-EFF6-40E9-A7C0-8A12A225585C}" type="parTrans" cxnId="{02F3BF49-7A64-4B3E-BB11-1E84E75FFC39}">
      <dgm:prSet/>
      <dgm:spPr/>
      <dgm:t>
        <a:bodyPr/>
        <a:lstStyle/>
        <a:p>
          <a:endParaRPr lang="en-GB"/>
        </a:p>
      </dgm:t>
    </dgm:pt>
    <dgm:pt modelId="{5394A0B5-AD7C-4446-8658-1A47753632E4}" type="sibTrans" cxnId="{02F3BF49-7A64-4B3E-BB11-1E84E75FFC39}">
      <dgm:prSet/>
      <dgm:spPr/>
      <dgm:t>
        <a:bodyPr/>
        <a:lstStyle/>
        <a:p>
          <a:endParaRPr lang="en-GB"/>
        </a:p>
      </dgm:t>
    </dgm:pt>
    <dgm:pt modelId="{8DDBB307-F044-404A-B77A-538A745FD899}">
      <dgm:prSet custT="1"/>
      <dgm:spPr/>
      <dgm:t>
        <a:bodyPr/>
        <a:lstStyle/>
        <a:p>
          <a:r>
            <a:rPr lang="en-GB" sz="1400" dirty="0">
              <a:solidFill>
                <a:schemeClr val="tx1"/>
              </a:solidFill>
              <a:hlinkClick xmlns:r="http://schemas.openxmlformats.org/officeDocument/2006/relationships" r:id="rId10">
                <a:extLst>
                  <a:ext uri="{A12FA001-AC4F-418D-AE19-62706E023703}">
                    <ahyp:hlinkClr xmlns:ahyp="http://schemas.microsoft.com/office/drawing/2018/hyperlinkcolor" val="tx"/>
                  </a:ext>
                </a:extLst>
              </a:hlinkClick>
            </a:rPr>
            <a:t>Racial-and-ethnic-disparities-in-childrens-social-care.pdf (independent-review.uk)</a:t>
          </a:r>
          <a:endParaRPr lang="en-GB" sz="1400" dirty="0">
            <a:solidFill>
              <a:schemeClr val="tx1"/>
            </a:solidFill>
          </a:endParaRPr>
        </a:p>
      </dgm:t>
    </dgm:pt>
    <dgm:pt modelId="{58F7FAC1-31E5-48D4-9F15-0F494289ACFD}" type="parTrans" cxnId="{651E8113-9273-4E53-969A-27ACF1154EB8}">
      <dgm:prSet/>
      <dgm:spPr/>
      <dgm:t>
        <a:bodyPr/>
        <a:lstStyle/>
        <a:p>
          <a:endParaRPr lang="en-GB"/>
        </a:p>
      </dgm:t>
    </dgm:pt>
    <dgm:pt modelId="{9ED8E74E-E33F-48B3-8853-B15243575474}" type="sibTrans" cxnId="{651E8113-9273-4E53-969A-27ACF1154EB8}">
      <dgm:prSet/>
      <dgm:spPr/>
      <dgm:t>
        <a:bodyPr/>
        <a:lstStyle/>
        <a:p>
          <a:endParaRPr lang="en-GB"/>
        </a:p>
      </dgm:t>
    </dgm:pt>
    <dgm:pt modelId="{48E20C7E-F214-4DC2-B0E3-2FCF833DF6B0}">
      <dgm:prSet custT="1"/>
      <dgm:spPr/>
      <dgm:t>
        <a:bodyPr/>
        <a:lstStyle/>
        <a:p>
          <a:r>
            <a:rPr lang="en-GB" sz="1400" dirty="0">
              <a:solidFill>
                <a:schemeClr val="tx1"/>
              </a:solidFill>
              <a:hlinkClick xmlns:r="http://schemas.openxmlformats.org/officeDocument/2006/relationships" r:id="rId11">
                <a:extLst>
                  <a:ext uri="{A12FA001-AC4F-418D-AE19-62706E023703}">
                    <ahyp:hlinkClr xmlns:ahyp="http://schemas.microsoft.com/office/drawing/2018/hyperlinkcolor" val="tx"/>
                  </a:ext>
                </a:extLst>
              </a:hlinkClick>
            </a:rPr>
            <a:t>Ethnicity and children’s social care (publishing.service.gov.uk</a:t>
          </a:r>
          <a:r>
            <a:rPr lang="en-GB" sz="1300" dirty="0">
              <a:hlinkClick xmlns:r="http://schemas.openxmlformats.org/officeDocument/2006/relationships" r:id="rId11"/>
            </a:rPr>
            <a:t>)</a:t>
          </a:r>
          <a:endParaRPr lang="en-GB" sz="1300" dirty="0"/>
        </a:p>
      </dgm:t>
    </dgm:pt>
    <dgm:pt modelId="{5B9DE14D-6C4B-401D-9882-CF4F073CB5CA}" type="parTrans" cxnId="{71BCDE10-120B-4C09-8F18-D44FE9D10C44}">
      <dgm:prSet/>
      <dgm:spPr/>
      <dgm:t>
        <a:bodyPr/>
        <a:lstStyle/>
        <a:p>
          <a:endParaRPr lang="en-GB"/>
        </a:p>
      </dgm:t>
    </dgm:pt>
    <dgm:pt modelId="{4A6309EF-EDE6-40A5-B5FD-F46AB17847AC}" type="sibTrans" cxnId="{71BCDE10-120B-4C09-8F18-D44FE9D10C44}">
      <dgm:prSet/>
      <dgm:spPr/>
      <dgm:t>
        <a:bodyPr/>
        <a:lstStyle/>
        <a:p>
          <a:endParaRPr lang="en-GB"/>
        </a:p>
      </dgm:t>
    </dgm:pt>
    <dgm:pt modelId="{078ED9C3-7D51-43EC-BF33-9BD0C6B927DF}">
      <dgm:prSet custT="1"/>
      <dgm:spPr/>
      <dgm:t>
        <a:bodyPr/>
        <a:lstStyle/>
        <a:p>
          <a:r>
            <a:rPr lang="en-GB" sz="1400" dirty="0">
              <a:solidFill>
                <a:schemeClr val="tx1"/>
              </a:solidFill>
              <a:hlinkClick xmlns:r="http://schemas.openxmlformats.org/officeDocument/2006/relationships" r:id="rId12">
                <a:extLst>
                  <a:ext uri="{A12FA001-AC4F-418D-AE19-62706E023703}">
                    <ahyp:hlinkClr xmlns:ahyp="http://schemas.microsoft.com/office/drawing/2018/hyperlinkcolor" val="tx"/>
                  </a:ext>
                </a:extLst>
              </a:hlinkClick>
            </a:rPr>
            <a:t>Improving the chances of successful reunification for children who return home from care: a rapid evidence review (whatworks-csc.org.uk)</a:t>
          </a:r>
          <a:endParaRPr lang="en-GB" sz="1400" dirty="0">
            <a:solidFill>
              <a:schemeClr val="tx1"/>
            </a:solidFill>
          </a:endParaRPr>
        </a:p>
      </dgm:t>
    </dgm:pt>
    <dgm:pt modelId="{A98D2C5F-3FFF-4CC0-9A72-11837EEC509E}" type="parTrans" cxnId="{DB062F25-4D6B-43C2-BD51-BDE366473DF2}">
      <dgm:prSet/>
      <dgm:spPr/>
      <dgm:t>
        <a:bodyPr/>
        <a:lstStyle/>
        <a:p>
          <a:endParaRPr lang="en-GB"/>
        </a:p>
      </dgm:t>
    </dgm:pt>
    <dgm:pt modelId="{8803DBF9-2AC1-4A94-8024-4E9DA37C12A5}" type="sibTrans" cxnId="{DB062F25-4D6B-43C2-BD51-BDE366473DF2}">
      <dgm:prSet/>
      <dgm:spPr/>
      <dgm:t>
        <a:bodyPr/>
        <a:lstStyle/>
        <a:p>
          <a:endParaRPr lang="en-GB"/>
        </a:p>
      </dgm:t>
    </dgm:pt>
    <dgm:pt modelId="{5ED6BBF5-B4A1-4E10-B2F5-FC2996CF982C}">
      <dgm:prSet custT="1"/>
      <dgm:spPr/>
      <dgm:t>
        <a:bodyPr/>
        <a:lstStyle/>
        <a:p>
          <a:r>
            <a:rPr lang="en-GB" sz="1400" dirty="0">
              <a:solidFill>
                <a:schemeClr val="tx1"/>
              </a:solidFill>
              <a:hlinkClick xmlns:r="http://schemas.openxmlformats.org/officeDocument/2006/relationships" r:id="rId13">
                <a:extLst>
                  <a:ext uri="{A12FA001-AC4F-418D-AE19-62706E023703}">
                    <ahyp:hlinkClr xmlns:ahyp="http://schemas.microsoft.com/office/drawing/2018/hyperlinkcolor" val="tx"/>
                  </a:ext>
                </a:extLst>
              </a:hlinkClick>
            </a:rPr>
            <a:t>2309-Staying-connected-Research-Report-0522.pdf (coramvoice.org.uk)</a:t>
          </a:r>
          <a:endParaRPr lang="en-GB" sz="1400" dirty="0">
            <a:solidFill>
              <a:schemeClr val="tx1"/>
            </a:solidFill>
          </a:endParaRPr>
        </a:p>
      </dgm:t>
    </dgm:pt>
    <dgm:pt modelId="{02C084CB-18C6-435D-97FE-EC453BB867EB}" type="parTrans" cxnId="{DFF5A88D-7705-4A62-8B88-CC0D254CAA33}">
      <dgm:prSet/>
      <dgm:spPr/>
      <dgm:t>
        <a:bodyPr/>
        <a:lstStyle/>
        <a:p>
          <a:endParaRPr lang="en-GB"/>
        </a:p>
      </dgm:t>
    </dgm:pt>
    <dgm:pt modelId="{43CC1784-10BE-422B-B453-CFE2116B6841}" type="sibTrans" cxnId="{DFF5A88D-7705-4A62-8B88-CC0D254CAA33}">
      <dgm:prSet/>
      <dgm:spPr/>
      <dgm:t>
        <a:bodyPr/>
        <a:lstStyle/>
        <a:p>
          <a:endParaRPr lang="en-GB"/>
        </a:p>
      </dgm:t>
    </dgm:pt>
    <dgm:pt modelId="{3FD53F98-67E1-4073-8039-6D52333A6086}" type="pres">
      <dgm:prSet presAssocID="{7B6FB402-87E7-4831-9AAB-A2DA868BD474}" presName="linear" presStyleCnt="0">
        <dgm:presLayoutVars>
          <dgm:animLvl val="lvl"/>
          <dgm:resizeHandles val="exact"/>
        </dgm:presLayoutVars>
      </dgm:prSet>
      <dgm:spPr/>
    </dgm:pt>
    <dgm:pt modelId="{D2930EEF-A105-4447-9E93-8C279745074A}" type="pres">
      <dgm:prSet presAssocID="{00193885-B89F-4E26-B0AA-2BCED00F0D5A}" presName="parentText" presStyleLbl="node1" presStyleIdx="0" presStyleCnt="13">
        <dgm:presLayoutVars>
          <dgm:chMax val="0"/>
          <dgm:bulletEnabled val="1"/>
        </dgm:presLayoutVars>
      </dgm:prSet>
      <dgm:spPr/>
    </dgm:pt>
    <dgm:pt modelId="{5F8952DC-AAF5-4C3F-99F9-6B7672CBC130}" type="pres">
      <dgm:prSet presAssocID="{85905147-2EE5-457D-AEFC-24B38265FE30}" presName="spacer" presStyleCnt="0"/>
      <dgm:spPr/>
    </dgm:pt>
    <dgm:pt modelId="{99B71FC0-91BA-46EC-BD1F-5E5D27711C69}" type="pres">
      <dgm:prSet presAssocID="{A1AC5F32-D17E-4771-B470-E0EBF07DCE54}" presName="parentText" presStyleLbl="node1" presStyleIdx="1" presStyleCnt="13">
        <dgm:presLayoutVars>
          <dgm:chMax val="0"/>
          <dgm:bulletEnabled val="1"/>
        </dgm:presLayoutVars>
      </dgm:prSet>
      <dgm:spPr/>
    </dgm:pt>
    <dgm:pt modelId="{5B9EEC76-BE56-4F26-94EF-B26AF0FA3161}" type="pres">
      <dgm:prSet presAssocID="{5394A0B5-AD7C-4446-8658-1A47753632E4}" presName="spacer" presStyleCnt="0"/>
      <dgm:spPr/>
    </dgm:pt>
    <dgm:pt modelId="{12FC8BED-D5D0-41C6-BFEA-B1BEEEFF4915}" type="pres">
      <dgm:prSet presAssocID="{5ED6BBF5-B4A1-4E10-B2F5-FC2996CF982C}" presName="parentText" presStyleLbl="node1" presStyleIdx="2" presStyleCnt="13">
        <dgm:presLayoutVars>
          <dgm:chMax val="0"/>
          <dgm:bulletEnabled val="1"/>
        </dgm:presLayoutVars>
      </dgm:prSet>
      <dgm:spPr/>
    </dgm:pt>
    <dgm:pt modelId="{E44DDA1B-5DCD-4311-869A-7DB9FE4A07FB}" type="pres">
      <dgm:prSet presAssocID="{43CC1784-10BE-422B-B453-CFE2116B6841}" presName="spacer" presStyleCnt="0"/>
      <dgm:spPr/>
    </dgm:pt>
    <dgm:pt modelId="{0E46880F-1A96-43B7-B0F7-9FA4FB6A8003}" type="pres">
      <dgm:prSet presAssocID="{078ED9C3-7D51-43EC-BF33-9BD0C6B927DF}" presName="parentText" presStyleLbl="node1" presStyleIdx="3" presStyleCnt="13">
        <dgm:presLayoutVars>
          <dgm:chMax val="0"/>
          <dgm:bulletEnabled val="1"/>
        </dgm:presLayoutVars>
      </dgm:prSet>
      <dgm:spPr/>
    </dgm:pt>
    <dgm:pt modelId="{C9C592CF-0725-4069-9168-550337429528}" type="pres">
      <dgm:prSet presAssocID="{8803DBF9-2AC1-4A94-8024-4E9DA37C12A5}" presName="spacer" presStyleCnt="0"/>
      <dgm:spPr/>
    </dgm:pt>
    <dgm:pt modelId="{80A5B4E8-9B49-4346-9E03-CF0F41734F96}" type="pres">
      <dgm:prSet presAssocID="{03F17DD6-C866-4D88-9929-F434FF144501}" presName="parentText" presStyleLbl="node1" presStyleIdx="4" presStyleCnt="13">
        <dgm:presLayoutVars>
          <dgm:chMax val="0"/>
          <dgm:bulletEnabled val="1"/>
        </dgm:presLayoutVars>
      </dgm:prSet>
      <dgm:spPr/>
    </dgm:pt>
    <dgm:pt modelId="{2371F3E7-ED8C-4BE0-9B4E-519D1555C37F}" type="pres">
      <dgm:prSet presAssocID="{5E50A7D4-815E-4B54-AF9A-B3EA875A0224}" presName="spacer" presStyleCnt="0"/>
      <dgm:spPr/>
    </dgm:pt>
    <dgm:pt modelId="{C5015684-AEB6-42F7-BD9D-3C1572D4C9AD}" type="pres">
      <dgm:prSet presAssocID="{12B2944C-1C3E-4D4E-9388-1B6539495C0B}" presName="parentText" presStyleLbl="node1" presStyleIdx="5" presStyleCnt="13">
        <dgm:presLayoutVars>
          <dgm:chMax val="0"/>
          <dgm:bulletEnabled val="1"/>
        </dgm:presLayoutVars>
      </dgm:prSet>
      <dgm:spPr/>
    </dgm:pt>
    <dgm:pt modelId="{17569F9C-1A48-4B45-A8A1-F6A4C617850A}" type="pres">
      <dgm:prSet presAssocID="{DEE0AC2C-C42D-4051-8F1F-D6F389156FE2}" presName="spacer" presStyleCnt="0"/>
      <dgm:spPr/>
    </dgm:pt>
    <dgm:pt modelId="{9C0A4827-82C8-4790-B82C-4E84643F5B18}" type="pres">
      <dgm:prSet presAssocID="{09FE937C-BCD1-4315-BFD2-E9E06941B241}" presName="parentText" presStyleLbl="node1" presStyleIdx="6" presStyleCnt="13">
        <dgm:presLayoutVars>
          <dgm:chMax val="0"/>
          <dgm:bulletEnabled val="1"/>
        </dgm:presLayoutVars>
      </dgm:prSet>
      <dgm:spPr/>
    </dgm:pt>
    <dgm:pt modelId="{6BA4CC1E-2095-4266-84AB-A0763BE3FBDA}" type="pres">
      <dgm:prSet presAssocID="{F3B91B2F-F423-429A-905B-1F164BF780D3}" presName="spacer" presStyleCnt="0"/>
      <dgm:spPr/>
    </dgm:pt>
    <dgm:pt modelId="{38164088-9F3D-4032-9127-E6AC30529617}" type="pres">
      <dgm:prSet presAssocID="{A5C91D8D-A7DB-4837-B5C4-158AC06BBA52}" presName="parentText" presStyleLbl="node1" presStyleIdx="7" presStyleCnt="13">
        <dgm:presLayoutVars>
          <dgm:chMax val="0"/>
          <dgm:bulletEnabled val="1"/>
        </dgm:presLayoutVars>
      </dgm:prSet>
      <dgm:spPr/>
    </dgm:pt>
    <dgm:pt modelId="{CBB5F617-1592-43AA-BCD0-E487831465C9}" type="pres">
      <dgm:prSet presAssocID="{D7207ED1-6B53-452B-B33F-59B3A80CC203}" presName="spacer" presStyleCnt="0"/>
      <dgm:spPr/>
    </dgm:pt>
    <dgm:pt modelId="{3142D766-D725-4956-8812-908CC3A9D189}" type="pres">
      <dgm:prSet presAssocID="{586A80C5-A934-450C-80B9-A1D1F7774926}" presName="parentText" presStyleLbl="node1" presStyleIdx="8" presStyleCnt="13">
        <dgm:presLayoutVars>
          <dgm:chMax val="0"/>
          <dgm:bulletEnabled val="1"/>
        </dgm:presLayoutVars>
      </dgm:prSet>
      <dgm:spPr/>
    </dgm:pt>
    <dgm:pt modelId="{B2309AE5-18AE-4C94-99B9-776DD8D38FF9}" type="pres">
      <dgm:prSet presAssocID="{E6B63169-BA9A-4BAF-838C-1428A917E86B}" presName="spacer" presStyleCnt="0"/>
      <dgm:spPr/>
    </dgm:pt>
    <dgm:pt modelId="{BB51CEF7-C094-4120-B644-0A3186847A3A}" type="pres">
      <dgm:prSet presAssocID="{C1203238-B2A5-48A8-90CF-F4636107AB26}" presName="parentText" presStyleLbl="node1" presStyleIdx="9" presStyleCnt="13">
        <dgm:presLayoutVars>
          <dgm:chMax val="0"/>
          <dgm:bulletEnabled val="1"/>
        </dgm:presLayoutVars>
      </dgm:prSet>
      <dgm:spPr/>
    </dgm:pt>
    <dgm:pt modelId="{A7A06FE9-D3C7-4A5F-8591-2891953288DE}" type="pres">
      <dgm:prSet presAssocID="{3FBEC7E4-3EF9-4E66-AB05-289C1CA6581B}" presName="spacer" presStyleCnt="0"/>
      <dgm:spPr/>
    </dgm:pt>
    <dgm:pt modelId="{8E12DF6C-84FA-4519-BB8D-62B4AA608A7A}" type="pres">
      <dgm:prSet presAssocID="{0CFDCBCE-EF36-4C31-975C-77C15C64D67E}" presName="parentText" presStyleLbl="node1" presStyleIdx="10" presStyleCnt="13">
        <dgm:presLayoutVars>
          <dgm:chMax val="0"/>
          <dgm:bulletEnabled val="1"/>
        </dgm:presLayoutVars>
      </dgm:prSet>
      <dgm:spPr/>
    </dgm:pt>
    <dgm:pt modelId="{87AB49B2-F568-43AD-8BEA-DBE5E4831CEA}" type="pres">
      <dgm:prSet presAssocID="{B706FC27-2351-4580-B888-7106CD4FD3BC}" presName="spacer" presStyleCnt="0"/>
      <dgm:spPr/>
    </dgm:pt>
    <dgm:pt modelId="{86B1A60B-91D5-4F56-AE4C-4233CE8913F3}" type="pres">
      <dgm:prSet presAssocID="{8DDBB307-F044-404A-B77A-538A745FD899}" presName="parentText" presStyleLbl="node1" presStyleIdx="11" presStyleCnt="13">
        <dgm:presLayoutVars>
          <dgm:chMax val="0"/>
          <dgm:bulletEnabled val="1"/>
        </dgm:presLayoutVars>
      </dgm:prSet>
      <dgm:spPr/>
    </dgm:pt>
    <dgm:pt modelId="{90228825-B82A-450E-A7EB-8EDF03348623}" type="pres">
      <dgm:prSet presAssocID="{9ED8E74E-E33F-48B3-8853-B15243575474}" presName="spacer" presStyleCnt="0"/>
      <dgm:spPr/>
    </dgm:pt>
    <dgm:pt modelId="{8DFDC85C-DAF1-4692-8235-CC19A072CA22}" type="pres">
      <dgm:prSet presAssocID="{48E20C7E-F214-4DC2-B0E3-2FCF833DF6B0}" presName="parentText" presStyleLbl="node1" presStyleIdx="12" presStyleCnt="13">
        <dgm:presLayoutVars>
          <dgm:chMax val="0"/>
          <dgm:bulletEnabled val="1"/>
        </dgm:presLayoutVars>
      </dgm:prSet>
      <dgm:spPr/>
    </dgm:pt>
  </dgm:ptLst>
  <dgm:cxnLst>
    <dgm:cxn modelId="{BB779909-E1BF-4F82-8BAE-4EB49869F793}" srcId="{7B6FB402-87E7-4831-9AAB-A2DA868BD474}" destId="{00193885-B89F-4E26-B0AA-2BCED00F0D5A}" srcOrd="0" destOrd="0" parTransId="{A22D0165-4EE8-4E2A-98EA-9F16AD595D2B}" sibTransId="{85905147-2EE5-457D-AEFC-24B38265FE30}"/>
    <dgm:cxn modelId="{71BCDE10-120B-4C09-8F18-D44FE9D10C44}" srcId="{7B6FB402-87E7-4831-9AAB-A2DA868BD474}" destId="{48E20C7E-F214-4DC2-B0E3-2FCF833DF6B0}" srcOrd="12" destOrd="0" parTransId="{5B9DE14D-6C4B-401D-9882-CF4F073CB5CA}" sibTransId="{4A6309EF-EDE6-40A5-B5FD-F46AB17847AC}"/>
    <dgm:cxn modelId="{651E8113-9273-4E53-969A-27ACF1154EB8}" srcId="{7B6FB402-87E7-4831-9AAB-A2DA868BD474}" destId="{8DDBB307-F044-404A-B77A-538A745FD899}" srcOrd="11" destOrd="0" parTransId="{58F7FAC1-31E5-48D4-9F15-0F494289ACFD}" sibTransId="{9ED8E74E-E33F-48B3-8853-B15243575474}"/>
    <dgm:cxn modelId="{6C6EC418-48CA-4EF6-9972-A7CA5C52785D}" srcId="{7B6FB402-87E7-4831-9AAB-A2DA868BD474}" destId="{0CFDCBCE-EF36-4C31-975C-77C15C64D67E}" srcOrd="10" destOrd="0" parTransId="{5269FC56-BBB1-4320-B522-E9075537B79F}" sibTransId="{B706FC27-2351-4580-B888-7106CD4FD3BC}"/>
    <dgm:cxn modelId="{DB062F25-4D6B-43C2-BD51-BDE366473DF2}" srcId="{7B6FB402-87E7-4831-9AAB-A2DA868BD474}" destId="{078ED9C3-7D51-43EC-BF33-9BD0C6B927DF}" srcOrd="3" destOrd="0" parTransId="{A98D2C5F-3FFF-4CC0-9A72-11837EEC509E}" sibTransId="{8803DBF9-2AC1-4A94-8024-4E9DA37C12A5}"/>
    <dgm:cxn modelId="{6FAB412A-090A-4096-BEA0-44B64A6D9BB2}" type="presOf" srcId="{0CFDCBCE-EF36-4C31-975C-77C15C64D67E}" destId="{8E12DF6C-84FA-4519-BB8D-62B4AA608A7A}" srcOrd="0" destOrd="0" presId="urn:microsoft.com/office/officeart/2005/8/layout/vList2"/>
    <dgm:cxn modelId="{CD31E568-B3FA-4B98-B59F-CC37269705D2}" type="presOf" srcId="{03F17DD6-C866-4D88-9929-F434FF144501}" destId="{80A5B4E8-9B49-4346-9E03-CF0F41734F96}" srcOrd="0" destOrd="0" presId="urn:microsoft.com/office/officeart/2005/8/layout/vList2"/>
    <dgm:cxn modelId="{02F3BF49-7A64-4B3E-BB11-1E84E75FFC39}" srcId="{7B6FB402-87E7-4831-9AAB-A2DA868BD474}" destId="{A1AC5F32-D17E-4771-B470-E0EBF07DCE54}" srcOrd="1" destOrd="0" parTransId="{89597FD4-EFF6-40E9-A7C0-8A12A225585C}" sibTransId="{5394A0B5-AD7C-4446-8658-1A47753632E4}"/>
    <dgm:cxn modelId="{2E12406B-AF2E-41F8-ADC9-332445B39629}" type="presOf" srcId="{48E20C7E-F214-4DC2-B0E3-2FCF833DF6B0}" destId="{8DFDC85C-DAF1-4692-8235-CC19A072CA22}" srcOrd="0" destOrd="0" presId="urn:microsoft.com/office/officeart/2005/8/layout/vList2"/>
    <dgm:cxn modelId="{EB51484B-4CAA-4328-84EC-05B4698D008E}" type="presOf" srcId="{5ED6BBF5-B4A1-4E10-B2F5-FC2996CF982C}" destId="{12FC8BED-D5D0-41C6-BFEA-B1BEEEFF4915}" srcOrd="0" destOrd="0" presId="urn:microsoft.com/office/officeart/2005/8/layout/vList2"/>
    <dgm:cxn modelId="{E89E9352-FB37-40A4-8361-343C2AF08D44}" srcId="{7B6FB402-87E7-4831-9AAB-A2DA868BD474}" destId="{586A80C5-A934-450C-80B9-A1D1F7774926}" srcOrd="8" destOrd="0" parTransId="{85D610D3-A82A-4FFC-B92E-C075FAA6F151}" sibTransId="{E6B63169-BA9A-4BAF-838C-1428A917E86B}"/>
    <dgm:cxn modelId="{3F40DE53-F78B-4E50-80FD-EF2EB9CB1827}" type="presOf" srcId="{C1203238-B2A5-48A8-90CF-F4636107AB26}" destId="{BB51CEF7-C094-4120-B644-0A3186847A3A}" srcOrd="0" destOrd="0" presId="urn:microsoft.com/office/officeart/2005/8/layout/vList2"/>
    <dgm:cxn modelId="{B2105874-A1B4-4190-A8E6-ABFE2E4B6CB9}" srcId="{7B6FB402-87E7-4831-9AAB-A2DA868BD474}" destId="{A5C91D8D-A7DB-4837-B5C4-158AC06BBA52}" srcOrd="7" destOrd="0" parTransId="{8AC2BCA2-5162-4A22-8F0B-95A632B202F7}" sibTransId="{D7207ED1-6B53-452B-B33F-59B3A80CC203}"/>
    <dgm:cxn modelId="{D48ADE56-CBC3-4F6A-B2B8-A9CBBC4DFDCB}" type="presOf" srcId="{586A80C5-A934-450C-80B9-A1D1F7774926}" destId="{3142D766-D725-4956-8812-908CC3A9D189}" srcOrd="0" destOrd="0" presId="urn:microsoft.com/office/officeart/2005/8/layout/vList2"/>
    <dgm:cxn modelId="{20642858-DFA3-40BC-8DEB-727E84D3ABCB}" type="presOf" srcId="{12B2944C-1C3E-4D4E-9388-1B6539495C0B}" destId="{C5015684-AEB6-42F7-BD9D-3C1572D4C9AD}" srcOrd="0" destOrd="0" presId="urn:microsoft.com/office/officeart/2005/8/layout/vList2"/>
    <dgm:cxn modelId="{C8A8B359-9F1B-4797-BDAB-766FCF909276}" type="presOf" srcId="{00193885-B89F-4E26-B0AA-2BCED00F0D5A}" destId="{D2930EEF-A105-4447-9E93-8C279745074A}" srcOrd="0" destOrd="0" presId="urn:microsoft.com/office/officeart/2005/8/layout/vList2"/>
    <dgm:cxn modelId="{B28BF08A-F275-451B-AC57-C76EF1174D53}" srcId="{7B6FB402-87E7-4831-9AAB-A2DA868BD474}" destId="{12B2944C-1C3E-4D4E-9388-1B6539495C0B}" srcOrd="5" destOrd="0" parTransId="{B7CB3A68-27E1-4427-9413-6E623F2D485B}" sibTransId="{DEE0AC2C-C42D-4051-8F1F-D6F389156FE2}"/>
    <dgm:cxn modelId="{DFF5A88D-7705-4A62-8B88-CC0D254CAA33}" srcId="{7B6FB402-87E7-4831-9AAB-A2DA868BD474}" destId="{5ED6BBF5-B4A1-4E10-B2F5-FC2996CF982C}" srcOrd="2" destOrd="0" parTransId="{02C084CB-18C6-435D-97FE-EC453BB867EB}" sibTransId="{43CC1784-10BE-422B-B453-CFE2116B6841}"/>
    <dgm:cxn modelId="{948CA892-EA96-4F2E-9185-7A87D99D319C}" type="presOf" srcId="{078ED9C3-7D51-43EC-BF33-9BD0C6B927DF}" destId="{0E46880F-1A96-43B7-B0F7-9FA4FB6A8003}" srcOrd="0" destOrd="0" presId="urn:microsoft.com/office/officeart/2005/8/layout/vList2"/>
    <dgm:cxn modelId="{F420D49F-689F-48FF-A6AE-3547C45C911B}" type="presOf" srcId="{8DDBB307-F044-404A-B77A-538A745FD899}" destId="{86B1A60B-91D5-4F56-AE4C-4233CE8913F3}" srcOrd="0" destOrd="0" presId="urn:microsoft.com/office/officeart/2005/8/layout/vList2"/>
    <dgm:cxn modelId="{E14A0AAC-E12F-4B4B-8AB8-BB19A5204D63}" type="presOf" srcId="{7B6FB402-87E7-4831-9AAB-A2DA868BD474}" destId="{3FD53F98-67E1-4073-8039-6D52333A6086}" srcOrd="0" destOrd="0" presId="urn:microsoft.com/office/officeart/2005/8/layout/vList2"/>
    <dgm:cxn modelId="{C9EBDBAD-7E7A-44DE-8B80-26D59272E4EA}" srcId="{7B6FB402-87E7-4831-9AAB-A2DA868BD474}" destId="{09FE937C-BCD1-4315-BFD2-E9E06941B241}" srcOrd="6" destOrd="0" parTransId="{085C3DD7-B085-4778-83ED-F4E957228365}" sibTransId="{F3B91B2F-F423-429A-905B-1F164BF780D3}"/>
    <dgm:cxn modelId="{114180B4-51BF-4C32-BBA4-D5DCBAC7A66E}" srcId="{7B6FB402-87E7-4831-9AAB-A2DA868BD474}" destId="{C1203238-B2A5-48A8-90CF-F4636107AB26}" srcOrd="9" destOrd="0" parTransId="{FD089AE7-0C8F-4821-A81C-15AF42A0E07E}" sibTransId="{3FBEC7E4-3EF9-4E66-AB05-289C1CA6581B}"/>
    <dgm:cxn modelId="{47D668CA-C5CC-4767-8798-CAF0B1993200}" type="presOf" srcId="{09FE937C-BCD1-4315-BFD2-E9E06941B241}" destId="{9C0A4827-82C8-4790-B82C-4E84643F5B18}" srcOrd="0" destOrd="0" presId="urn:microsoft.com/office/officeart/2005/8/layout/vList2"/>
    <dgm:cxn modelId="{C963D3E0-C77C-4788-84AD-68135E7BAC72}" srcId="{7B6FB402-87E7-4831-9AAB-A2DA868BD474}" destId="{03F17DD6-C866-4D88-9929-F434FF144501}" srcOrd="4" destOrd="0" parTransId="{1A5140AE-76D7-4766-A583-C8CE35976E6E}" sibTransId="{5E50A7D4-815E-4B54-AF9A-B3EA875A0224}"/>
    <dgm:cxn modelId="{6285BAEB-6101-4B72-A5C4-7CCB431F3AA0}" type="presOf" srcId="{A5C91D8D-A7DB-4837-B5C4-158AC06BBA52}" destId="{38164088-9F3D-4032-9127-E6AC30529617}" srcOrd="0" destOrd="0" presId="urn:microsoft.com/office/officeart/2005/8/layout/vList2"/>
    <dgm:cxn modelId="{5E4E94F6-DD8E-4DD8-B10D-EE0AAE6CD672}" type="presOf" srcId="{A1AC5F32-D17E-4771-B470-E0EBF07DCE54}" destId="{99B71FC0-91BA-46EC-BD1F-5E5D27711C69}" srcOrd="0" destOrd="0" presId="urn:microsoft.com/office/officeart/2005/8/layout/vList2"/>
    <dgm:cxn modelId="{2A6ECCAB-F1F6-4BE6-A99C-76F795BBFB9C}" type="presParOf" srcId="{3FD53F98-67E1-4073-8039-6D52333A6086}" destId="{D2930EEF-A105-4447-9E93-8C279745074A}" srcOrd="0" destOrd="0" presId="urn:microsoft.com/office/officeart/2005/8/layout/vList2"/>
    <dgm:cxn modelId="{A129D061-C914-41A2-8DBB-4FBCAF7CFB37}" type="presParOf" srcId="{3FD53F98-67E1-4073-8039-6D52333A6086}" destId="{5F8952DC-AAF5-4C3F-99F9-6B7672CBC130}" srcOrd="1" destOrd="0" presId="urn:microsoft.com/office/officeart/2005/8/layout/vList2"/>
    <dgm:cxn modelId="{F53BD381-AED8-4974-8F99-74F2C6C953AE}" type="presParOf" srcId="{3FD53F98-67E1-4073-8039-6D52333A6086}" destId="{99B71FC0-91BA-46EC-BD1F-5E5D27711C69}" srcOrd="2" destOrd="0" presId="urn:microsoft.com/office/officeart/2005/8/layout/vList2"/>
    <dgm:cxn modelId="{EBF10774-267B-4479-B820-77FEE3CC46F6}" type="presParOf" srcId="{3FD53F98-67E1-4073-8039-6D52333A6086}" destId="{5B9EEC76-BE56-4F26-94EF-B26AF0FA3161}" srcOrd="3" destOrd="0" presId="urn:microsoft.com/office/officeart/2005/8/layout/vList2"/>
    <dgm:cxn modelId="{6ACF2A18-A284-419C-95D3-A66AE634C6AF}" type="presParOf" srcId="{3FD53F98-67E1-4073-8039-6D52333A6086}" destId="{12FC8BED-D5D0-41C6-BFEA-B1BEEEFF4915}" srcOrd="4" destOrd="0" presId="urn:microsoft.com/office/officeart/2005/8/layout/vList2"/>
    <dgm:cxn modelId="{8EFF2204-CB3C-4EB5-B450-E8635EF9400D}" type="presParOf" srcId="{3FD53F98-67E1-4073-8039-6D52333A6086}" destId="{E44DDA1B-5DCD-4311-869A-7DB9FE4A07FB}" srcOrd="5" destOrd="0" presId="urn:microsoft.com/office/officeart/2005/8/layout/vList2"/>
    <dgm:cxn modelId="{1AB7943F-441A-4ABA-94D0-B8033BE135E1}" type="presParOf" srcId="{3FD53F98-67E1-4073-8039-6D52333A6086}" destId="{0E46880F-1A96-43B7-B0F7-9FA4FB6A8003}" srcOrd="6" destOrd="0" presId="urn:microsoft.com/office/officeart/2005/8/layout/vList2"/>
    <dgm:cxn modelId="{7BBD0FFA-4113-4B63-AD37-F4EC3C8AE653}" type="presParOf" srcId="{3FD53F98-67E1-4073-8039-6D52333A6086}" destId="{C9C592CF-0725-4069-9168-550337429528}" srcOrd="7" destOrd="0" presId="urn:microsoft.com/office/officeart/2005/8/layout/vList2"/>
    <dgm:cxn modelId="{4F65E8B5-3FAD-4A9F-B09A-5E7A2D38C310}" type="presParOf" srcId="{3FD53F98-67E1-4073-8039-6D52333A6086}" destId="{80A5B4E8-9B49-4346-9E03-CF0F41734F96}" srcOrd="8" destOrd="0" presId="urn:microsoft.com/office/officeart/2005/8/layout/vList2"/>
    <dgm:cxn modelId="{EBE08606-5979-470C-BEDB-0E317D878F70}" type="presParOf" srcId="{3FD53F98-67E1-4073-8039-6D52333A6086}" destId="{2371F3E7-ED8C-4BE0-9B4E-519D1555C37F}" srcOrd="9" destOrd="0" presId="urn:microsoft.com/office/officeart/2005/8/layout/vList2"/>
    <dgm:cxn modelId="{2BE3088D-BD73-4089-9717-488A7D0FDF1D}" type="presParOf" srcId="{3FD53F98-67E1-4073-8039-6D52333A6086}" destId="{C5015684-AEB6-42F7-BD9D-3C1572D4C9AD}" srcOrd="10" destOrd="0" presId="urn:microsoft.com/office/officeart/2005/8/layout/vList2"/>
    <dgm:cxn modelId="{DA6D9A18-025A-4D64-BD5F-914993B1DF26}" type="presParOf" srcId="{3FD53F98-67E1-4073-8039-6D52333A6086}" destId="{17569F9C-1A48-4B45-A8A1-F6A4C617850A}" srcOrd="11" destOrd="0" presId="urn:microsoft.com/office/officeart/2005/8/layout/vList2"/>
    <dgm:cxn modelId="{B55C3E40-9CF1-4BD9-8FE6-DD12D6529752}" type="presParOf" srcId="{3FD53F98-67E1-4073-8039-6D52333A6086}" destId="{9C0A4827-82C8-4790-B82C-4E84643F5B18}" srcOrd="12" destOrd="0" presId="urn:microsoft.com/office/officeart/2005/8/layout/vList2"/>
    <dgm:cxn modelId="{8D5D810E-FFB9-4BD4-A655-E6BB9E23C97D}" type="presParOf" srcId="{3FD53F98-67E1-4073-8039-6D52333A6086}" destId="{6BA4CC1E-2095-4266-84AB-A0763BE3FBDA}" srcOrd="13" destOrd="0" presId="urn:microsoft.com/office/officeart/2005/8/layout/vList2"/>
    <dgm:cxn modelId="{02486D42-89EA-41E3-A9FD-38AFFB57A846}" type="presParOf" srcId="{3FD53F98-67E1-4073-8039-6D52333A6086}" destId="{38164088-9F3D-4032-9127-E6AC30529617}" srcOrd="14" destOrd="0" presId="urn:microsoft.com/office/officeart/2005/8/layout/vList2"/>
    <dgm:cxn modelId="{CA73698A-6395-4F0B-9B27-97329CE7984E}" type="presParOf" srcId="{3FD53F98-67E1-4073-8039-6D52333A6086}" destId="{CBB5F617-1592-43AA-BCD0-E487831465C9}" srcOrd="15" destOrd="0" presId="urn:microsoft.com/office/officeart/2005/8/layout/vList2"/>
    <dgm:cxn modelId="{86291419-2DD0-4346-9A87-F8F441C8F12A}" type="presParOf" srcId="{3FD53F98-67E1-4073-8039-6D52333A6086}" destId="{3142D766-D725-4956-8812-908CC3A9D189}" srcOrd="16" destOrd="0" presId="urn:microsoft.com/office/officeart/2005/8/layout/vList2"/>
    <dgm:cxn modelId="{AD23D71B-FBF6-46A8-B8D4-E85AE1403C60}" type="presParOf" srcId="{3FD53F98-67E1-4073-8039-6D52333A6086}" destId="{B2309AE5-18AE-4C94-99B9-776DD8D38FF9}" srcOrd="17" destOrd="0" presId="urn:microsoft.com/office/officeart/2005/8/layout/vList2"/>
    <dgm:cxn modelId="{03054144-B152-4E9D-AF6B-72A26533BA62}" type="presParOf" srcId="{3FD53F98-67E1-4073-8039-6D52333A6086}" destId="{BB51CEF7-C094-4120-B644-0A3186847A3A}" srcOrd="18" destOrd="0" presId="urn:microsoft.com/office/officeart/2005/8/layout/vList2"/>
    <dgm:cxn modelId="{CE7DE97A-E57C-4541-B35E-40ED462419C2}" type="presParOf" srcId="{3FD53F98-67E1-4073-8039-6D52333A6086}" destId="{A7A06FE9-D3C7-4A5F-8591-2891953288DE}" srcOrd="19" destOrd="0" presId="urn:microsoft.com/office/officeart/2005/8/layout/vList2"/>
    <dgm:cxn modelId="{02FDB401-D103-4B2D-9EBC-A85B8F40BB3E}" type="presParOf" srcId="{3FD53F98-67E1-4073-8039-6D52333A6086}" destId="{8E12DF6C-84FA-4519-BB8D-62B4AA608A7A}" srcOrd="20" destOrd="0" presId="urn:microsoft.com/office/officeart/2005/8/layout/vList2"/>
    <dgm:cxn modelId="{221C394C-28DA-486D-B911-06B4F96536F5}" type="presParOf" srcId="{3FD53F98-67E1-4073-8039-6D52333A6086}" destId="{87AB49B2-F568-43AD-8BEA-DBE5E4831CEA}" srcOrd="21" destOrd="0" presId="urn:microsoft.com/office/officeart/2005/8/layout/vList2"/>
    <dgm:cxn modelId="{CCD3CC34-DF15-41E6-B5C0-1B7E0F7DD306}" type="presParOf" srcId="{3FD53F98-67E1-4073-8039-6D52333A6086}" destId="{86B1A60B-91D5-4F56-AE4C-4233CE8913F3}" srcOrd="22" destOrd="0" presId="urn:microsoft.com/office/officeart/2005/8/layout/vList2"/>
    <dgm:cxn modelId="{36110408-1C1E-47D4-86B7-A62E1502FCE9}" type="presParOf" srcId="{3FD53F98-67E1-4073-8039-6D52333A6086}" destId="{90228825-B82A-450E-A7EB-8EDF03348623}" srcOrd="23" destOrd="0" presId="urn:microsoft.com/office/officeart/2005/8/layout/vList2"/>
    <dgm:cxn modelId="{AA7D120C-E5B6-4116-9E9C-7EC99C0FDDE3}" type="presParOf" srcId="{3FD53F98-67E1-4073-8039-6D52333A6086}" destId="{8DFDC85C-DAF1-4692-8235-CC19A072CA22}" srcOrd="2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E8A55-19DB-496B-BF0D-CB785C5371BC}">
      <dsp:nvSpPr>
        <dsp:cNvPr id="0" name=""/>
        <dsp:cNvSpPr/>
      </dsp:nvSpPr>
      <dsp:spPr>
        <a:xfrm>
          <a:off x="0" y="374780"/>
          <a:ext cx="7307139" cy="775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9C4541-A3E9-4F84-AD18-CD0AC7DE8191}">
      <dsp:nvSpPr>
        <dsp:cNvPr id="0" name=""/>
        <dsp:cNvSpPr/>
      </dsp:nvSpPr>
      <dsp:spPr>
        <a:xfrm>
          <a:off x="234726" y="549370"/>
          <a:ext cx="426775" cy="426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6F3EB-DF96-4CA1-AF86-464B3E51316D}">
      <dsp:nvSpPr>
        <dsp:cNvPr id="0" name=""/>
        <dsp:cNvSpPr/>
      </dsp:nvSpPr>
      <dsp:spPr>
        <a:xfrm>
          <a:off x="896227" y="502"/>
          <a:ext cx="6410911" cy="1524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22" tIns="82122" rIns="82122" bIns="82122" numCol="1" spcCol="1270" anchor="ctr" anchorCtr="0">
          <a:noAutofit/>
        </a:bodyPr>
        <a:lstStyle/>
        <a:p>
          <a:pPr marL="0" lvl="0" indent="0" algn="l" defTabSz="711200">
            <a:lnSpc>
              <a:spcPct val="100000"/>
            </a:lnSpc>
            <a:spcBef>
              <a:spcPct val="0"/>
            </a:spcBef>
            <a:spcAft>
              <a:spcPct val="35000"/>
            </a:spcAft>
            <a:buNone/>
          </a:pPr>
          <a:r>
            <a:rPr lang="en-GB" sz="1600" b="1" kern="1200" dirty="0"/>
            <a:t>1.  The effect of any change in C’s circumstances since the last review, in  particular, of any change made by the responsible authority to C’s care plan, whether decisions taken at the last review have been successfully implemented, and if not, the reasons for that.</a:t>
          </a:r>
          <a:endParaRPr lang="en-US" sz="1600" kern="1200" dirty="0"/>
        </a:p>
      </dsp:txBody>
      <dsp:txXfrm>
        <a:off x="896227" y="502"/>
        <a:ext cx="6410911" cy="1524510"/>
      </dsp:txXfrm>
    </dsp:sp>
    <dsp:sp modelId="{96565F3B-294B-4784-8DBA-3D2CA47EBA80}">
      <dsp:nvSpPr>
        <dsp:cNvPr id="0" name=""/>
        <dsp:cNvSpPr/>
      </dsp:nvSpPr>
      <dsp:spPr>
        <a:xfrm>
          <a:off x="0" y="1719001"/>
          <a:ext cx="7307139" cy="775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5515D-BBE8-4E79-A3EC-81643157D2CD}">
      <dsp:nvSpPr>
        <dsp:cNvPr id="0" name=""/>
        <dsp:cNvSpPr/>
      </dsp:nvSpPr>
      <dsp:spPr>
        <a:xfrm>
          <a:off x="234726" y="1893591"/>
          <a:ext cx="426775" cy="426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2A7552-CE5E-4A91-9F2E-E9ABA7955E0E}">
      <dsp:nvSpPr>
        <dsp:cNvPr id="0" name=""/>
        <dsp:cNvSpPr/>
      </dsp:nvSpPr>
      <dsp:spPr>
        <a:xfrm>
          <a:off x="896227" y="1719001"/>
          <a:ext cx="6410911" cy="77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22" tIns="82122" rIns="82122" bIns="82122" numCol="1" spcCol="1270" anchor="ctr" anchorCtr="0">
          <a:noAutofit/>
        </a:bodyPr>
        <a:lstStyle/>
        <a:p>
          <a:pPr marL="0" lvl="0" indent="0" algn="l" defTabSz="711200">
            <a:lnSpc>
              <a:spcPct val="100000"/>
            </a:lnSpc>
            <a:spcBef>
              <a:spcPct val="0"/>
            </a:spcBef>
            <a:spcAft>
              <a:spcPct val="35000"/>
            </a:spcAft>
            <a:buNone/>
          </a:pPr>
          <a:r>
            <a:rPr lang="en-GB" sz="1600" b="1" kern="1200" dirty="0"/>
            <a:t>2.  Whether the responsible authority should seek any change in C’s legal status.</a:t>
          </a:r>
          <a:endParaRPr lang="en-US" sz="1600" kern="1200" dirty="0"/>
        </a:p>
      </dsp:txBody>
      <dsp:txXfrm>
        <a:off x="896227" y="1719001"/>
        <a:ext cx="6410911" cy="775954"/>
      </dsp:txXfrm>
    </dsp:sp>
    <dsp:sp modelId="{AD4806CE-DAE5-44D5-8305-8B076785B10E}">
      <dsp:nvSpPr>
        <dsp:cNvPr id="0" name=""/>
        <dsp:cNvSpPr/>
      </dsp:nvSpPr>
      <dsp:spPr>
        <a:xfrm>
          <a:off x="0" y="2688945"/>
          <a:ext cx="7307139" cy="775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C0D391-883B-4EDE-913F-DBB327FD8C95}">
      <dsp:nvSpPr>
        <dsp:cNvPr id="0" name=""/>
        <dsp:cNvSpPr/>
      </dsp:nvSpPr>
      <dsp:spPr>
        <a:xfrm>
          <a:off x="234726" y="2863534"/>
          <a:ext cx="426775" cy="426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3740A-7973-49C3-824A-717623A50E46}">
      <dsp:nvSpPr>
        <dsp:cNvPr id="0" name=""/>
        <dsp:cNvSpPr/>
      </dsp:nvSpPr>
      <dsp:spPr>
        <a:xfrm>
          <a:off x="896227" y="2688945"/>
          <a:ext cx="6410911" cy="77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22" tIns="82122" rIns="82122" bIns="82122" numCol="1" spcCol="1270" anchor="ctr" anchorCtr="0">
          <a:noAutofit/>
        </a:bodyPr>
        <a:lstStyle/>
        <a:p>
          <a:pPr marL="0" lvl="0" indent="0" algn="l" defTabSz="711200">
            <a:lnSpc>
              <a:spcPct val="100000"/>
            </a:lnSpc>
            <a:spcBef>
              <a:spcPct val="0"/>
            </a:spcBef>
            <a:spcAft>
              <a:spcPct val="35000"/>
            </a:spcAft>
            <a:buNone/>
          </a:pPr>
          <a:r>
            <a:rPr lang="en-GB" sz="1600" b="1" kern="1200" dirty="0"/>
            <a:t>3.  Whether there is a plan for permanence for C.</a:t>
          </a:r>
          <a:endParaRPr lang="en-US" sz="1600" kern="1200" dirty="0"/>
        </a:p>
      </dsp:txBody>
      <dsp:txXfrm>
        <a:off x="896227" y="2688945"/>
        <a:ext cx="6410911" cy="775954"/>
      </dsp:txXfrm>
    </dsp:sp>
    <dsp:sp modelId="{A46216E7-6970-46F7-9DE6-88B950EADF66}">
      <dsp:nvSpPr>
        <dsp:cNvPr id="0" name=""/>
        <dsp:cNvSpPr/>
      </dsp:nvSpPr>
      <dsp:spPr>
        <a:xfrm>
          <a:off x="0" y="3658888"/>
          <a:ext cx="7307139" cy="775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B97FE-7B0E-4038-9FC5-5AE86375B6DE}">
      <dsp:nvSpPr>
        <dsp:cNvPr id="0" name=""/>
        <dsp:cNvSpPr/>
      </dsp:nvSpPr>
      <dsp:spPr>
        <a:xfrm>
          <a:off x="234726" y="3833478"/>
          <a:ext cx="426775" cy="426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22764-9B4F-4D49-BCE8-E21C4C91C80E}">
      <dsp:nvSpPr>
        <dsp:cNvPr id="0" name=""/>
        <dsp:cNvSpPr/>
      </dsp:nvSpPr>
      <dsp:spPr>
        <a:xfrm>
          <a:off x="896227" y="3658888"/>
          <a:ext cx="6410911" cy="77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22" tIns="82122" rIns="82122" bIns="82122" numCol="1" spcCol="1270" anchor="ctr" anchorCtr="0">
          <a:noAutofit/>
        </a:bodyPr>
        <a:lstStyle/>
        <a:p>
          <a:pPr marL="0" lvl="0" indent="0" algn="l" defTabSz="711200">
            <a:lnSpc>
              <a:spcPct val="100000"/>
            </a:lnSpc>
            <a:spcBef>
              <a:spcPct val="0"/>
            </a:spcBef>
            <a:spcAft>
              <a:spcPct val="35000"/>
            </a:spcAft>
            <a:buNone/>
          </a:pPr>
          <a:r>
            <a:rPr lang="en-GB" sz="1600" b="1" kern="1200" dirty="0"/>
            <a:t>10.  Whether the arrangements made in accordance with regulation 31 continue to be appropriate and understood by C.</a:t>
          </a:r>
          <a:endParaRPr lang="en-US" sz="1600" kern="1200" dirty="0"/>
        </a:p>
      </dsp:txBody>
      <dsp:txXfrm>
        <a:off x="896227" y="3658888"/>
        <a:ext cx="6410911" cy="775954"/>
      </dsp:txXfrm>
    </dsp:sp>
    <dsp:sp modelId="{17A7378A-A842-46C6-830A-86D62168B9EA}">
      <dsp:nvSpPr>
        <dsp:cNvPr id="0" name=""/>
        <dsp:cNvSpPr/>
      </dsp:nvSpPr>
      <dsp:spPr>
        <a:xfrm>
          <a:off x="0" y="4628831"/>
          <a:ext cx="7307139" cy="775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6370A4-C901-4A56-95D9-804B85471DCF}">
      <dsp:nvSpPr>
        <dsp:cNvPr id="0" name=""/>
        <dsp:cNvSpPr/>
      </dsp:nvSpPr>
      <dsp:spPr>
        <a:xfrm>
          <a:off x="234726" y="4803421"/>
          <a:ext cx="426775" cy="4267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FCEF8-46B1-4D8E-A4DC-0F2912E1436A}">
      <dsp:nvSpPr>
        <dsp:cNvPr id="0" name=""/>
        <dsp:cNvSpPr/>
      </dsp:nvSpPr>
      <dsp:spPr>
        <a:xfrm>
          <a:off x="896227" y="4628831"/>
          <a:ext cx="6410911" cy="77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22" tIns="82122" rIns="82122" bIns="82122" numCol="1" spcCol="1270" anchor="ctr" anchorCtr="0">
          <a:noAutofit/>
        </a:bodyPr>
        <a:lstStyle/>
        <a:p>
          <a:pPr marL="0" lvl="0" indent="0" algn="l" defTabSz="711200">
            <a:lnSpc>
              <a:spcPct val="100000"/>
            </a:lnSpc>
            <a:spcBef>
              <a:spcPct val="0"/>
            </a:spcBef>
            <a:spcAft>
              <a:spcPct val="35000"/>
            </a:spcAft>
            <a:buNone/>
          </a:pPr>
          <a:r>
            <a:rPr lang="en-GB" sz="1600" b="1" kern="1200" dirty="0"/>
            <a:t>11.  Whether any arrangements need to be made for the time when C will no longer be looked after by the responsible authority.</a:t>
          </a:r>
          <a:endParaRPr lang="en-US" sz="1600" kern="1200" dirty="0"/>
        </a:p>
      </dsp:txBody>
      <dsp:txXfrm>
        <a:off x="896227" y="4628831"/>
        <a:ext cx="6410911" cy="775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72D76-2804-4EE8-86FD-2D5C0C2F80D7}">
      <dsp:nvSpPr>
        <dsp:cNvPr id="0" name=""/>
        <dsp:cNvSpPr/>
      </dsp:nvSpPr>
      <dsp:spPr>
        <a:xfrm>
          <a:off x="706059" y="525529"/>
          <a:ext cx="2803004" cy="245017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en-US" sz="1300" kern="1200" dirty="0"/>
            <a:t>Strengthening relationships with  family and connected people whilst child is in care. Supporting family time and relationship building</a:t>
          </a:r>
        </a:p>
      </dsp:txBody>
      <dsp:txXfrm>
        <a:off x="1406810" y="893056"/>
        <a:ext cx="1366464" cy="1715124"/>
      </dsp:txXfrm>
    </dsp:sp>
    <dsp:sp modelId="{182F61AD-6F0C-4487-AA33-7E41869DB64E}">
      <dsp:nvSpPr>
        <dsp:cNvPr id="0" name=""/>
        <dsp:cNvSpPr/>
      </dsp:nvSpPr>
      <dsp:spPr>
        <a:xfrm>
          <a:off x="5308" y="1049867"/>
          <a:ext cx="1401502" cy="1401502"/>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Stage 1</a:t>
          </a:r>
        </a:p>
      </dsp:txBody>
      <dsp:txXfrm>
        <a:off x="210553" y="1255112"/>
        <a:ext cx="991012" cy="991012"/>
      </dsp:txXfrm>
    </dsp:sp>
    <dsp:sp modelId="{F1CE6F3A-0EB1-4FDA-A10C-056D50E39A5F}">
      <dsp:nvSpPr>
        <dsp:cNvPr id="0" name=""/>
        <dsp:cNvSpPr/>
      </dsp:nvSpPr>
      <dsp:spPr>
        <a:xfrm>
          <a:off x="4385002" y="525529"/>
          <a:ext cx="2803004" cy="245017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en-US" sz="1300" kern="1200" dirty="0"/>
            <a:t>Return home  assessment, decision making and planning</a:t>
          </a:r>
        </a:p>
      </dsp:txBody>
      <dsp:txXfrm>
        <a:off x="5085753" y="893056"/>
        <a:ext cx="1366464" cy="1715124"/>
      </dsp:txXfrm>
    </dsp:sp>
    <dsp:sp modelId="{23CE93DB-A802-47D6-B668-D8AEC608DED0}">
      <dsp:nvSpPr>
        <dsp:cNvPr id="0" name=""/>
        <dsp:cNvSpPr/>
      </dsp:nvSpPr>
      <dsp:spPr>
        <a:xfrm>
          <a:off x="3684251" y="1049867"/>
          <a:ext cx="1401502" cy="1401502"/>
        </a:xfrm>
        <a:prstGeom prst="ellipse">
          <a:avLst/>
        </a:prstGeom>
        <a:solidFill>
          <a:srgbClr val="FFC000"/>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Stage 2</a:t>
          </a:r>
        </a:p>
      </dsp:txBody>
      <dsp:txXfrm>
        <a:off x="3889496" y="1255112"/>
        <a:ext cx="991012" cy="991012"/>
      </dsp:txXfrm>
    </dsp:sp>
    <dsp:sp modelId="{77602A15-9FD8-435A-AE46-02673CD3F8B7}">
      <dsp:nvSpPr>
        <dsp:cNvPr id="0" name=""/>
        <dsp:cNvSpPr/>
      </dsp:nvSpPr>
      <dsp:spPr>
        <a:xfrm>
          <a:off x="8063945" y="525529"/>
          <a:ext cx="2803004" cy="245017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en-US" sz="1300" kern="1200" dirty="0"/>
            <a:t>Return home and After Care support</a:t>
          </a:r>
        </a:p>
      </dsp:txBody>
      <dsp:txXfrm>
        <a:off x="8764696" y="893056"/>
        <a:ext cx="1366464" cy="1715124"/>
      </dsp:txXfrm>
    </dsp:sp>
    <dsp:sp modelId="{3BFAC2DB-5AC9-4961-963B-3335C2E9E8B4}">
      <dsp:nvSpPr>
        <dsp:cNvPr id="0" name=""/>
        <dsp:cNvSpPr/>
      </dsp:nvSpPr>
      <dsp:spPr>
        <a:xfrm>
          <a:off x="7363194" y="1049867"/>
          <a:ext cx="1401502" cy="1401502"/>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Stage 3</a:t>
          </a:r>
        </a:p>
      </dsp:txBody>
      <dsp:txXfrm>
        <a:off x="7568439" y="1255112"/>
        <a:ext cx="991012" cy="991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C68AE-EC89-435D-9BCA-96C6C2FEB1AB}">
      <dsp:nvSpPr>
        <dsp:cNvPr id="0" name=""/>
        <dsp:cNvSpPr/>
      </dsp:nvSpPr>
      <dsp:spPr>
        <a:xfrm>
          <a:off x="4828397" y="1542500"/>
          <a:ext cx="2193595" cy="2141659"/>
        </a:xfrm>
        <a:prstGeom prst="ellipse">
          <a:avLst/>
        </a:prstGeom>
        <a:solidFill>
          <a:schemeClr val="bg2">
            <a:lumMod val="5000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a:off x="5149642" y="1856139"/>
        <a:ext cx="1551105" cy="1514381"/>
      </dsp:txXfrm>
    </dsp:sp>
    <dsp:sp modelId="{E72FF3F6-6941-4392-B319-CC13B95F5821}">
      <dsp:nvSpPr>
        <dsp:cNvPr id="0" name=""/>
        <dsp:cNvSpPr/>
      </dsp:nvSpPr>
      <dsp:spPr>
        <a:xfrm rot="16549620">
          <a:off x="5965970" y="1462601"/>
          <a:ext cx="151294" cy="19838"/>
        </a:xfrm>
        <a:custGeom>
          <a:avLst/>
          <a:gdLst/>
          <a:ahLst/>
          <a:cxnLst/>
          <a:rect l="0" t="0" r="0" b="0"/>
          <a:pathLst>
            <a:path>
              <a:moveTo>
                <a:pt x="0" y="9919"/>
              </a:moveTo>
              <a:lnTo>
                <a:pt x="151294" y="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037835" y="1468738"/>
        <a:ext cx="7564" cy="7564"/>
      </dsp:txXfrm>
    </dsp:sp>
    <dsp:sp modelId="{0D42FA13-C97C-45FC-8274-15D88DCFC206}">
      <dsp:nvSpPr>
        <dsp:cNvPr id="0" name=""/>
        <dsp:cNvSpPr/>
      </dsp:nvSpPr>
      <dsp:spPr>
        <a:xfrm>
          <a:off x="5253264" y="-51290"/>
          <a:ext cx="1739627" cy="1451169"/>
        </a:xfrm>
        <a:prstGeom prst="ellipse">
          <a:avLst/>
        </a:prstGeom>
        <a:solidFill>
          <a:schemeClr val="bg2">
            <a:lumMod val="50000"/>
          </a:schemeClr>
        </a:solidFill>
        <a:ln w="12700" cap="flat" cmpd="sng" algn="ctr">
          <a:solidFill>
            <a:srgbClr val="00FF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Needs and views of parents and siblings</a:t>
          </a:r>
        </a:p>
      </dsp:txBody>
      <dsp:txXfrm>
        <a:off x="5508026" y="161229"/>
        <a:ext cx="1230103" cy="1026131"/>
      </dsp:txXfrm>
    </dsp:sp>
    <dsp:sp modelId="{A71477F8-90E0-4818-A9ED-20248BAF48A7}">
      <dsp:nvSpPr>
        <dsp:cNvPr id="0" name=""/>
        <dsp:cNvSpPr/>
      </dsp:nvSpPr>
      <dsp:spPr>
        <a:xfrm rot="19595199">
          <a:off x="6802544" y="1899159"/>
          <a:ext cx="380324" cy="19838"/>
        </a:xfrm>
        <a:custGeom>
          <a:avLst/>
          <a:gdLst/>
          <a:ahLst/>
          <a:cxnLst/>
          <a:rect l="0" t="0" r="0" b="0"/>
          <a:pathLst>
            <a:path>
              <a:moveTo>
                <a:pt x="0" y="9919"/>
              </a:moveTo>
              <a:lnTo>
                <a:pt x="380324" y="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983199" y="1899570"/>
        <a:ext cx="19016" cy="19016"/>
      </dsp:txXfrm>
    </dsp:sp>
    <dsp:sp modelId="{F893C4A9-83E9-487D-B738-3B3B8E1D9E36}">
      <dsp:nvSpPr>
        <dsp:cNvPr id="0" name=""/>
        <dsp:cNvSpPr/>
      </dsp:nvSpPr>
      <dsp:spPr>
        <a:xfrm>
          <a:off x="6982870" y="403498"/>
          <a:ext cx="1881144" cy="1783124"/>
        </a:xfrm>
        <a:prstGeom prst="ellipse">
          <a:avLst/>
        </a:prstGeom>
        <a:solidFill>
          <a:schemeClr val="bg2">
            <a:lumMod val="50000"/>
          </a:schemeClr>
        </a:solidFill>
        <a:ln w="12700" cap="flat" cmpd="sng" algn="ctr">
          <a:solidFill>
            <a:srgbClr val="00FF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Outcome of direct work with parents and/or significant adults</a:t>
          </a:r>
        </a:p>
      </dsp:txBody>
      <dsp:txXfrm>
        <a:off x="7258357" y="664630"/>
        <a:ext cx="1330170" cy="1260860"/>
      </dsp:txXfrm>
    </dsp:sp>
    <dsp:sp modelId="{09018ADC-067D-4B80-A5D1-F396C5C4AB14}">
      <dsp:nvSpPr>
        <dsp:cNvPr id="0" name=""/>
        <dsp:cNvSpPr/>
      </dsp:nvSpPr>
      <dsp:spPr>
        <a:xfrm rot="525672">
          <a:off x="7005968" y="2804454"/>
          <a:ext cx="447463" cy="19838"/>
        </a:xfrm>
        <a:custGeom>
          <a:avLst/>
          <a:gdLst/>
          <a:ahLst/>
          <a:cxnLst/>
          <a:rect l="0" t="0" r="0" b="0"/>
          <a:pathLst>
            <a:path>
              <a:moveTo>
                <a:pt x="0" y="9919"/>
              </a:moveTo>
              <a:lnTo>
                <a:pt x="447463" y="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18513" y="2803187"/>
        <a:ext cx="22373" cy="22373"/>
      </dsp:txXfrm>
    </dsp:sp>
    <dsp:sp modelId="{66638AF3-5242-46AF-8AB6-B9F3C471A9D7}">
      <dsp:nvSpPr>
        <dsp:cNvPr id="0" name=""/>
        <dsp:cNvSpPr/>
      </dsp:nvSpPr>
      <dsp:spPr>
        <a:xfrm>
          <a:off x="7437531" y="2176076"/>
          <a:ext cx="1818295" cy="1620881"/>
        </a:xfrm>
        <a:prstGeom prst="ellipse">
          <a:avLst/>
        </a:prstGeom>
        <a:solidFill>
          <a:schemeClr val="bg2">
            <a:lumMod val="50000"/>
          </a:schemeClr>
        </a:solidFill>
        <a:ln w="12700" cap="flat" cmpd="sng" algn="ctr">
          <a:solidFill>
            <a:srgbClr val="00FF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Outcome of direct work with  child and/or siblings</a:t>
          </a:r>
          <a:endParaRPr lang="en-GB" sz="1400" kern="1200" dirty="0"/>
        </a:p>
      </dsp:txBody>
      <dsp:txXfrm>
        <a:off x="7703814" y="2413449"/>
        <a:ext cx="1285729" cy="1146135"/>
      </dsp:txXfrm>
    </dsp:sp>
    <dsp:sp modelId="{6607446C-53C0-437B-AE3F-DF3E979B29F2}">
      <dsp:nvSpPr>
        <dsp:cNvPr id="0" name=""/>
        <dsp:cNvSpPr/>
      </dsp:nvSpPr>
      <dsp:spPr>
        <a:xfrm rot="3094015">
          <a:off x="6522252" y="3604493"/>
          <a:ext cx="394664" cy="19838"/>
        </a:xfrm>
        <a:custGeom>
          <a:avLst/>
          <a:gdLst/>
          <a:ahLst/>
          <a:cxnLst/>
          <a:rect l="0" t="0" r="0" b="0"/>
          <a:pathLst>
            <a:path>
              <a:moveTo>
                <a:pt x="0" y="9919"/>
              </a:moveTo>
              <a:lnTo>
                <a:pt x="394664" y="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709718" y="3604546"/>
        <a:ext cx="19733" cy="19733"/>
      </dsp:txXfrm>
    </dsp:sp>
    <dsp:sp modelId="{6C9BD757-CB68-48F1-9DDA-587738C14C12}">
      <dsp:nvSpPr>
        <dsp:cNvPr id="0" name=""/>
        <dsp:cNvSpPr/>
      </dsp:nvSpPr>
      <dsp:spPr>
        <a:xfrm>
          <a:off x="6380810" y="3632662"/>
          <a:ext cx="2036196" cy="1675656"/>
        </a:xfrm>
        <a:prstGeom prst="ellipse">
          <a:avLst/>
        </a:prstGeom>
        <a:solidFill>
          <a:schemeClr val="bg2">
            <a:lumMod val="50000"/>
          </a:schemeClr>
        </a:solidFill>
        <a:ln w="12700" cap="flat" cmpd="sng" algn="ctr">
          <a:solidFill>
            <a:srgbClr val="00FF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Environmental /economic impact and support needed</a:t>
          </a:r>
        </a:p>
      </dsp:txBody>
      <dsp:txXfrm>
        <a:off x="6679004" y="3878056"/>
        <a:ext cx="1439808" cy="1184868"/>
      </dsp:txXfrm>
    </dsp:sp>
    <dsp:sp modelId="{14FB7ED0-A17E-4B54-B688-8AD5BDD458AA}">
      <dsp:nvSpPr>
        <dsp:cNvPr id="0" name=""/>
        <dsp:cNvSpPr/>
      </dsp:nvSpPr>
      <dsp:spPr>
        <a:xfrm rot="8910269">
          <a:off x="4453688" y="3325588"/>
          <a:ext cx="585628" cy="19838"/>
        </a:xfrm>
        <a:custGeom>
          <a:avLst/>
          <a:gdLst/>
          <a:ahLst/>
          <a:cxnLst/>
          <a:rect l="0" t="0" r="0" b="0"/>
          <a:pathLst>
            <a:path>
              <a:moveTo>
                <a:pt x="0" y="9919"/>
              </a:moveTo>
              <a:lnTo>
                <a:pt x="585628" y="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31861" y="3320866"/>
        <a:ext cx="29281" cy="29281"/>
      </dsp:txXfrm>
    </dsp:sp>
    <dsp:sp modelId="{F6DC3A64-E565-47FB-AED3-2A9134FAF3AA}">
      <dsp:nvSpPr>
        <dsp:cNvPr id="0" name=""/>
        <dsp:cNvSpPr/>
      </dsp:nvSpPr>
      <dsp:spPr>
        <a:xfrm>
          <a:off x="2991163" y="3127716"/>
          <a:ext cx="1634530" cy="1565084"/>
        </a:xfrm>
        <a:prstGeom prst="ellipse">
          <a:avLst/>
        </a:prstGeom>
        <a:solidFill>
          <a:schemeClr val="bg2">
            <a:lumMod val="50000"/>
          </a:schemeClr>
        </a:solidFill>
        <a:ln w="12700" cap="flat" cmpd="sng" algn="ctr">
          <a:solidFill>
            <a:srgbClr val="00FF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Views of Foster carers/key worker</a:t>
          </a:r>
        </a:p>
      </dsp:txBody>
      <dsp:txXfrm>
        <a:off x="3230534" y="3356917"/>
        <a:ext cx="1155788" cy="1106682"/>
      </dsp:txXfrm>
    </dsp:sp>
    <dsp:sp modelId="{4A33F040-901C-4CCE-B8E8-93B340779A14}">
      <dsp:nvSpPr>
        <dsp:cNvPr id="0" name=""/>
        <dsp:cNvSpPr/>
      </dsp:nvSpPr>
      <dsp:spPr>
        <a:xfrm rot="6184838">
          <a:off x="5468595" y="3817650"/>
          <a:ext cx="348939" cy="19838"/>
        </a:xfrm>
        <a:custGeom>
          <a:avLst/>
          <a:gdLst/>
          <a:ahLst/>
          <a:cxnLst/>
          <a:rect l="0" t="0" r="0" b="0"/>
          <a:pathLst>
            <a:path>
              <a:moveTo>
                <a:pt x="0" y="9919"/>
              </a:moveTo>
              <a:lnTo>
                <a:pt x="348939" y="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634342" y="3818846"/>
        <a:ext cx="17446" cy="17446"/>
      </dsp:txXfrm>
    </dsp:sp>
    <dsp:sp modelId="{2030CF99-165E-49A1-8A1B-9FE524DAC406}">
      <dsp:nvSpPr>
        <dsp:cNvPr id="0" name=""/>
        <dsp:cNvSpPr/>
      </dsp:nvSpPr>
      <dsp:spPr>
        <a:xfrm>
          <a:off x="4474114" y="3982118"/>
          <a:ext cx="1891223" cy="1613337"/>
        </a:xfrm>
        <a:prstGeom prst="ellipse">
          <a:avLst/>
        </a:prstGeom>
        <a:solidFill>
          <a:schemeClr val="bg2">
            <a:lumMod val="50000"/>
          </a:schemeClr>
        </a:solidFill>
        <a:ln w="12700" cap="flat" cmpd="sng" algn="ctr">
          <a:solidFill>
            <a:srgbClr val="00FF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Considering what support friends and families can provide</a:t>
          </a:r>
        </a:p>
      </dsp:txBody>
      <dsp:txXfrm>
        <a:off x="4751077" y="4218386"/>
        <a:ext cx="1337297" cy="1140801"/>
      </dsp:txXfrm>
    </dsp:sp>
    <dsp:sp modelId="{792F970A-E7F0-4711-9070-32238BCFB518}">
      <dsp:nvSpPr>
        <dsp:cNvPr id="0" name=""/>
        <dsp:cNvSpPr/>
      </dsp:nvSpPr>
      <dsp:spPr>
        <a:xfrm rot="11297607">
          <a:off x="4253109" y="2402705"/>
          <a:ext cx="590398" cy="19838"/>
        </a:xfrm>
        <a:custGeom>
          <a:avLst/>
          <a:gdLst/>
          <a:ahLst/>
          <a:cxnLst/>
          <a:rect l="0" t="0" r="0" b="0"/>
          <a:pathLst>
            <a:path>
              <a:moveTo>
                <a:pt x="0" y="9919"/>
              </a:moveTo>
              <a:lnTo>
                <a:pt x="590398" y="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533548" y="2397865"/>
        <a:ext cx="29519" cy="29519"/>
      </dsp:txXfrm>
    </dsp:sp>
    <dsp:sp modelId="{9D80E788-CE0A-44A2-A4A2-651E8DFBAD83}">
      <dsp:nvSpPr>
        <dsp:cNvPr id="0" name=""/>
        <dsp:cNvSpPr/>
      </dsp:nvSpPr>
      <dsp:spPr>
        <a:xfrm>
          <a:off x="2641662" y="1437478"/>
          <a:ext cx="1622937" cy="1631011"/>
        </a:xfrm>
        <a:prstGeom prst="ellipse">
          <a:avLst/>
        </a:prstGeom>
        <a:solidFill>
          <a:schemeClr val="bg2">
            <a:lumMod val="50000"/>
          </a:schemeClr>
        </a:solidFill>
        <a:ln w="12700" cap="flat" cmpd="sng" algn="ctr">
          <a:solidFill>
            <a:srgbClr val="00FF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Views  of  the IRO</a:t>
          </a:r>
        </a:p>
      </dsp:txBody>
      <dsp:txXfrm>
        <a:off x="2879336" y="1676334"/>
        <a:ext cx="1147589" cy="1153299"/>
      </dsp:txXfrm>
    </dsp:sp>
    <dsp:sp modelId="{E2975EC8-A3A8-4BAF-A97D-1AF8A9916893}">
      <dsp:nvSpPr>
        <dsp:cNvPr id="0" name=""/>
        <dsp:cNvSpPr/>
      </dsp:nvSpPr>
      <dsp:spPr>
        <a:xfrm rot="13658823">
          <a:off x="4827788" y="1640939"/>
          <a:ext cx="439994" cy="19838"/>
        </a:xfrm>
        <a:custGeom>
          <a:avLst/>
          <a:gdLst/>
          <a:ahLst/>
          <a:cxnLst/>
          <a:rect l="0" t="0" r="0" b="0"/>
          <a:pathLst>
            <a:path>
              <a:moveTo>
                <a:pt x="0" y="9919"/>
              </a:moveTo>
              <a:lnTo>
                <a:pt x="439994" y="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036786" y="1639858"/>
        <a:ext cx="21999" cy="21999"/>
      </dsp:txXfrm>
    </dsp:sp>
    <dsp:sp modelId="{0DF2901E-BCA6-4703-A54C-4588A4B7D769}">
      <dsp:nvSpPr>
        <dsp:cNvPr id="0" name=""/>
        <dsp:cNvSpPr/>
      </dsp:nvSpPr>
      <dsp:spPr>
        <a:xfrm>
          <a:off x="3441804" y="142617"/>
          <a:ext cx="1824148" cy="1494124"/>
        </a:xfrm>
        <a:prstGeom prst="ellipse">
          <a:avLst/>
        </a:prstGeom>
        <a:solidFill>
          <a:schemeClr val="bg2">
            <a:lumMod val="50000"/>
          </a:schemeClr>
        </a:solidFill>
        <a:ln w="12700" cap="flat" cmpd="sng" algn="ctr">
          <a:solidFill>
            <a:srgbClr val="00FF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Views of Professionals involved</a:t>
          </a:r>
        </a:p>
      </dsp:txBody>
      <dsp:txXfrm>
        <a:off x="3708944" y="361426"/>
        <a:ext cx="1289868" cy="1056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9FF9B-4DB0-4C82-A71E-2599D4817D01}">
      <dsp:nvSpPr>
        <dsp:cNvPr id="0" name=""/>
        <dsp:cNvSpPr/>
      </dsp:nvSpPr>
      <dsp:spPr>
        <a:xfrm>
          <a:off x="52" y="33257"/>
          <a:ext cx="5025056"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dirty="0"/>
            <a:t>Preparing Children</a:t>
          </a:r>
        </a:p>
      </dsp:txBody>
      <dsp:txXfrm>
        <a:off x="52" y="33257"/>
        <a:ext cx="5025056" cy="489600"/>
      </dsp:txXfrm>
    </dsp:sp>
    <dsp:sp modelId="{C773098D-1990-4231-B0A3-006EAFDE6137}">
      <dsp:nvSpPr>
        <dsp:cNvPr id="0" name=""/>
        <dsp:cNvSpPr/>
      </dsp:nvSpPr>
      <dsp:spPr>
        <a:xfrm>
          <a:off x="52" y="452323"/>
          <a:ext cx="5025056" cy="44723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GB" sz="1700" kern="1200" dirty="0"/>
            <a:t>Returning home is a major transition for a child, which will require relationships and roles to be renegotiated at home and at school (Bullock et al,1998 cited in Wilkins and Farmer,2015).</a:t>
          </a:r>
        </a:p>
        <a:p>
          <a:pPr marL="171450" lvl="1" indent="-171450" algn="l" defTabSz="755650">
            <a:lnSpc>
              <a:spcPct val="90000"/>
            </a:lnSpc>
            <a:spcBef>
              <a:spcPct val="0"/>
            </a:spcBef>
            <a:spcAft>
              <a:spcPct val="15000"/>
            </a:spcAft>
            <a:buFont typeface="Arial" panose="020B0604020202020204" pitchFamily="34" charset="0"/>
            <a:buChar char="•"/>
          </a:pPr>
          <a:r>
            <a:rPr lang="en-GB" sz="1700" kern="1200" dirty="0"/>
            <a:t>Direct work with the children to prepare for return home. Being clear about the wishes and feelings of the child and supporting the child to be able to express this.</a:t>
          </a:r>
        </a:p>
        <a:p>
          <a:pPr marL="171450" lvl="1" indent="-171450" algn="l" defTabSz="755650">
            <a:lnSpc>
              <a:spcPct val="90000"/>
            </a:lnSpc>
            <a:spcBef>
              <a:spcPct val="0"/>
            </a:spcBef>
            <a:spcAft>
              <a:spcPct val="15000"/>
            </a:spcAft>
            <a:buChar char="•"/>
          </a:pPr>
          <a:r>
            <a:rPr lang="en-GB" sz="1700" kern="1200" dirty="0"/>
            <a:t>Supporting children to adjust to changes in the family and feel included. Has their been changes in the family composition whilst they were in care?</a:t>
          </a:r>
        </a:p>
        <a:p>
          <a:pPr marL="171450" lvl="1" indent="-171450" algn="l" defTabSz="755650">
            <a:lnSpc>
              <a:spcPct val="90000"/>
            </a:lnSpc>
            <a:spcBef>
              <a:spcPct val="0"/>
            </a:spcBef>
            <a:spcAft>
              <a:spcPct val="15000"/>
            </a:spcAft>
            <a:buChar char="•"/>
          </a:pPr>
          <a:r>
            <a:rPr lang="en-GB" sz="1700" kern="1200" dirty="0"/>
            <a:t>Where will the child sleep and keep their things?</a:t>
          </a:r>
        </a:p>
        <a:p>
          <a:pPr marL="171450" lvl="1" indent="-171450" algn="l" defTabSz="755650">
            <a:lnSpc>
              <a:spcPct val="90000"/>
            </a:lnSpc>
            <a:spcBef>
              <a:spcPct val="0"/>
            </a:spcBef>
            <a:spcAft>
              <a:spcPct val="15000"/>
            </a:spcAft>
            <a:buChar char="•"/>
          </a:pPr>
          <a:r>
            <a:rPr lang="en-GB" sz="1700" kern="1200" dirty="0"/>
            <a:t>Will there be continuity for the child, such as attending the same school? </a:t>
          </a:r>
        </a:p>
        <a:p>
          <a:pPr marL="171450" lvl="1" indent="-171450" algn="l" defTabSz="755650">
            <a:lnSpc>
              <a:spcPct val="90000"/>
            </a:lnSpc>
            <a:spcBef>
              <a:spcPct val="0"/>
            </a:spcBef>
            <a:spcAft>
              <a:spcPct val="15000"/>
            </a:spcAft>
            <a:buChar char="•"/>
          </a:pPr>
          <a:r>
            <a:rPr lang="en-GB" sz="1700" kern="1200" dirty="0"/>
            <a:t>Preparing the child and parents for gradual increase in contact including overnights and weekends.</a:t>
          </a:r>
        </a:p>
      </dsp:txBody>
      <dsp:txXfrm>
        <a:off x="52" y="452323"/>
        <a:ext cx="5025056" cy="4472313"/>
      </dsp:txXfrm>
    </dsp:sp>
    <dsp:sp modelId="{97AF9530-3EC2-4738-A472-CEF58F29E245}">
      <dsp:nvSpPr>
        <dsp:cNvPr id="0" name=""/>
        <dsp:cNvSpPr/>
      </dsp:nvSpPr>
      <dsp:spPr>
        <a:xfrm>
          <a:off x="5728616" y="68524"/>
          <a:ext cx="5025056"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dirty="0"/>
            <a:t>Preparing Parents</a:t>
          </a:r>
        </a:p>
      </dsp:txBody>
      <dsp:txXfrm>
        <a:off x="5728616" y="68524"/>
        <a:ext cx="5025056" cy="489600"/>
      </dsp:txXfrm>
    </dsp:sp>
    <dsp:sp modelId="{A0C552EF-6649-43DB-AC52-912FA950D6B3}">
      <dsp:nvSpPr>
        <dsp:cNvPr id="0" name=""/>
        <dsp:cNvSpPr/>
      </dsp:nvSpPr>
      <dsp:spPr>
        <a:xfrm>
          <a:off x="5728616" y="558124"/>
          <a:ext cx="5025056" cy="43312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GB" sz="1700" kern="1200" dirty="0"/>
            <a:t>Can be an anxious time for parents</a:t>
          </a:r>
        </a:p>
        <a:p>
          <a:pPr marL="171450" lvl="1" indent="-171450" algn="l" defTabSz="755650">
            <a:lnSpc>
              <a:spcPct val="90000"/>
            </a:lnSpc>
            <a:spcBef>
              <a:spcPct val="0"/>
            </a:spcBef>
            <a:spcAft>
              <a:spcPct val="15000"/>
            </a:spcAft>
            <a:buChar char="•"/>
          </a:pPr>
          <a:r>
            <a:rPr lang="en-GB" sz="1700" kern="1200" dirty="0"/>
            <a:t>Will need support in understanding the attachment figures for their children such as calling the foster carers “mum” and “dad”.</a:t>
          </a:r>
        </a:p>
        <a:p>
          <a:pPr marL="171450" lvl="1" indent="-171450" algn="l" defTabSz="755650">
            <a:lnSpc>
              <a:spcPct val="90000"/>
            </a:lnSpc>
            <a:spcBef>
              <a:spcPct val="0"/>
            </a:spcBef>
            <a:spcAft>
              <a:spcPct val="15000"/>
            </a:spcAft>
            <a:buChar char="•"/>
          </a:pPr>
          <a:r>
            <a:rPr lang="en-GB" sz="1700" kern="1200" dirty="0"/>
            <a:t>May have gaps in understanding their children’s needs and how to meet them, as they may not have cared for their children in a long time and would need to be supported.</a:t>
          </a:r>
        </a:p>
        <a:p>
          <a:pPr marL="171450" lvl="1" indent="-171450" algn="l" defTabSz="755650">
            <a:lnSpc>
              <a:spcPct val="90000"/>
            </a:lnSpc>
            <a:spcBef>
              <a:spcPct val="0"/>
            </a:spcBef>
            <a:spcAft>
              <a:spcPct val="15000"/>
            </a:spcAft>
            <a:buChar char="•"/>
          </a:pPr>
          <a:r>
            <a:rPr lang="en-GB" sz="1700" kern="1200" dirty="0"/>
            <a:t>Preparing for after the “honeymoon period” after children have returned home - provision of advice and support.</a:t>
          </a:r>
        </a:p>
        <a:p>
          <a:pPr marL="171450" lvl="1" indent="-171450" algn="l" defTabSz="755650">
            <a:lnSpc>
              <a:spcPct val="90000"/>
            </a:lnSpc>
            <a:spcBef>
              <a:spcPct val="0"/>
            </a:spcBef>
            <a:spcAft>
              <a:spcPct val="15000"/>
            </a:spcAft>
            <a:buChar char="•"/>
          </a:pPr>
          <a:r>
            <a:rPr lang="en-GB" sz="1700" kern="1200" dirty="0"/>
            <a:t>Understanding their children’s behaviour and what is being communicated through this.</a:t>
          </a:r>
        </a:p>
        <a:p>
          <a:pPr marL="171450" lvl="1" indent="-171450" algn="l" defTabSz="755650">
            <a:lnSpc>
              <a:spcPct val="90000"/>
            </a:lnSpc>
            <a:spcBef>
              <a:spcPct val="0"/>
            </a:spcBef>
            <a:spcAft>
              <a:spcPct val="15000"/>
            </a:spcAft>
            <a:buChar char="•"/>
          </a:pPr>
          <a:r>
            <a:rPr lang="en-GB" sz="1700" kern="1200" dirty="0"/>
            <a:t>Providing reassurances and support to parents to be able to parent again</a:t>
          </a:r>
        </a:p>
      </dsp:txBody>
      <dsp:txXfrm>
        <a:off x="5728616" y="558124"/>
        <a:ext cx="5025056" cy="4331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22800-EF5B-43EE-B77B-03A5763A6A9C}">
      <dsp:nvSpPr>
        <dsp:cNvPr id="0" name=""/>
        <dsp:cNvSpPr/>
      </dsp:nvSpPr>
      <dsp:spPr>
        <a:xfrm rot="5400000">
          <a:off x="4919508" y="-648159"/>
          <a:ext cx="6036043" cy="74706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t>Arranging  return home planning meetings - </a:t>
          </a:r>
          <a:r>
            <a:rPr lang="en-GB" sz="1400" kern="1200" dirty="0"/>
            <a:t>who will support and what role would each person have?</a:t>
          </a:r>
        </a:p>
        <a:p>
          <a:pPr marL="114300" lvl="1" indent="-114300" algn="l" defTabSz="622300">
            <a:lnSpc>
              <a:spcPct val="90000"/>
            </a:lnSpc>
            <a:spcBef>
              <a:spcPct val="0"/>
            </a:spcBef>
            <a:spcAft>
              <a:spcPct val="15000"/>
            </a:spcAft>
            <a:buChar char="•"/>
          </a:pPr>
          <a:r>
            <a:rPr lang="en-GB" sz="1400" b="1" kern="1200" dirty="0"/>
            <a:t>Housing - </a:t>
          </a:r>
          <a:r>
            <a:rPr lang="en-GB" sz="1400" b="0" kern="1200" dirty="0"/>
            <a:t>does </a:t>
          </a:r>
          <a:r>
            <a:rPr lang="en-GB" sz="1400" kern="1200" dirty="0"/>
            <a:t>the family require bigger accommodation? How will this be supported?</a:t>
          </a:r>
        </a:p>
        <a:p>
          <a:pPr marL="114300" lvl="1" indent="-114300" algn="l" defTabSz="622300">
            <a:lnSpc>
              <a:spcPct val="90000"/>
            </a:lnSpc>
            <a:spcBef>
              <a:spcPct val="0"/>
            </a:spcBef>
            <a:spcAft>
              <a:spcPct val="15000"/>
            </a:spcAft>
            <a:buChar char="•"/>
          </a:pPr>
          <a:r>
            <a:rPr lang="en-GB" sz="1400" b="1" kern="1200" dirty="0"/>
            <a:t>Practical support - </a:t>
          </a:r>
          <a:r>
            <a:rPr lang="en-GB" sz="1400" kern="1200" dirty="0" err="1"/>
            <a:t>eg</a:t>
          </a:r>
          <a:r>
            <a:rPr lang="en-GB" sz="1400" kern="1200" dirty="0"/>
            <a:t>: cleaning the home; de-cluttering, preparing the child’s place in the home, preparing meals, budgeting etc,  </a:t>
          </a:r>
        </a:p>
        <a:p>
          <a:pPr marL="114300" lvl="1" indent="-114300" algn="l" defTabSz="622300">
            <a:lnSpc>
              <a:spcPct val="90000"/>
            </a:lnSpc>
            <a:spcBef>
              <a:spcPct val="0"/>
            </a:spcBef>
            <a:spcAft>
              <a:spcPct val="15000"/>
            </a:spcAft>
            <a:buChar char="•"/>
          </a:pPr>
          <a:r>
            <a:rPr lang="en-US" sz="1400" b="1" kern="1200" dirty="0"/>
            <a:t>Financial support - </a:t>
          </a:r>
          <a:r>
            <a:rPr lang="en-US" sz="1400" kern="1200" dirty="0"/>
            <a:t>to assist with expenses. Support with entitlements.</a:t>
          </a:r>
          <a:endParaRPr lang="en-GB" sz="1400" kern="1200" dirty="0"/>
        </a:p>
        <a:p>
          <a:pPr marL="114300" lvl="1" indent="-114300" algn="l" defTabSz="622300">
            <a:lnSpc>
              <a:spcPct val="90000"/>
            </a:lnSpc>
            <a:spcBef>
              <a:spcPct val="0"/>
            </a:spcBef>
            <a:spcAft>
              <a:spcPct val="15000"/>
            </a:spcAft>
            <a:buChar char="•"/>
          </a:pPr>
          <a:r>
            <a:rPr lang="en-GB" sz="1400" b="1" kern="1200" dirty="0"/>
            <a:t>Parenting support-  </a:t>
          </a:r>
          <a:r>
            <a:rPr lang="en-GB" sz="1400" kern="1200" dirty="0"/>
            <a:t>to meet their child’s needs including setting boundaries, mealtimes, homework, managing health needs, coping with conflict, engaging children in stimulating activities; keeping children occupied. </a:t>
          </a:r>
          <a:r>
            <a:rPr lang="en-GB" sz="1400" b="0" kern="1200" dirty="0"/>
            <a:t>S</a:t>
          </a:r>
          <a:r>
            <a:rPr lang="en-US" sz="1400" b="0" kern="1200" dirty="0"/>
            <a:t>upport </a:t>
          </a:r>
          <a:r>
            <a:rPr lang="en-US" sz="1400" kern="1200" dirty="0"/>
            <a:t>to rebuild/strengthen family relationships and friendships in community.</a:t>
          </a:r>
          <a:endParaRPr lang="en-GB" sz="1400" kern="1200" dirty="0"/>
        </a:p>
        <a:p>
          <a:pPr marL="114300" lvl="1" indent="-114300" algn="l" defTabSz="622300">
            <a:lnSpc>
              <a:spcPct val="90000"/>
            </a:lnSpc>
            <a:spcBef>
              <a:spcPct val="0"/>
            </a:spcBef>
            <a:spcAft>
              <a:spcPct val="15000"/>
            </a:spcAft>
            <a:buChar char="•"/>
          </a:pPr>
          <a:r>
            <a:rPr lang="en-US" sz="1400" b="1" kern="1200" dirty="0"/>
            <a:t>New partners</a:t>
          </a:r>
          <a:r>
            <a:rPr lang="en-US" sz="1400" b="0" kern="1200" dirty="0"/>
            <a:t>-what </a:t>
          </a:r>
          <a:r>
            <a:rPr lang="en-US" sz="1400" kern="1200" dirty="0"/>
            <a:t>will be impact on them/their children, if applicable </a:t>
          </a:r>
          <a:endParaRPr lang="en-GB" sz="1400" kern="1200" dirty="0"/>
        </a:p>
        <a:p>
          <a:pPr marL="114300" lvl="1" indent="-114300" algn="l" defTabSz="622300">
            <a:lnSpc>
              <a:spcPct val="90000"/>
            </a:lnSpc>
            <a:spcBef>
              <a:spcPct val="0"/>
            </a:spcBef>
            <a:spcAft>
              <a:spcPct val="15000"/>
            </a:spcAft>
            <a:buChar char="•"/>
          </a:pPr>
          <a:r>
            <a:rPr lang="en-GB" sz="1400" b="1" kern="1200" dirty="0"/>
            <a:t>Provision of mental health and emotional support - </a:t>
          </a:r>
          <a:r>
            <a:rPr lang="en-GB" sz="1400" kern="1200" dirty="0"/>
            <a:t>CAMHS or other similar resource to meet the emotional and behavioural needs of the children and support to parents.</a:t>
          </a:r>
        </a:p>
        <a:p>
          <a:pPr marL="114300" lvl="1" indent="-114300" algn="l" defTabSz="622300">
            <a:lnSpc>
              <a:spcPct val="90000"/>
            </a:lnSpc>
            <a:spcBef>
              <a:spcPct val="0"/>
            </a:spcBef>
            <a:spcAft>
              <a:spcPct val="15000"/>
            </a:spcAft>
            <a:buChar char="•"/>
          </a:pPr>
          <a:r>
            <a:rPr lang="en-GB" sz="1400" b="1" kern="1200" dirty="0"/>
            <a:t>Education -</a:t>
          </a:r>
          <a:r>
            <a:rPr lang="en-GB" sz="1400" kern="1200" dirty="0"/>
            <a:t> how will the child’s school and Virtual School support? </a:t>
          </a:r>
        </a:p>
        <a:p>
          <a:pPr marL="114300" lvl="1" indent="-114300" algn="l" defTabSz="622300">
            <a:lnSpc>
              <a:spcPct val="90000"/>
            </a:lnSpc>
            <a:spcBef>
              <a:spcPct val="0"/>
            </a:spcBef>
            <a:spcAft>
              <a:spcPct val="15000"/>
            </a:spcAft>
            <a:buChar char="•"/>
          </a:pPr>
          <a:r>
            <a:rPr lang="en-US" sz="1400" b="1" kern="1200" dirty="0"/>
            <a:t>Outreach support -</a:t>
          </a:r>
          <a:r>
            <a:rPr lang="en-US" sz="1400" kern="1200" dirty="0"/>
            <a:t>from foster carers; residential/children’s home key worker, Children’s Practitioner.</a:t>
          </a:r>
          <a:endParaRPr lang="en-GB" sz="1400" kern="1200" dirty="0"/>
        </a:p>
        <a:p>
          <a:pPr marL="114300" lvl="1" indent="-114300" algn="l" defTabSz="622300">
            <a:lnSpc>
              <a:spcPct val="90000"/>
            </a:lnSpc>
            <a:spcBef>
              <a:spcPct val="0"/>
            </a:spcBef>
            <a:spcAft>
              <a:spcPct val="15000"/>
            </a:spcAft>
            <a:buChar char="•"/>
          </a:pPr>
          <a:r>
            <a:rPr lang="en-GB" sz="1400" b="1" kern="1200" dirty="0"/>
            <a:t>Family/ network support </a:t>
          </a:r>
          <a:r>
            <a:rPr lang="en-GB" sz="1400" kern="1200" dirty="0"/>
            <a:t>– when and what arrangements could be in place? E.g. sleepovers, emotional, practical, mentoring support. </a:t>
          </a:r>
        </a:p>
        <a:p>
          <a:pPr marL="114300" lvl="1" indent="-114300" algn="l" defTabSz="622300">
            <a:lnSpc>
              <a:spcPct val="90000"/>
            </a:lnSpc>
            <a:spcBef>
              <a:spcPct val="0"/>
            </a:spcBef>
            <a:spcAft>
              <a:spcPct val="15000"/>
            </a:spcAft>
            <a:buChar char="•"/>
          </a:pPr>
          <a:r>
            <a:rPr lang="en-GB" sz="1400" b="1" kern="1200" dirty="0"/>
            <a:t>Support for parents - </a:t>
          </a:r>
          <a:r>
            <a:rPr lang="en-GB" sz="1400" b="0" kern="1200" dirty="0"/>
            <a:t>from d</a:t>
          </a:r>
          <a:r>
            <a:rPr lang="en-GB" sz="1400" kern="1200" dirty="0"/>
            <a:t>omestic abuse officer/practitioner, substance misuse worker or mental health workers where appropriate.</a:t>
          </a:r>
        </a:p>
        <a:p>
          <a:pPr marL="114300" lvl="1" indent="-114300" algn="l" defTabSz="622300">
            <a:lnSpc>
              <a:spcPct val="90000"/>
            </a:lnSpc>
            <a:spcBef>
              <a:spcPct val="0"/>
            </a:spcBef>
            <a:spcAft>
              <a:spcPct val="15000"/>
            </a:spcAft>
            <a:buChar char="•"/>
          </a:pPr>
          <a:r>
            <a:rPr lang="en-GB" sz="1400" b="1" kern="1200" dirty="0"/>
            <a:t>Social work support - </a:t>
          </a:r>
          <a:r>
            <a:rPr lang="en-GB" sz="1400" kern="1200" dirty="0"/>
            <a:t>what will be the focus? How often will visits and contacts take place?  </a:t>
          </a:r>
        </a:p>
        <a:p>
          <a:pPr marL="114300" lvl="1" indent="-114300" algn="l" defTabSz="622300">
            <a:lnSpc>
              <a:spcPct val="90000"/>
            </a:lnSpc>
            <a:spcBef>
              <a:spcPct val="0"/>
            </a:spcBef>
            <a:spcAft>
              <a:spcPct val="15000"/>
            </a:spcAft>
            <a:buChar char="•"/>
          </a:pPr>
          <a:r>
            <a:rPr lang="en-GB" sz="1400" b="1" kern="1200" dirty="0"/>
            <a:t>Connecting parents- </a:t>
          </a:r>
          <a:r>
            <a:rPr lang="en-GB" sz="1400" kern="1200" dirty="0"/>
            <a:t>to local community resources</a:t>
          </a:r>
        </a:p>
        <a:p>
          <a:pPr marL="114300" lvl="1" indent="-114300" algn="l" defTabSz="622300">
            <a:lnSpc>
              <a:spcPct val="90000"/>
            </a:lnSpc>
            <a:spcBef>
              <a:spcPct val="0"/>
            </a:spcBef>
            <a:spcAft>
              <a:spcPct val="15000"/>
            </a:spcAft>
            <a:buChar char="•"/>
          </a:pPr>
          <a:r>
            <a:rPr lang="en-GB" sz="1400" b="1" kern="1200" dirty="0"/>
            <a:t>Arrangement for reviews- </a:t>
          </a:r>
          <a:r>
            <a:rPr lang="en-GB" sz="1400" kern="1200" dirty="0"/>
            <a:t>of support and progress with the family</a:t>
          </a:r>
        </a:p>
        <a:p>
          <a:pPr marL="114300" lvl="1" indent="-114300" algn="l" defTabSz="622300">
            <a:lnSpc>
              <a:spcPct val="90000"/>
            </a:lnSpc>
            <a:spcBef>
              <a:spcPct val="0"/>
            </a:spcBef>
            <a:spcAft>
              <a:spcPct val="15000"/>
            </a:spcAft>
            <a:buChar char="•"/>
          </a:pPr>
          <a:r>
            <a:rPr lang="en-GB" sz="1400" b="1" kern="1200" dirty="0"/>
            <a:t>Our attitudes and assumptions- </a:t>
          </a:r>
          <a:r>
            <a:rPr lang="en-GB" sz="1400" b="0" kern="1200" dirty="0"/>
            <a:t>about parents-what needs to change?</a:t>
          </a:r>
        </a:p>
      </dsp:txBody>
      <dsp:txXfrm rot="-5400000">
        <a:off x="4202222" y="363783"/>
        <a:ext cx="7175961" cy="5446733"/>
      </dsp:txXfrm>
    </dsp:sp>
    <dsp:sp modelId="{AAF3FAE4-9333-4E68-930D-BF0B6586322E}">
      <dsp:nvSpPr>
        <dsp:cNvPr id="0" name=""/>
        <dsp:cNvSpPr/>
      </dsp:nvSpPr>
      <dsp:spPr>
        <a:xfrm>
          <a:off x="0" y="704672"/>
          <a:ext cx="4202222" cy="4764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GB" sz="4400" kern="1200" dirty="0"/>
            <a:t>Help and support for parents</a:t>
          </a:r>
        </a:p>
        <a:p>
          <a:pPr marL="0" lvl="0" indent="0" algn="ctr" defTabSz="1955800">
            <a:lnSpc>
              <a:spcPct val="90000"/>
            </a:lnSpc>
            <a:spcBef>
              <a:spcPct val="0"/>
            </a:spcBef>
            <a:spcAft>
              <a:spcPct val="35000"/>
            </a:spcAft>
            <a:buNone/>
          </a:pPr>
          <a:r>
            <a:rPr lang="en-GB" sz="2000" kern="1200" dirty="0"/>
            <a:t>Team around the family</a:t>
          </a:r>
        </a:p>
      </dsp:txBody>
      <dsp:txXfrm>
        <a:off x="205136" y="909808"/>
        <a:ext cx="3791950" cy="4354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38AAB-5D79-495B-9B48-37AD40EDB595}">
      <dsp:nvSpPr>
        <dsp:cNvPr id="0" name=""/>
        <dsp:cNvSpPr/>
      </dsp:nvSpPr>
      <dsp:spPr>
        <a:xfrm>
          <a:off x="29650" y="1090"/>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Child’s wishes and feeling remaining central </a:t>
          </a:r>
        </a:p>
      </dsp:txBody>
      <dsp:txXfrm>
        <a:off x="29650" y="1090"/>
        <a:ext cx="2353537" cy="1412122"/>
      </dsp:txXfrm>
    </dsp:sp>
    <dsp:sp modelId="{02E916C7-3B88-4242-88A2-E60ECE5F2CEC}">
      <dsp:nvSpPr>
        <dsp:cNvPr id="0" name=""/>
        <dsp:cNvSpPr/>
      </dsp:nvSpPr>
      <dsp:spPr>
        <a:xfrm>
          <a:off x="2618542" y="1090"/>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Children, parents, carers  and professionals work as  partners in the plan</a:t>
          </a:r>
        </a:p>
      </dsp:txBody>
      <dsp:txXfrm>
        <a:off x="2618542" y="1090"/>
        <a:ext cx="2353537" cy="1412122"/>
      </dsp:txXfrm>
    </dsp:sp>
    <dsp:sp modelId="{E36200AF-59CD-4F61-BB1D-2020E58462E9}">
      <dsp:nvSpPr>
        <dsp:cNvPr id="0" name=""/>
        <dsp:cNvSpPr/>
      </dsp:nvSpPr>
      <dsp:spPr>
        <a:xfrm>
          <a:off x="5207433" y="1090"/>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Individual needs of parents and those of child identified</a:t>
          </a:r>
        </a:p>
      </dsp:txBody>
      <dsp:txXfrm>
        <a:off x="5207433" y="1090"/>
        <a:ext cx="2353537" cy="1412122"/>
      </dsp:txXfrm>
    </dsp:sp>
    <dsp:sp modelId="{388B6C75-67BB-4B0D-80C8-E03FEC627060}">
      <dsp:nvSpPr>
        <dsp:cNvPr id="0" name=""/>
        <dsp:cNvSpPr/>
      </dsp:nvSpPr>
      <dsp:spPr>
        <a:xfrm>
          <a:off x="29650" y="1648566"/>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What resources and support do the family want and what can we offer?</a:t>
          </a:r>
          <a:endParaRPr lang="en-US" sz="1600" b="1" kern="1200" dirty="0"/>
        </a:p>
      </dsp:txBody>
      <dsp:txXfrm>
        <a:off x="29650" y="1648566"/>
        <a:ext cx="2353537" cy="1412122"/>
      </dsp:txXfrm>
    </dsp:sp>
    <dsp:sp modelId="{4CEBF9D5-BA2B-4ECC-BADA-9AB5F2803364}">
      <dsp:nvSpPr>
        <dsp:cNvPr id="0" name=""/>
        <dsp:cNvSpPr/>
      </dsp:nvSpPr>
      <dsp:spPr>
        <a:xfrm>
          <a:off x="2618542" y="1648566"/>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How will sibling/half sibling relationships be supported?</a:t>
          </a:r>
          <a:endParaRPr lang="en-US" sz="1600" b="1" kern="1200" dirty="0"/>
        </a:p>
      </dsp:txBody>
      <dsp:txXfrm>
        <a:off x="2618542" y="1648566"/>
        <a:ext cx="2353537" cy="1412122"/>
      </dsp:txXfrm>
    </dsp:sp>
    <dsp:sp modelId="{7CB6C03E-67B5-4E58-B61F-D7EB26DAF588}">
      <dsp:nvSpPr>
        <dsp:cNvPr id="0" name=""/>
        <dsp:cNvSpPr/>
      </dsp:nvSpPr>
      <dsp:spPr>
        <a:xfrm>
          <a:off x="5207433" y="1648566"/>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Role of wider family and friends</a:t>
          </a:r>
        </a:p>
      </dsp:txBody>
      <dsp:txXfrm>
        <a:off x="5207433" y="1648566"/>
        <a:ext cx="2353537" cy="1412122"/>
      </dsp:txXfrm>
    </dsp:sp>
    <dsp:sp modelId="{2CFD03A7-34BA-43FE-9B4D-A4BA1C487479}">
      <dsp:nvSpPr>
        <dsp:cNvPr id="0" name=""/>
        <dsp:cNvSpPr/>
      </dsp:nvSpPr>
      <dsp:spPr>
        <a:xfrm>
          <a:off x="29650" y="3296042"/>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Education and training –continuity or new opportunity? </a:t>
          </a:r>
        </a:p>
      </dsp:txBody>
      <dsp:txXfrm>
        <a:off x="29650" y="3296042"/>
        <a:ext cx="2353537" cy="1412122"/>
      </dsp:txXfrm>
    </dsp:sp>
    <dsp:sp modelId="{C3ED674F-3BA0-4484-8C15-B94E1892BFD7}">
      <dsp:nvSpPr>
        <dsp:cNvPr id="0" name=""/>
        <dsp:cNvSpPr/>
      </dsp:nvSpPr>
      <dsp:spPr>
        <a:xfrm>
          <a:off x="2618542" y="3296042"/>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Finances, furniture and equipment</a:t>
          </a:r>
          <a:endParaRPr lang="en-US" sz="1600" b="1" kern="1200" dirty="0"/>
        </a:p>
      </dsp:txBody>
      <dsp:txXfrm>
        <a:off x="2618542" y="3296042"/>
        <a:ext cx="2353537" cy="1412122"/>
      </dsp:txXfrm>
    </dsp:sp>
    <dsp:sp modelId="{3971FEEA-50D7-4EA1-BC34-97DBF1079984}">
      <dsp:nvSpPr>
        <dsp:cNvPr id="0" name=""/>
        <dsp:cNvSpPr/>
      </dsp:nvSpPr>
      <dsp:spPr>
        <a:xfrm>
          <a:off x="5207433" y="3296042"/>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How will the foster carer or residential worker support transition?</a:t>
          </a:r>
          <a:endParaRPr lang="en-US" sz="1600" b="1" kern="1200" dirty="0"/>
        </a:p>
      </dsp:txBody>
      <dsp:txXfrm>
        <a:off x="5207433" y="3296042"/>
        <a:ext cx="2353537" cy="1412122"/>
      </dsp:txXfrm>
    </dsp:sp>
    <dsp:sp modelId="{1868E62F-3FA2-4A58-A2A0-6E959ED78FCE}">
      <dsp:nvSpPr>
        <dsp:cNvPr id="0" name=""/>
        <dsp:cNvSpPr/>
      </dsp:nvSpPr>
      <dsp:spPr>
        <a:xfrm>
          <a:off x="29650" y="4943519"/>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Gradual increase in contact in accordance with assessed needs</a:t>
          </a:r>
          <a:endParaRPr lang="en-US" sz="1600" b="1" kern="1200" dirty="0"/>
        </a:p>
      </dsp:txBody>
      <dsp:txXfrm>
        <a:off x="29650" y="4943519"/>
        <a:ext cx="2353537" cy="1412122"/>
      </dsp:txXfrm>
    </dsp:sp>
    <dsp:sp modelId="{2914F1F8-4381-4F5B-A175-3CEE7E011A76}">
      <dsp:nvSpPr>
        <dsp:cNvPr id="0" name=""/>
        <dsp:cNvSpPr/>
      </dsp:nvSpPr>
      <dsp:spPr>
        <a:xfrm>
          <a:off x="2618542" y="4943519"/>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Where parents have separated what will child’s contact be with other parent?</a:t>
          </a:r>
        </a:p>
      </dsp:txBody>
      <dsp:txXfrm>
        <a:off x="2618542" y="4943519"/>
        <a:ext cx="2353537" cy="1412122"/>
      </dsp:txXfrm>
    </dsp:sp>
    <dsp:sp modelId="{E20678F3-DE7F-48E3-8248-CF4715815222}">
      <dsp:nvSpPr>
        <dsp:cNvPr id="0" name=""/>
        <dsp:cNvSpPr/>
      </dsp:nvSpPr>
      <dsp:spPr>
        <a:xfrm>
          <a:off x="5207433" y="4885353"/>
          <a:ext cx="2353537" cy="1412122"/>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Date for child to return home and farewell to Local Authority home</a:t>
          </a:r>
        </a:p>
      </dsp:txBody>
      <dsp:txXfrm>
        <a:off x="5207433" y="4885353"/>
        <a:ext cx="2353537" cy="1412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459FC-1282-499E-86C1-BB7BC95B0B33}">
      <dsp:nvSpPr>
        <dsp:cNvPr id="0" name=""/>
        <dsp:cNvSpPr/>
      </dsp:nvSpPr>
      <dsp:spPr>
        <a:xfrm>
          <a:off x="799046" y="1497"/>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How long will support be needed for 6-12 months?</a:t>
          </a:r>
          <a:endParaRPr lang="en-US" sz="2000" b="1" kern="1200" dirty="0"/>
        </a:p>
      </dsp:txBody>
      <dsp:txXfrm>
        <a:off x="799046" y="1497"/>
        <a:ext cx="2129216" cy="1277529"/>
      </dsp:txXfrm>
    </dsp:sp>
    <dsp:sp modelId="{F16FA5BD-3200-4322-AFB4-BD446E4399FD}">
      <dsp:nvSpPr>
        <dsp:cNvPr id="0" name=""/>
        <dsp:cNvSpPr/>
      </dsp:nvSpPr>
      <dsp:spPr>
        <a:xfrm>
          <a:off x="3141185" y="1497"/>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Seeing child alone in and out of home.</a:t>
          </a:r>
        </a:p>
      </dsp:txBody>
      <dsp:txXfrm>
        <a:off x="3141185" y="1497"/>
        <a:ext cx="2129216" cy="1277529"/>
      </dsp:txXfrm>
    </dsp:sp>
    <dsp:sp modelId="{24657B3A-EF8B-4D78-B862-6AF319A4CD75}">
      <dsp:nvSpPr>
        <dsp:cNvPr id="0" name=""/>
        <dsp:cNvSpPr/>
      </dsp:nvSpPr>
      <dsp:spPr>
        <a:xfrm>
          <a:off x="5483323" y="1497"/>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Contact/support from foster carer /key worker</a:t>
          </a:r>
          <a:endParaRPr lang="en-US" sz="2000" b="1" kern="1200" dirty="0"/>
        </a:p>
      </dsp:txBody>
      <dsp:txXfrm>
        <a:off x="5483323" y="1497"/>
        <a:ext cx="2129216" cy="1277529"/>
      </dsp:txXfrm>
    </dsp:sp>
    <dsp:sp modelId="{CEFDD0F5-DF28-45E7-BD2C-F2788529A33A}">
      <dsp:nvSpPr>
        <dsp:cNvPr id="0" name=""/>
        <dsp:cNvSpPr/>
      </dsp:nvSpPr>
      <dsp:spPr>
        <a:xfrm>
          <a:off x="7825461" y="1497"/>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Changing role of friends and family </a:t>
          </a:r>
          <a:endParaRPr lang="en-US" sz="2000" b="1" kern="1200" dirty="0"/>
        </a:p>
      </dsp:txBody>
      <dsp:txXfrm>
        <a:off x="7825461" y="1497"/>
        <a:ext cx="2129216" cy="1277529"/>
      </dsp:txXfrm>
    </dsp:sp>
    <dsp:sp modelId="{F4347120-1569-4ED5-A0F1-E8F8F43B47B2}">
      <dsp:nvSpPr>
        <dsp:cNvPr id="0" name=""/>
        <dsp:cNvSpPr/>
      </dsp:nvSpPr>
      <dsp:spPr>
        <a:xfrm>
          <a:off x="799046" y="1491949"/>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Maintain consistency of team around the family </a:t>
          </a:r>
          <a:endParaRPr lang="en-US" sz="2000" b="1" kern="1200" dirty="0"/>
        </a:p>
      </dsp:txBody>
      <dsp:txXfrm>
        <a:off x="799046" y="1491949"/>
        <a:ext cx="2129216" cy="1277529"/>
      </dsp:txXfrm>
    </dsp:sp>
    <dsp:sp modelId="{FD9CF7D6-F264-4FD3-8EE0-A5D2ED50B01D}">
      <dsp:nvSpPr>
        <dsp:cNvPr id="0" name=""/>
        <dsp:cNvSpPr/>
      </dsp:nvSpPr>
      <dsp:spPr>
        <a:xfrm>
          <a:off x="3141185" y="1491949"/>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Acknowledging challenges and focusing on achievements</a:t>
          </a:r>
        </a:p>
      </dsp:txBody>
      <dsp:txXfrm>
        <a:off x="3141185" y="1491949"/>
        <a:ext cx="2129216" cy="1277529"/>
      </dsp:txXfrm>
    </dsp:sp>
    <dsp:sp modelId="{80A39099-7BC7-4AA4-9176-739FE3D3CB78}">
      <dsp:nvSpPr>
        <dsp:cNvPr id="0" name=""/>
        <dsp:cNvSpPr/>
      </dsp:nvSpPr>
      <dsp:spPr>
        <a:xfrm>
          <a:off x="5483323" y="1491949"/>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Encourage family to seek help early if things aren’t going well</a:t>
          </a:r>
        </a:p>
      </dsp:txBody>
      <dsp:txXfrm>
        <a:off x="5483323" y="1491949"/>
        <a:ext cx="2129216" cy="1277529"/>
      </dsp:txXfrm>
    </dsp:sp>
    <dsp:sp modelId="{1BF7C6CD-6483-4C65-8FE9-485150475AC1}">
      <dsp:nvSpPr>
        <dsp:cNvPr id="0" name=""/>
        <dsp:cNvSpPr/>
      </dsp:nvSpPr>
      <dsp:spPr>
        <a:xfrm>
          <a:off x="7825461" y="1491949"/>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Response to recurrence of impairment/harm</a:t>
          </a:r>
        </a:p>
      </dsp:txBody>
      <dsp:txXfrm>
        <a:off x="7825461" y="1491949"/>
        <a:ext cx="2129216" cy="1277529"/>
      </dsp:txXfrm>
    </dsp:sp>
    <dsp:sp modelId="{8FC2B756-ED35-4EE6-825F-0BCC05DF45D9}">
      <dsp:nvSpPr>
        <dsp:cNvPr id="0" name=""/>
        <dsp:cNvSpPr/>
      </dsp:nvSpPr>
      <dsp:spPr>
        <a:xfrm>
          <a:off x="1970116" y="2982401"/>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 Is there a trusted adult that the child can talk to? Who? Where?</a:t>
          </a:r>
        </a:p>
      </dsp:txBody>
      <dsp:txXfrm>
        <a:off x="1970116" y="2982401"/>
        <a:ext cx="2129216" cy="1277529"/>
      </dsp:txXfrm>
    </dsp:sp>
    <dsp:sp modelId="{64FD1FC7-BACA-48AF-98B6-EE58BAAB7ACB}">
      <dsp:nvSpPr>
        <dsp:cNvPr id="0" name=""/>
        <dsp:cNvSpPr/>
      </dsp:nvSpPr>
      <dsp:spPr>
        <a:xfrm>
          <a:off x="4312254" y="2982401"/>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Review and adapt plans with family if circumstances change</a:t>
          </a:r>
        </a:p>
      </dsp:txBody>
      <dsp:txXfrm>
        <a:off x="4312254" y="2982401"/>
        <a:ext cx="2129216" cy="1277529"/>
      </dsp:txXfrm>
    </dsp:sp>
    <dsp:sp modelId="{89639987-E47F-43CD-8D2F-ED82218FB5A4}">
      <dsp:nvSpPr>
        <dsp:cNvPr id="0" name=""/>
        <dsp:cNvSpPr/>
      </dsp:nvSpPr>
      <dsp:spPr>
        <a:xfrm>
          <a:off x="6654392" y="2982401"/>
          <a:ext cx="2129216" cy="1277529"/>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What is the plan if return home doesn’t go well?</a:t>
          </a:r>
        </a:p>
      </dsp:txBody>
      <dsp:txXfrm>
        <a:off x="6654392" y="2982401"/>
        <a:ext cx="2129216" cy="12775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30EEF-A105-4447-9E93-8C279745074A}">
      <dsp:nvSpPr>
        <dsp:cNvPr id="0" name=""/>
        <dsp:cNvSpPr/>
      </dsp:nvSpPr>
      <dsp:spPr>
        <a:xfrm>
          <a:off x="0" y="1160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u="sng"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The Children Act 1989</a:t>
          </a:r>
          <a:endParaRPr lang="en-US" sz="1400" b="1" kern="1200" dirty="0">
            <a:solidFill>
              <a:schemeClr val="tx1"/>
            </a:solidFill>
          </a:endParaRPr>
        </a:p>
      </dsp:txBody>
      <dsp:txXfrm>
        <a:off x="16449" y="132523"/>
        <a:ext cx="10685607" cy="304062"/>
      </dsp:txXfrm>
    </dsp:sp>
    <dsp:sp modelId="{99B71FC0-91BA-46EC-BD1F-5E5D27711C69}">
      <dsp:nvSpPr>
        <dsp:cNvPr id="0" name=""/>
        <dsp:cNvSpPr/>
      </dsp:nvSpPr>
      <dsp:spPr>
        <a:xfrm>
          <a:off x="0" y="5048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Final Report - The Independent Review of Children's Social Care (independent-review.uk)</a:t>
          </a:r>
          <a:endParaRPr lang="en-GB" sz="1400" kern="1200" dirty="0">
            <a:solidFill>
              <a:schemeClr val="tx1"/>
            </a:solidFill>
          </a:endParaRPr>
        </a:p>
      </dsp:txBody>
      <dsp:txXfrm>
        <a:off x="16449" y="521323"/>
        <a:ext cx="10685607" cy="304062"/>
      </dsp:txXfrm>
    </dsp:sp>
    <dsp:sp modelId="{12FC8BED-D5D0-41C6-BFEA-B1BEEEFF4915}">
      <dsp:nvSpPr>
        <dsp:cNvPr id="0" name=""/>
        <dsp:cNvSpPr/>
      </dsp:nvSpPr>
      <dsp:spPr>
        <a:xfrm>
          <a:off x="0" y="8936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2309-Staying-connected-Research-Report-0522.pdf (coramvoice.org.uk)</a:t>
          </a:r>
          <a:endParaRPr lang="en-GB" sz="1400" kern="1200" dirty="0">
            <a:solidFill>
              <a:schemeClr val="tx1"/>
            </a:solidFill>
          </a:endParaRPr>
        </a:p>
      </dsp:txBody>
      <dsp:txXfrm>
        <a:off x="16449" y="910123"/>
        <a:ext cx="10685607" cy="304062"/>
      </dsp:txXfrm>
    </dsp:sp>
    <dsp:sp modelId="{0E46880F-1A96-43B7-B0F7-9FA4FB6A8003}">
      <dsp:nvSpPr>
        <dsp:cNvPr id="0" name=""/>
        <dsp:cNvSpPr/>
      </dsp:nvSpPr>
      <dsp:spPr>
        <a:xfrm>
          <a:off x="0" y="12824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Improving the chances of successful reunification for children who return home from care: a rapid evidence review (whatworks-csc.org.uk)</a:t>
          </a:r>
          <a:endParaRPr lang="en-GB" sz="1400" kern="1200" dirty="0">
            <a:solidFill>
              <a:schemeClr val="tx1"/>
            </a:solidFill>
          </a:endParaRPr>
        </a:p>
      </dsp:txBody>
      <dsp:txXfrm>
        <a:off x="16449" y="1298923"/>
        <a:ext cx="10685607" cy="304062"/>
      </dsp:txXfrm>
    </dsp:sp>
    <dsp:sp modelId="{80A5B4E8-9B49-4346-9E03-CF0F41734F96}">
      <dsp:nvSpPr>
        <dsp:cNvPr id="0" name=""/>
        <dsp:cNvSpPr/>
      </dsp:nvSpPr>
      <dsp:spPr>
        <a:xfrm>
          <a:off x="0" y="16712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The Care Crisis Review: Options for Change - Family Rights Group (frg.org.uk)</a:t>
          </a:r>
          <a:endParaRPr lang="en-US" sz="1400" b="1" kern="1200" dirty="0">
            <a:solidFill>
              <a:schemeClr val="tx1"/>
            </a:solidFill>
          </a:endParaRPr>
        </a:p>
      </dsp:txBody>
      <dsp:txXfrm>
        <a:off x="16449" y="1687723"/>
        <a:ext cx="10685607" cy="304062"/>
      </dsp:txXfrm>
    </dsp:sp>
    <dsp:sp modelId="{C5015684-AEB6-42F7-BD9D-3C1572D4C9AD}">
      <dsp:nvSpPr>
        <dsp:cNvPr id="0" name=""/>
        <dsp:cNvSpPr/>
      </dsp:nvSpPr>
      <dsp:spPr>
        <a:xfrm>
          <a:off x="0" y="20600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Lecture by Lord Justice McFarlane: Holding the risk - The balance between child protection and the right to family life (judiciary.uk)</a:t>
          </a:r>
          <a:endParaRPr lang="en-US" sz="1400" b="1" kern="1200" dirty="0">
            <a:solidFill>
              <a:schemeClr val="tx1"/>
            </a:solidFill>
          </a:endParaRPr>
        </a:p>
      </dsp:txBody>
      <dsp:txXfrm>
        <a:off x="16449" y="2076523"/>
        <a:ext cx="10685607" cy="304062"/>
      </dsp:txXfrm>
    </dsp:sp>
    <dsp:sp modelId="{9C0A4827-82C8-4790-B82C-4E84643F5B18}">
      <dsp:nvSpPr>
        <dsp:cNvPr id="0" name=""/>
        <dsp:cNvSpPr/>
      </dsp:nvSpPr>
      <dsp:spPr>
        <a:xfrm>
          <a:off x="0" y="24488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Sheffield_Solutions_Clear_Blue_Water_Full_Report.pdf</a:t>
          </a:r>
          <a:endParaRPr lang="en-US" sz="1400" b="1" kern="1200" dirty="0">
            <a:solidFill>
              <a:schemeClr val="tx1"/>
            </a:solidFill>
          </a:endParaRPr>
        </a:p>
      </dsp:txBody>
      <dsp:txXfrm>
        <a:off x="16449" y="2465323"/>
        <a:ext cx="10685607" cy="304062"/>
      </dsp:txXfrm>
    </dsp:sp>
    <dsp:sp modelId="{38164088-9F3D-4032-9127-E6AC30529617}">
      <dsp:nvSpPr>
        <dsp:cNvPr id="0" name=""/>
        <dsp:cNvSpPr/>
      </dsp:nvSpPr>
      <dsp:spPr>
        <a:xfrm>
          <a:off x="0" y="28376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1"/>
              </a:solidFill>
              <a:hlinkClick xmlns:r="http://schemas.openxmlformats.org/officeDocument/2006/relationships" r:id="rId8">
                <a:extLst>
                  <a:ext uri="{A12FA001-AC4F-418D-AE19-62706E023703}">
                    <ahyp:hlinkClr xmlns:ahyp="http://schemas.microsoft.com/office/drawing/2018/hyperlinkcolor" val="tx"/>
                  </a:ext>
                </a:extLst>
              </a:hlinkClick>
            </a:rPr>
            <a:t>How safe are our children? 2020 | NSPCC Learning</a:t>
          </a:r>
          <a:endParaRPr lang="en-US" sz="1400" b="1" kern="1200" dirty="0">
            <a:solidFill>
              <a:schemeClr val="tx1"/>
            </a:solidFill>
          </a:endParaRPr>
        </a:p>
      </dsp:txBody>
      <dsp:txXfrm>
        <a:off x="16449" y="2854123"/>
        <a:ext cx="10685607" cy="304062"/>
      </dsp:txXfrm>
    </dsp:sp>
    <dsp:sp modelId="{3142D766-D725-4956-8812-908CC3A9D189}">
      <dsp:nvSpPr>
        <dsp:cNvPr id="0" name=""/>
        <dsp:cNvSpPr/>
      </dsp:nvSpPr>
      <dsp:spPr>
        <a:xfrm>
          <a:off x="0" y="32264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Family Rights Group – Lifelong Links: </a:t>
          </a:r>
          <a:r>
            <a:rPr lang="en-US" sz="1400" b="1" kern="1200" dirty="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https://frg.org.uk/lifelong-links/</a:t>
          </a:r>
          <a:endParaRPr lang="en-US" sz="1400" b="1" kern="1200" dirty="0">
            <a:solidFill>
              <a:schemeClr val="tx1"/>
            </a:solidFill>
          </a:endParaRPr>
        </a:p>
      </dsp:txBody>
      <dsp:txXfrm>
        <a:off x="16449" y="3242923"/>
        <a:ext cx="10685607" cy="304062"/>
      </dsp:txXfrm>
    </dsp:sp>
    <dsp:sp modelId="{BB51CEF7-C094-4120-B644-0A3186847A3A}">
      <dsp:nvSpPr>
        <dsp:cNvPr id="0" name=""/>
        <dsp:cNvSpPr/>
      </dsp:nvSpPr>
      <dsp:spPr>
        <a:xfrm>
          <a:off x="0" y="36152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1"/>
              </a:solidFill>
              <a:hlinkClick xmlns:r="http://schemas.openxmlformats.org/officeDocument/2006/relationships" r:id="rId10">
                <a:extLst>
                  <a:ext uri="{A12FA001-AC4F-418D-AE19-62706E023703}">
                    <ahyp:hlinkClr xmlns:ahyp="http://schemas.microsoft.com/office/drawing/2018/hyperlinkcolor" val="tx"/>
                  </a:ext>
                </a:extLst>
              </a:hlinkClick>
            </a:rPr>
            <a:t>Reunification: an evidence-informed framework for return home practice (nspcc.org.uk)</a:t>
          </a:r>
          <a:endParaRPr lang="en-US" sz="1400" b="1" kern="1200" dirty="0">
            <a:solidFill>
              <a:schemeClr val="tx1"/>
            </a:solidFill>
          </a:endParaRPr>
        </a:p>
      </dsp:txBody>
      <dsp:txXfrm>
        <a:off x="16449" y="3631723"/>
        <a:ext cx="10685607" cy="304062"/>
      </dsp:txXfrm>
    </dsp:sp>
    <dsp:sp modelId="{8E12DF6C-84FA-4519-BB8D-62B4AA608A7A}">
      <dsp:nvSpPr>
        <dsp:cNvPr id="0" name=""/>
        <dsp:cNvSpPr/>
      </dsp:nvSpPr>
      <dsp:spPr>
        <a:xfrm>
          <a:off x="0" y="40040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u="sng" kern="1200" dirty="0">
              <a:solidFill>
                <a:schemeClr val="tx1"/>
              </a:solidFill>
              <a:hlinkClick xmlns:r="http://schemas.openxmlformats.org/officeDocument/2006/relationships" r:id="rId11">
                <a:extLst>
                  <a:ext uri="{A12FA001-AC4F-418D-AE19-62706E023703}">
                    <ahyp:hlinkClr xmlns:ahyp="http://schemas.microsoft.com/office/drawing/2018/hyperlinkcolor" val="tx"/>
                  </a:ext>
                </a:extLst>
              </a:hlinkClick>
            </a:rPr>
            <a:t>The Care Planning, Placement and Case Review (England) Regulations 2010 (legislation.gov.uk)</a:t>
          </a:r>
          <a:r>
            <a:rPr lang="en-GB" sz="1400" b="1" kern="1200" dirty="0">
              <a:solidFill>
                <a:schemeClr val="tx1"/>
              </a:solidFill>
            </a:rPr>
            <a:t> </a:t>
          </a:r>
          <a:endParaRPr lang="en-US" sz="1400" b="1" kern="1200" dirty="0">
            <a:solidFill>
              <a:schemeClr val="tx1"/>
            </a:solidFill>
          </a:endParaRPr>
        </a:p>
      </dsp:txBody>
      <dsp:txXfrm>
        <a:off x="16449" y="4020523"/>
        <a:ext cx="10685607" cy="304062"/>
      </dsp:txXfrm>
    </dsp:sp>
    <dsp:sp modelId="{86B1A60B-91D5-4F56-AE4C-4233CE8913F3}">
      <dsp:nvSpPr>
        <dsp:cNvPr id="0" name=""/>
        <dsp:cNvSpPr/>
      </dsp:nvSpPr>
      <dsp:spPr>
        <a:xfrm>
          <a:off x="0" y="43928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hlinkClick xmlns:r="http://schemas.openxmlformats.org/officeDocument/2006/relationships" r:id="rId12">
                <a:extLst>
                  <a:ext uri="{A12FA001-AC4F-418D-AE19-62706E023703}">
                    <ahyp:hlinkClr xmlns:ahyp="http://schemas.microsoft.com/office/drawing/2018/hyperlinkcolor" val="tx"/>
                  </a:ext>
                </a:extLst>
              </a:hlinkClick>
            </a:rPr>
            <a:t>Racial-and-ethnic-disparities-in-childrens-social-care.pdf (independent-review.uk)</a:t>
          </a:r>
          <a:endParaRPr lang="en-GB" sz="1400" kern="1200" dirty="0">
            <a:solidFill>
              <a:schemeClr val="tx1"/>
            </a:solidFill>
          </a:endParaRPr>
        </a:p>
      </dsp:txBody>
      <dsp:txXfrm>
        <a:off x="16449" y="4409323"/>
        <a:ext cx="10685607" cy="304062"/>
      </dsp:txXfrm>
    </dsp:sp>
    <dsp:sp modelId="{8DFDC85C-DAF1-4692-8235-CC19A072CA22}">
      <dsp:nvSpPr>
        <dsp:cNvPr id="0" name=""/>
        <dsp:cNvSpPr/>
      </dsp:nvSpPr>
      <dsp:spPr>
        <a:xfrm>
          <a:off x="0" y="4781674"/>
          <a:ext cx="10718505" cy="33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hlinkClick xmlns:r="http://schemas.openxmlformats.org/officeDocument/2006/relationships" r:id="rId13">
                <a:extLst>
                  <a:ext uri="{A12FA001-AC4F-418D-AE19-62706E023703}">
                    <ahyp:hlinkClr xmlns:ahyp="http://schemas.microsoft.com/office/drawing/2018/hyperlinkcolor" val="tx"/>
                  </a:ext>
                </a:extLst>
              </a:hlinkClick>
            </a:rPr>
            <a:t>Ethnicity and children’s social care (publishing.service.gov.uk</a:t>
          </a:r>
          <a:r>
            <a:rPr lang="en-GB" sz="1300" kern="1200" dirty="0">
              <a:hlinkClick xmlns:r="http://schemas.openxmlformats.org/officeDocument/2006/relationships" r:id="rId13"/>
            </a:rPr>
            <a:t>)</a:t>
          </a:r>
          <a:endParaRPr lang="en-GB" sz="1300" kern="1200" dirty="0"/>
        </a:p>
      </dsp:txBody>
      <dsp:txXfrm>
        <a:off x="16449" y="4798123"/>
        <a:ext cx="10685607" cy="3040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230AE-67D0-4EED-A4D2-CAA186D10640}" type="datetimeFigureOut">
              <a:rPr lang="en-GB" smtClean="0"/>
              <a:t>05/09/2022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924C0-127D-4603-8415-34BBD7013096}" type="slidenum">
              <a:rPr lang="en-GB" smtClean="0"/>
              <a:t>‹#›</a:t>
            </a:fld>
            <a:endParaRPr lang="en-GB"/>
          </a:p>
        </p:txBody>
      </p:sp>
    </p:spTree>
    <p:extLst>
      <p:ext uri="{BB962C8B-B14F-4D97-AF65-F5344CB8AC3E}">
        <p14:creationId xmlns:p14="http://schemas.microsoft.com/office/powerpoint/2010/main" val="237379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1</a:t>
            </a:fld>
            <a:endParaRPr lang="en-GB"/>
          </a:p>
        </p:txBody>
      </p:sp>
    </p:spTree>
    <p:extLst>
      <p:ext uri="{BB962C8B-B14F-4D97-AF65-F5344CB8AC3E}">
        <p14:creationId xmlns:p14="http://schemas.microsoft.com/office/powerpoint/2010/main" val="1551523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597C351-9165-4C4D-893C-88F99F72F8AB}" type="slidenum">
              <a:rPr lang="en-GB" smtClean="0"/>
              <a:t>11</a:t>
            </a:fld>
            <a:endParaRPr lang="en-GB"/>
          </a:p>
        </p:txBody>
      </p:sp>
    </p:spTree>
    <p:extLst>
      <p:ext uri="{BB962C8B-B14F-4D97-AF65-F5344CB8AC3E}">
        <p14:creationId xmlns:p14="http://schemas.microsoft.com/office/powerpoint/2010/main" val="52129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discussion</a:t>
            </a:r>
          </a:p>
          <a:p>
            <a:r>
              <a:rPr lang="en-GB" dirty="0"/>
              <a:t>30 minutes and feedback</a:t>
            </a:r>
          </a:p>
        </p:txBody>
      </p:sp>
      <p:sp>
        <p:nvSpPr>
          <p:cNvPr id="4" name="Slide Number Placeholder 3"/>
          <p:cNvSpPr>
            <a:spLocks noGrp="1"/>
          </p:cNvSpPr>
          <p:nvPr>
            <p:ph type="sldNum" sz="quarter" idx="5"/>
          </p:nvPr>
        </p:nvSpPr>
        <p:spPr/>
        <p:txBody>
          <a:bodyPr/>
          <a:lstStyle/>
          <a:p>
            <a:fld id="{AFF924C0-127D-4603-8415-34BBD7013096}" type="slidenum">
              <a:rPr lang="en-GB" smtClean="0"/>
              <a:t>12</a:t>
            </a:fld>
            <a:endParaRPr lang="en-GB"/>
          </a:p>
        </p:txBody>
      </p:sp>
    </p:spTree>
    <p:extLst>
      <p:ext uri="{BB962C8B-B14F-4D97-AF65-F5344CB8AC3E}">
        <p14:creationId xmlns:p14="http://schemas.microsoft.com/office/powerpoint/2010/main" val="342826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2597C351-9165-4C4D-893C-88F99F72F8AB}" type="slidenum">
              <a:rPr lang="en-GB" smtClean="0"/>
              <a:t>14</a:t>
            </a:fld>
            <a:endParaRPr lang="en-GB"/>
          </a:p>
        </p:txBody>
      </p:sp>
    </p:spTree>
    <p:extLst>
      <p:ext uri="{BB962C8B-B14F-4D97-AF65-F5344CB8AC3E}">
        <p14:creationId xmlns:p14="http://schemas.microsoft.com/office/powerpoint/2010/main" val="138961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discussion 25 minutes and feedback</a:t>
            </a:r>
          </a:p>
        </p:txBody>
      </p:sp>
      <p:sp>
        <p:nvSpPr>
          <p:cNvPr id="4" name="Slide Number Placeholder 3"/>
          <p:cNvSpPr>
            <a:spLocks noGrp="1"/>
          </p:cNvSpPr>
          <p:nvPr>
            <p:ph type="sldNum" sz="quarter" idx="5"/>
          </p:nvPr>
        </p:nvSpPr>
        <p:spPr/>
        <p:txBody>
          <a:bodyPr/>
          <a:lstStyle/>
          <a:p>
            <a:fld id="{AFF924C0-127D-4603-8415-34BBD7013096}" type="slidenum">
              <a:rPr lang="en-GB" smtClean="0"/>
              <a:t>15</a:t>
            </a:fld>
            <a:endParaRPr lang="en-GB"/>
          </a:p>
        </p:txBody>
      </p:sp>
    </p:spTree>
    <p:extLst>
      <p:ext uri="{BB962C8B-B14F-4D97-AF65-F5344CB8AC3E}">
        <p14:creationId xmlns:p14="http://schemas.microsoft.com/office/powerpoint/2010/main" val="3191808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924C0-127D-4603-8415-34BBD7013096}" type="slidenum">
              <a:rPr lang="en-GB" smtClean="0"/>
              <a:t>17</a:t>
            </a:fld>
            <a:endParaRPr lang="en-GB"/>
          </a:p>
        </p:txBody>
      </p:sp>
    </p:spTree>
    <p:extLst>
      <p:ext uri="{BB962C8B-B14F-4D97-AF65-F5344CB8AC3E}">
        <p14:creationId xmlns:p14="http://schemas.microsoft.com/office/powerpoint/2010/main" val="1772085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924C0-127D-4603-8415-34BBD7013096}" type="slidenum">
              <a:rPr lang="en-GB" smtClean="0"/>
              <a:t>19</a:t>
            </a:fld>
            <a:endParaRPr lang="en-GB"/>
          </a:p>
        </p:txBody>
      </p:sp>
    </p:spTree>
    <p:extLst>
      <p:ext uri="{BB962C8B-B14F-4D97-AF65-F5344CB8AC3E}">
        <p14:creationId xmlns:p14="http://schemas.microsoft.com/office/powerpoint/2010/main" val="2158289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924C0-127D-4603-8415-34BBD7013096}" type="slidenum">
              <a:rPr lang="en-GB" smtClean="0"/>
              <a:t>20</a:t>
            </a:fld>
            <a:endParaRPr lang="en-GB"/>
          </a:p>
        </p:txBody>
      </p:sp>
    </p:spTree>
    <p:extLst>
      <p:ext uri="{BB962C8B-B14F-4D97-AF65-F5344CB8AC3E}">
        <p14:creationId xmlns:p14="http://schemas.microsoft.com/office/powerpoint/2010/main" val="364218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924C0-127D-4603-8415-34BBD7013096}" type="slidenum">
              <a:rPr lang="en-GB" smtClean="0"/>
              <a:t>21</a:t>
            </a:fld>
            <a:endParaRPr lang="en-GB"/>
          </a:p>
        </p:txBody>
      </p:sp>
    </p:spTree>
    <p:extLst>
      <p:ext uri="{BB962C8B-B14F-4D97-AF65-F5344CB8AC3E}">
        <p14:creationId xmlns:p14="http://schemas.microsoft.com/office/powerpoint/2010/main" val="62276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a:t>
            </a:r>
          </a:p>
        </p:txBody>
      </p:sp>
      <p:sp>
        <p:nvSpPr>
          <p:cNvPr id="4" name="Slide Number Placeholder 3"/>
          <p:cNvSpPr>
            <a:spLocks noGrp="1"/>
          </p:cNvSpPr>
          <p:nvPr>
            <p:ph type="sldNum" sz="quarter" idx="5"/>
          </p:nvPr>
        </p:nvSpPr>
        <p:spPr/>
        <p:txBody>
          <a:bodyPr/>
          <a:lstStyle/>
          <a:p>
            <a:fld id="{AFF924C0-127D-4603-8415-34BBD7013096}" type="slidenum">
              <a:rPr lang="en-GB" smtClean="0"/>
              <a:t>22</a:t>
            </a:fld>
            <a:endParaRPr lang="en-GB"/>
          </a:p>
        </p:txBody>
      </p:sp>
    </p:spTree>
    <p:extLst>
      <p:ext uri="{BB962C8B-B14F-4D97-AF65-F5344CB8AC3E}">
        <p14:creationId xmlns:p14="http://schemas.microsoft.com/office/powerpoint/2010/main" val="449572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23</a:t>
            </a:fld>
            <a:endParaRPr lang="en-GB"/>
          </a:p>
        </p:txBody>
      </p:sp>
    </p:spTree>
    <p:extLst>
      <p:ext uri="{BB962C8B-B14F-4D97-AF65-F5344CB8AC3E}">
        <p14:creationId xmlns:p14="http://schemas.microsoft.com/office/powerpoint/2010/main" val="253591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2</a:t>
            </a:fld>
            <a:endParaRPr lang="en-GB"/>
          </a:p>
        </p:txBody>
      </p:sp>
    </p:spTree>
    <p:extLst>
      <p:ext uri="{BB962C8B-B14F-4D97-AF65-F5344CB8AC3E}">
        <p14:creationId xmlns:p14="http://schemas.microsoft.com/office/powerpoint/2010/main" val="3707928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2AA835-543A-40F4-9F03-A779DAC841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9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924C0-127D-4603-8415-34BBD7013096}" type="slidenum">
              <a:rPr lang="en-GB" smtClean="0"/>
              <a:t>4</a:t>
            </a:fld>
            <a:endParaRPr lang="en-GB"/>
          </a:p>
        </p:txBody>
      </p:sp>
    </p:spTree>
    <p:extLst>
      <p:ext uri="{BB962C8B-B14F-4D97-AF65-F5344CB8AC3E}">
        <p14:creationId xmlns:p14="http://schemas.microsoft.com/office/powerpoint/2010/main" val="368532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5</a:t>
            </a:fld>
            <a:endParaRPr lang="en-GB"/>
          </a:p>
        </p:txBody>
      </p:sp>
    </p:spTree>
    <p:extLst>
      <p:ext uri="{BB962C8B-B14F-4D97-AF65-F5344CB8AC3E}">
        <p14:creationId xmlns:p14="http://schemas.microsoft.com/office/powerpoint/2010/main" val="168959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924C0-127D-4603-8415-34BBD7013096}" type="slidenum">
              <a:rPr lang="en-GB" smtClean="0"/>
              <a:t>6</a:t>
            </a:fld>
            <a:endParaRPr lang="en-GB"/>
          </a:p>
        </p:txBody>
      </p:sp>
    </p:spTree>
    <p:extLst>
      <p:ext uri="{BB962C8B-B14F-4D97-AF65-F5344CB8AC3E}">
        <p14:creationId xmlns:p14="http://schemas.microsoft.com/office/powerpoint/2010/main" val="57892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924C0-127D-4603-8415-34BBD7013096}" type="slidenum">
              <a:rPr lang="en-GB" smtClean="0"/>
              <a:t>7</a:t>
            </a:fld>
            <a:endParaRPr lang="en-GB"/>
          </a:p>
        </p:txBody>
      </p:sp>
    </p:spTree>
    <p:extLst>
      <p:ext uri="{BB962C8B-B14F-4D97-AF65-F5344CB8AC3E}">
        <p14:creationId xmlns:p14="http://schemas.microsoft.com/office/powerpoint/2010/main" val="394554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924C0-127D-4603-8415-34BBD7013096}" type="slidenum">
              <a:rPr lang="en-GB" smtClean="0"/>
              <a:t>8</a:t>
            </a:fld>
            <a:endParaRPr lang="en-GB"/>
          </a:p>
        </p:txBody>
      </p:sp>
    </p:spTree>
    <p:extLst>
      <p:ext uri="{BB962C8B-B14F-4D97-AF65-F5344CB8AC3E}">
        <p14:creationId xmlns:p14="http://schemas.microsoft.com/office/powerpoint/2010/main" val="54422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baseline="0" dirty="0">
                <a:solidFill>
                  <a:srgbClr val="002060"/>
                </a:solidFill>
                <a:latin typeface="Arial" panose="020B0604020202020204" pitchFamily="34" charset="0"/>
              </a:rPr>
              <a:t>Bright Spots Survey</a:t>
            </a:r>
            <a:endParaRPr lang="en-GB" b="1" i="0" dirty="0"/>
          </a:p>
          <a:p>
            <a:pPr algn="l"/>
            <a:r>
              <a:rPr lang="en-GB" dirty="0"/>
              <a:t>Coram voice Bright Spots survey of children in care-8-10 year olds and 11-18 year olds started in 2013. </a:t>
            </a:r>
            <a:r>
              <a:rPr lang="en-GB" sz="1200" b="0" i="0" u="none" strike="noStrike" baseline="0" dirty="0">
                <a:latin typeface="Arial" panose="020B0604020202020204" pitchFamily="34" charset="0"/>
              </a:rPr>
              <a:t>The Programme uses four online surveys of well-being to capture the views of looked after children (age 4-7 years and 8-10 years), young people (11-18 years), and care leavers (18-25 years). The surveys were co-produced with 170 children, young people, </a:t>
            </a:r>
            <a:r>
              <a:rPr lang="en-GB" sz="1200" b="0" i="0" u="none" strike="noStrike" baseline="0" dirty="0">
                <a:latin typeface="ArialMT"/>
              </a:rPr>
              <a:t>and care leavers. </a:t>
            </a:r>
            <a:r>
              <a:rPr lang="en-GB" sz="1200" b="0" i="0" u="none" strike="noStrike" baseline="0" dirty="0">
                <a:latin typeface="Arial" panose="020B0604020202020204" pitchFamily="34" charset="0"/>
              </a:rPr>
              <a:t>Between 2015 and 2020, 36 local authorities (LAs) in England and six LAs in Wales used</a:t>
            </a:r>
          </a:p>
          <a:p>
            <a:pPr algn="l"/>
            <a:r>
              <a:rPr lang="en-GB" sz="1200" b="0" i="0" u="none" strike="noStrike" baseline="0" dirty="0">
                <a:latin typeface="Arial" panose="020B0604020202020204" pitchFamily="34" charset="0"/>
              </a:rPr>
              <a:t>the Bright Spots surveys with their looked after children and young people. On average the response rate was 35%, but it varied by LA (range 15%-84%). Combined total of 7,809 responses.</a:t>
            </a:r>
            <a:endParaRPr lang="en-GB" dirty="0"/>
          </a:p>
          <a:p>
            <a:pPr algn="l"/>
            <a:endParaRPr lang="en-GB" dirty="0"/>
          </a:p>
          <a:p>
            <a:pPr algn="l"/>
            <a:r>
              <a:rPr lang="en-GB" sz="1200" b="1" i="0" u="none" strike="noStrike" baseline="0" dirty="0">
                <a:latin typeface="Arial" panose="020B0604020202020204" pitchFamily="34" charset="0"/>
              </a:rPr>
              <a:t>Recent survey:</a:t>
            </a:r>
          </a:p>
          <a:p>
            <a:pPr algn="l"/>
            <a:r>
              <a:rPr lang="en-GB" sz="1200" b="0" i="0" u="none" strike="noStrike" baseline="0" dirty="0">
                <a:latin typeface="Arial" panose="020B0604020202020204" pitchFamily="34" charset="0"/>
              </a:rPr>
              <a:t>1,636 children and young people provided comments on their feelings and views to the Bright Spots survey on how often they saw family members. </a:t>
            </a:r>
            <a:r>
              <a:rPr lang="en-GB" sz="1200" b="1" i="0" u="none" strike="noStrike" baseline="0" dirty="0">
                <a:latin typeface="Arial" panose="020B0604020202020204" pitchFamily="34" charset="0"/>
              </a:rPr>
              <a:t>About three-quarters of those comments were about not having enough contact with family members. </a:t>
            </a:r>
            <a:endParaRPr lang="en-GB" sz="1200" b="0" i="1" u="none" strike="noStrike" baseline="0" dirty="0">
              <a:solidFill>
                <a:srgbClr val="00206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Arial" panose="020B0604020202020204" pitchFamily="34" charset="0"/>
              </a:rPr>
              <a:t>Differences by ethnicity </a:t>
            </a:r>
            <a:r>
              <a:rPr lang="en-GB" sz="1200" b="0" i="0" u="none" strike="noStrike" baseline="0" dirty="0">
                <a:latin typeface="Arial" panose="020B0604020202020204" pitchFamily="34" charset="0"/>
              </a:rPr>
              <a:t>for those aged 11-18 years. Most White and Mixed ethnicity young people had contact with at least one parent.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Arial" panose="020B0604020202020204" pitchFamily="34" charset="0"/>
              </a:rPr>
              <a:t>Black and Other ethnic groups had less contact, and Asian group had the least.</a:t>
            </a:r>
          </a:p>
          <a:p>
            <a:pPr algn="l"/>
            <a:r>
              <a:rPr lang="en-GB" b="1" dirty="0"/>
              <a:t>No contact with either parent</a:t>
            </a:r>
          </a:p>
          <a:p>
            <a:pPr algn="l"/>
            <a:r>
              <a:rPr lang="en-GB" dirty="0"/>
              <a:t>Black 53%</a:t>
            </a:r>
          </a:p>
          <a:p>
            <a:pPr algn="l"/>
            <a:r>
              <a:rPr lang="en-GB" dirty="0"/>
              <a:t>Asian 67%</a:t>
            </a:r>
          </a:p>
          <a:p>
            <a:pPr algn="l"/>
            <a:r>
              <a:rPr lang="en-GB" dirty="0"/>
              <a:t>Other53%</a:t>
            </a:r>
          </a:p>
          <a:p>
            <a:endParaRPr lang="en-GB" dirty="0"/>
          </a:p>
        </p:txBody>
      </p:sp>
      <p:sp>
        <p:nvSpPr>
          <p:cNvPr id="4" name="Slide Number Placeholder 3"/>
          <p:cNvSpPr>
            <a:spLocks noGrp="1"/>
          </p:cNvSpPr>
          <p:nvPr>
            <p:ph type="sldNum" sz="quarter" idx="5"/>
          </p:nvPr>
        </p:nvSpPr>
        <p:spPr/>
        <p:txBody>
          <a:bodyPr/>
          <a:lstStyle/>
          <a:p>
            <a:fld id="{AFF924C0-127D-4603-8415-34BBD7013096}" type="slidenum">
              <a:rPr lang="en-GB" smtClean="0"/>
              <a:t>9</a:t>
            </a:fld>
            <a:endParaRPr lang="en-GB"/>
          </a:p>
        </p:txBody>
      </p:sp>
    </p:spTree>
    <p:extLst>
      <p:ext uri="{BB962C8B-B14F-4D97-AF65-F5344CB8AC3E}">
        <p14:creationId xmlns:p14="http://schemas.microsoft.com/office/powerpoint/2010/main" val="24515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924C0-127D-4603-8415-34BBD7013096}" type="slidenum">
              <a:rPr lang="en-GB" smtClean="0"/>
              <a:t>10</a:t>
            </a:fld>
            <a:endParaRPr lang="en-GB"/>
          </a:p>
        </p:txBody>
      </p:sp>
    </p:spTree>
    <p:extLst>
      <p:ext uri="{BB962C8B-B14F-4D97-AF65-F5344CB8AC3E}">
        <p14:creationId xmlns:p14="http://schemas.microsoft.com/office/powerpoint/2010/main" val="194352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C62D542-9B69-47BA-9D0B-492B9F800268}" type="datetimeFigureOut">
              <a:rPr lang="en-GB" smtClean="0"/>
              <a:t>05/09/2022</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42774888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2D542-9B69-47BA-9D0B-492B9F800268}" type="datetimeFigureOut">
              <a:rPr lang="en-GB" smtClean="0"/>
              <a:t>05/09/2022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57524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C62D542-9B69-47BA-9D0B-492B9F800268}"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6251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2D542-9B69-47BA-9D0B-492B9F800268}" type="datetimeFigureOut">
              <a:rPr lang="en-GB" smtClean="0"/>
              <a:t>05/09/2022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14908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2D542-9B69-47BA-9D0B-492B9F800268}"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186682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C62D542-9B69-47BA-9D0B-492B9F800268}" type="datetimeFigureOut">
              <a:rPr lang="en-GB" smtClean="0"/>
              <a:t>05/09/2022</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452981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C62D542-9B69-47BA-9D0B-492B9F800268}" type="datetimeFigureOut">
              <a:rPr lang="en-GB" smtClean="0"/>
              <a:t>05/09/2022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2900557824"/>
      </p:ext>
    </p:extLst>
  </p:cSld>
  <p:clrMap bg1="lt1" tx1="dk1" bg2="lt2" tx2="dk2" accent1="accent1" accent2="accent2" accent3="accent3" accent4="accent4" accent5="accent5" accent6="accent6" hlink="hlink" folHlink="folHlink"/>
  <p:sldLayoutIdLst>
    <p:sldLayoutId id="2147483669" r:id="rId1"/>
    <p:sldLayoutId id="2147483666" r:id="rId2"/>
    <p:sldLayoutId id="2147483668" r:id="rId3"/>
    <p:sldLayoutId id="2147483667" r:id="rId4"/>
    <p:sldLayoutId id="2147483662" r:id="rId5"/>
    <p:sldLayoutId id="2147483661" r:id="rId6"/>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blogs.salford.ac.uk/business-school/partnership-manage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pixabay.com/en/group-team-feedback-confirming-1825509/"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nationalelfservice.net/treatment/psychotherapy/how-do-life-events-impact-upon-therapeutic-work-with-children-and-young-people-mhed2018/"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courses.lumenlearning.com/wmopen-organizationalbehavior/chapter/putting-it-together-managing-groups-and-teams/"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mailto:FSProjectTeam@Hertfordshire.gov.uk"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pxhere.com/en/photo/934023" TargetMode="External"/><Relationship Id="rId5" Type="http://schemas.openxmlformats.org/officeDocument/2006/relationships/image" Target="../media/image3.jpg"/><Relationship Id="rId4" Type="http://schemas.openxmlformats.org/officeDocument/2006/relationships/hyperlink" Target="https://www.vinodbidwaik.com/2020/09/decision-making-process-during-vuca.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tscpl.org/parents/tips-to-improve-your-childs-coping-skills-kindness"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8518-5465-42A8-9402-DE77C4367736}"/>
              </a:ext>
            </a:extLst>
          </p:cNvPr>
          <p:cNvSpPr>
            <a:spLocks noGrp="1"/>
          </p:cNvSpPr>
          <p:nvPr>
            <p:ph type="ctrTitle"/>
          </p:nvPr>
        </p:nvSpPr>
        <p:spPr>
          <a:xfrm>
            <a:off x="603504" y="-238124"/>
            <a:ext cx="10807446" cy="6165588"/>
          </a:xfrm>
          <a:effectLst>
            <a:glow rad="139700">
              <a:schemeClr val="accent3">
                <a:satMod val="175000"/>
                <a:alpha val="40000"/>
              </a:schemeClr>
            </a:glow>
            <a:outerShdw blurRad="50800" dist="38100" dir="5400000" algn="t" rotWithShape="0">
              <a:prstClr val="black">
                <a:alpha val="40000"/>
              </a:prstClr>
            </a:outerShdw>
          </a:effectLst>
        </p:spPr>
        <p:txBody>
          <a:bodyPr/>
          <a:lstStyle/>
          <a:p>
            <a:pPr algn="ctr"/>
            <a:br>
              <a:rPr lang="en-GB" sz="5400" dirty="0">
                <a:latin typeface="Calibri" panose="020F0502020204030204" pitchFamily="34" charset="0"/>
                <a:cs typeface="Calibri" panose="020F0502020204030204" pitchFamily="34" charset="0"/>
              </a:rPr>
            </a:br>
            <a:br>
              <a:rPr lang="en-GB" sz="5400" dirty="0">
                <a:latin typeface="Calibri" panose="020F0502020204030204" pitchFamily="34" charset="0"/>
                <a:cs typeface="Calibri" panose="020F0502020204030204" pitchFamily="34" charset="0"/>
              </a:rPr>
            </a:br>
            <a:br>
              <a:rPr lang="en-GB" sz="5400" dirty="0">
                <a:latin typeface="Calibri" panose="020F0502020204030204" pitchFamily="34" charset="0"/>
                <a:cs typeface="Calibri" panose="020F0502020204030204" pitchFamily="34" charset="0"/>
              </a:rPr>
            </a:br>
            <a:br>
              <a:rPr lang="en-GB" sz="5400" dirty="0">
                <a:latin typeface="Calibri" panose="020F0502020204030204" pitchFamily="34" charset="0"/>
                <a:cs typeface="Calibri" panose="020F0502020204030204" pitchFamily="34" charset="0"/>
              </a:rPr>
            </a:br>
            <a:r>
              <a:rPr lang="en-GB" sz="6000" dirty="0">
                <a:latin typeface="Calibri" panose="020F0502020204030204" pitchFamily="34" charset="0"/>
                <a:cs typeface="Calibri" panose="020F0502020204030204" pitchFamily="34" charset="0"/>
              </a:rPr>
              <a:t>Care Planning workshop for children returning home</a:t>
            </a:r>
            <a:br>
              <a:rPr lang="en-GB" sz="6000" dirty="0">
                <a:latin typeface="Calibri" panose="020F0502020204030204" pitchFamily="34" charset="0"/>
                <a:cs typeface="Calibri" panose="020F0502020204030204" pitchFamily="34" charset="0"/>
              </a:rPr>
            </a:br>
            <a:br>
              <a:rPr lang="en-GB" sz="6000" dirty="0">
                <a:latin typeface="Calibri" panose="020F0502020204030204" pitchFamily="34" charset="0"/>
                <a:cs typeface="Calibri" panose="020F0502020204030204" pitchFamily="34" charset="0"/>
              </a:rPr>
            </a:br>
            <a:br>
              <a:rPr lang="en-GB" sz="6000" dirty="0">
                <a:latin typeface="Calibri" panose="020F0502020204030204" pitchFamily="34" charset="0"/>
                <a:cs typeface="Calibri" panose="020F0502020204030204" pitchFamily="34" charset="0"/>
              </a:rPr>
            </a:br>
            <a:endParaRPr lang="en-GB" sz="3200" dirty="0">
              <a:latin typeface="Calibri" panose="020F0502020204030204" pitchFamily="34" charset="0"/>
              <a:cs typeface="Calibri" panose="020F050202020403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D676F86E-92B9-40B3-8949-5CD959DA1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598" y="638174"/>
            <a:ext cx="3980723" cy="1068078"/>
          </a:xfrm>
          <a:prstGeom prst="rect">
            <a:avLst/>
          </a:prstGeom>
        </p:spPr>
      </p:pic>
    </p:spTree>
    <p:extLst>
      <p:ext uri="{BB962C8B-B14F-4D97-AF65-F5344CB8AC3E}">
        <p14:creationId xmlns:p14="http://schemas.microsoft.com/office/powerpoint/2010/main" val="173215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8DAC6EE-42FF-4528-A1B6-6E59D8B78877}"/>
              </a:ext>
            </a:extLst>
          </p:cNvPr>
          <p:cNvSpPr>
            <a:spLocks noGrp="1"/>
          </p:cNvSpPr>
          <p:nvPr>
            <p:ph idx="1"/>
          </p:nvPr>
        </p:nvSpPr>
        <p:spPr>
          <a:xfrm>
            <a:off x="473336" y="1871831"/>
            <a:ext cx="4615031" cy="2076225"/>
          </a:xfrm>
          <a:effectLst>
            <a:outerShdw blurRad="50800" dist="38100" dir="2700000" algn="tl" rotWithShape="0">
              <a:prstClr val="black">
                <a:alpha val="40000"/>
              </a:prstClr>
            </a:outerShdw>
          </a:effectLst>
        </p:spPr>
        <p:txBody>
          <a:bodyPr vert="horz" lIns="91440" tIns="45720" rIns="91440" bIns="45720" rtlCol="0">
            <a:noAutofit/>
          </a:bodyPr>
          <a:lstStyle/>
          <a:p>
            <a:pPr marL="0" indent="0">
              <a:buNone/>
            </a:pPr>
            <a:r>
              <a:rPr lang="en-US" sz="4800" b="1" dirty="0">
                <a:solidFill>
                  <a:schemeClr val="bg1"/>
                </a:solidFill>
                <a:latin typeface="+mj-lt"/>
              </a:rPr>
              <a:t>Assessment and decision making</a:t>
            </a:r>
          </a:p>
        </p:txBody>
      </p:sp>
      <p:sp>
        <p:nvSpPr>
          <p:cNvPr id="42" name="Rectangle 39">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1356A4-08BE-4129-95A5-F0713BD106D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477" r="9307" b="2"/>
          <a:stretch/>
        </p:blipFill>
        <p:spPr>
          <a:xfrm>
            <a:off x="5918791" y="510363"/>
            <a:ext cx="5629745" cy="5704173"/>
          </a:xfrm>
          <a:prstGeom prst="rect">
            <a:avLst/>
          </a:prstGeom>
        </p:spPr>
      </p:pic>
    </p:spTree>
    <p:extLst>
      <p:ext uri="{BB962C8B-B14F-4D97-AF65-F5344CB8AC3E}">
        <p14:creationId xmlns:p14="http://schemas.microsoft.com/office/powerpoint/2010/main" val="192341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B7D40-8FE0-4525-BAEF-8CE2420B68BB}"/>
              </a:ext>
            </a:extLst>
          </p:cNvPr>
          <p:cNvSpPr>
            <a:spLocks noGrp="1"/>
          </p:cNvSpPr>
          <p:nvPr>
            <p:ph idx="1"/>
          </p:nvPr>
        </p:nvSpPr>
        <p:spPr>
          <a:xfrm>
            <a:off x="707571" y="794656"/>
            <a:ext cx="6096000" cy="5137417"/>
          </a:xfrm>
        </p:spPr>
        <p:txBody>
          <a:bodyPr>
            <a:noAutofit/>
          </a:bodyPr>
          <a:lstStyle/>
          <a:p>
            <a:pPr>
              <a:lnSpc>
                <a:spcPct val="150000"/>
              </a:lnSpc>
            </a:pPr>
            <a:r>
              <a:rPr lang="en-GB" sz="4000" b="1" dirty="0">
                <a:solidFill>
                  <a:schemeClr val="accent1">
                    <a:lumMod val="75000"/>
                  </a:schemeClr>
                </a:solidFill>
              </a:rPr>
              <a:t>Assessment</a:t>
            </a:r>
          </a:p>
          <a:p>
            <a:pPr>
              <a:lnSpc>
                <a:spcPct val="150000"/>
              </a:lnSpc>
            </a:pPr>
            <a:r>
              <a:rPr lang="en-GB" sz="2000" b="1" dirty="0">
                <a:solidFill>
                  <a:schemeClr val="accent1">
                    <a:lumMod val="75000"/>
                  </a:schemeClr>
                </a:solidFill>
              </a:rPr>
              <a:t>Coulshed and Orme (2012) describe assessment as an ongoing process, which is participatory, seeks to understand family and sets a basis for planning how change or improvement can be achieved.</a:t>
            </a:r>
          </a:p>
          <a:p>
            <a:pPr>
              <a:lnSpc>
                <a:spcPct val="150000"/>
              </a:lnSpc>
            </a:pPr>
            <a:r>
              <a:rPr lang="en-GB" sz="2000" b="1" dirty="0">
                <a:solidFill>
                  <a:schemeClr val="accent1">
                    <a:lumMod val="75000"/>
                  </a:schemeClr>
                </a:solidFill>
              </a:rPr>
              <a:t>In a similar vein, Payne (2008) identifies assessment as something that is continuous and ought to be part of a cycle. In this respect assessment is seen as a process rather than an event. </a:t>
            </a:r>
            <a:endParaRPr lang="en-GB" sz="2000" b="1" dirty="0"/>
          </a:p>
        </p:txBody>
      </p:sp>
      <p:pic>
        <p:nvPicPr>
          <p:cNvPr id="7" name="Picture 6" descr="Diagram&#10;&#10;Description automatically generated">
            <a:extLst>
              <a:ext uri="{FF2B5EF4-FFF2-40B4-BE49-F238E27FC236}">
                <a16:creationId xmlns:a16="http://schemas.microsoft.com/office/drawing/2014/main" id="{82264640-FA7A-4996-A5AC-DDD1BBCC6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255" y="1459788"/>
            <a:ext cx="5167745" cy="4203258"/>
          </a:xfrm>
          <a:prstGeom prst="rect">
            <a:avLst/>
          </a:prstGeom>
        </p:spPr>
      </p:pic>
    </p:spTree>
    <p:extLst>
      <p:ext uri="{BB962C8B-B14F-4D97-AF65-F5344CB8AC3E}">
        <p14:creationId xmlns:p14="http://schemas.microsoft.com/office/powerpoint/2010/main" val="254024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7658E-E23F-48A4-8AB0-07968BB4D9C3}"/>
              </a:ext>
            </a:extLst>
          </p:cNvPr>
          <p:cNvSpPr>
            <a:spLocks noGrp="1"/>
          </p:cNvSpPr>
          <p:nvPr>
            <p:ph type="title"/>
          </p:nvPr>
        </p:nvSpPr>
        <p:spPr>
          <a:xfrm>
            <a:off x="1071846" y="1059736"/>
            <a:ext cx="10040233" cy="1228130"/>
          </a:xfrm>
        </p:spPr>
        <p:txBody>
          <a:bodyPr>
            <a:normAutofit/>
          </a:bodyPr>
          <a:lstStyle/>
          <a:p>
            <a:r>
              <a:rPr lang="en-GB" sz="4200" dirty="0">
                <a:solidFill>
                  <a:srgbClr val="FFFFFF"/>
                </a:solidFill>
              </a:rPr>
              <a:t>                       </a:t>
            </a:r>
            <a:r>
              <a:rPr lang="en-GB" sz="4200" b="1" dirty="0">
                <a:solidFill>
                  <a:srgbClr val="FFFFFF"/>
                </a:solidFill>
              </a:rPr>
              <a:t>Case study of Family M</a:t>
            </a:r>
            <a:br>
              <a:rPr lang="en-GB" sz="4200" b="1" dirty="0">
                <a:solidFill>
                  <a:srgbClr val="FFFFFF"/>
                </a:solidFill>
              </a:rPr>
            </a:br>
            <a:endParaRPr lang="en-GB" sz="4200" b="1" dirty="0">
              <a:solidFill>
                <a:srgbClr val="FFFFFF"/>
              </a:solidFill>
            </a:endParaRPr>
          </a:p>
        </p:txBody>
      </p:sp>
      <p:sp>
        <p:nvSpPr>
          <p:cNvPr id="3" name="Content Placeholder 2">
            <a:extLst>
              <a:ext uri="{FF2B5EF4-FFF2-40B4-BE49-F238E27FC236}">
                <a16:creationId xmlns:a16="http://schemas.microsoft.com/office/drawing/2014/main" id="{9728518F-DC8D-44CF-BF1F-9D654A18F76F}"/>
              </a:ext>
            </a:extLst>
          </p:cNvPr>
          <p:cNvSpPr>
            <a:spLocks noGrp="1"/>
          </p:cNvSpPr>
          <p:nvPr>
            <p:ph idx="1"/>
          </p:nvPr>
        </p:nvSpPr>
        <p:spPr>
          <a:xfrm>
            <a:off x="643467" y="2886682"/>
            <a:ext cx="10974662" cy="3914168"/>
          </a:xfrm>
        </p:spPr>
        <p:txBody>
          <a:bodyPr>
            <a:normAutofit/>
          </a:bodyPr>
          <a:lstStyle/>
          <a:p>
            <a:r>
              <a:rPr lang="en-GB" sz="2200" b="1" dirty="0"/>
              <a:t>Tonga, a child of dual heritage (12 years) and her 16 year old sister, Janis, were placed in foster care 4 years ago, following care proceedings. Concerns had been in relation to domestic abuse, substance misuse for both parents and mother’s depression. Parents have since separated and both are in new relationships. Janis has “voted with her feet” and returned to mother. Tonga has consistently expressed her desire to live with her family and her foster carer is planning to retire next year.</a:t>
            </a:r>
          </a:p>
          <a:p>
            <a:pPr marL="0" indent="0">
              <a:buNone/>
            </a:pPr>
            <a:r>
              <a:rPr lang="en-GB" sz="2200" b="1" dirty="0"/>
              <a:t>Task</a:t>
            </a:r>
          </a:p>
          <a:p>
            <a:pPr marL="457200" indent="-457200">
              <a:buAutoNum type="arabicPeriod"/>
            </a:pPr>
            <a:r>
              <a:rPr lang="en-GB" sz="2200" dirty="0"/>
              <a:t>What would you cover in a return home assessment?</a:t>
            </a:r>
          </a:p>
          <a:p>
            <a:pPr marL="457200" indent="-457200">
              <a:buAutoNum type="arabicPeriod"/>
            </a:pPr>
            <a:r>
              <a:rPr lang="en-GB" sz="2200" dirty="0"/>
              <a:t>Which parent would you consider Tonga returning to and why?</a:t>
            </a:r>
          </a:p>
          <a:p>
            <a:pPr marL="0" indent="0">
              <a:buNone/>
            </a:pPr>
            <a:endParaRPr lang="en-GB" sz="2200" dirty="0"/>
          </a:p>
          <a:p>
            <a:pPr marL="0" indent="0">
              <a:buNone/>
            </a:pPr>
            <a:endParaRPr lang="en-GB" sz="2200" dirty="0"/>
          </a:p>
          <a:p>
            <a:pPr marL="0" indent="0">
              <a:buNone/>
            </a:pPr>
            <a:endParaRPr lang="en-GB" sz="2200" dirty="0"/>
          </a:p>
        </p:txBody>
      </p:sp>
    </p:spTree>
    <p:extLst>
      <p:ext uri="{BB962C8B-B14F-4D97-AF65-F5344CB8AC3E}">
        <p14:creationId xmlns:p14="http://schemas.microsoft.com/office/powerpoint/2010/main" val="329705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57FC-382C-46AC-B6A6-457954024380}"/>
              </a:ext>
            </a:extLst>
          </p:cNvPr>
          <p:cNvSpPr>
            <a:spLocks noGrp="1"/>
          </p:cNvSpPr>
          <p:nvPr>
            <p:ph type="title"/>
          </p:nvPr>
        </p:nvSpPr>
        <p:spPr>
          <a:xfrm>
            <a:off x="1834393" y="197185"/>
            <a:ext cx="8523214" cy="1023457"/>
          </a:xfrm>
        </p:spPr>
        <p:txBody>
          <a:bodyPr>
            <a:normAutofit fontScale="90000"/>
          </a:bodyPr>
          <a:lstStyle/>
          <a:p>
            <a:pPr algn="ctr"/>
            <a:r>
              <a:rPr lang="en-GB" b="1" dirty="0"/>
              <a:t>Assessment and Decision making</a:t>
            </a:r>
          </a:p>
        </p:txBody>
      </p:sp>
      <p:graphicFrame>
        <p:nvGraphicFramePr>
          <p:cNvPr id="4" name="Content Placeholder 3">
            <a:extLst>
              <a:ext uri="{FF2B5EF4-FFF2-40B4-BE49-F238E27FC236}">
                <a16:creationId xmlns:a16="http://schemas.microsoft.com/office/drawing/2014/main" id="{8D25BA8A-4DE0-4832-96F6-885BB21E8B92}"/>
              </a:ext>
            </a:extLst>
          </p:cNvPr>
          <p:cNvGraphicFramePr>
            <a:graphicFrameLocks noGrp="1"/>
          </p:cNvGraphicFramePr>
          <p:nvPr>
            <p:ph idx="1"/>
            <p:extLst>
              <p:ext uri="{D42A27DB-BD31-4B8C-83A1-F6EECF244321}">
                <p14:modId xmlns:p14="http://schemas.microsoft.com/office/powerpoint/2010/main" val="3914552928"/>
              </p:ext>
            </p:extLst>
          </p:nvPr>
        </p:nvGraphicFramePr>
        <p:xfrm>
          <a:off x="-77870" y="1144018"/>
          <a:ext cx="11445817" cy="5595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9858DAA-8869-4228-8A02-B5F60FC4A2E8}"/>
              </a:ext>
            </a:extLst>
          </p:cNvPr>
          <p:cNvSpPr txBox="1"/>
          <p:nvPr/>
        </p:nvSpPr>
        <p:spPr>
          <a:xfrm>
            <a:off x="5022758" y="3429000"/>
            <a:ext cx="1744910" cy="707886"/>
          </a:xfrm>
          <a:prstGeom prst="rect">
            <a:avLst/>
          </a:prstGeom>
          <a:noFill/>
        </p:spPr>
        <p:txBody>
          <a:bodyPr wrap="square" rtlCol="0">
            <a:spAutoFit/>
          </a:bodyPr>
          <a:lstStyle/>
          <a:p>
            <a:pPr algn="ctr"/>
            <a:r>
              <a:rPr lang="en-GB" sz="2000" b="1" dirty="0">
                <a:latin typeface="+mj-lt"/>
                <a:cs typeface="Aharoni" panose="02010803020104030203" pitchFamily="2" charset="-79"/>
              </a:rPr>
              <a:t>Needs &amp; views of Child</a:t>
            </a:r>
          </a:p>
        </p:txBody>
      </p:sp>
    </p:spTree>
    <p:extLst>
      <p:ext uri="{BB962C8B-B14F-4D97-AF65-F5344CB8AC3E}">
        <p14:creationId xmlns:p14="http://schemas.microsoft.com/office/powerpoint/2010/main" val="66599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6A8FC5E-ACE7-4029-8F61-519550C9B7AA}"/>
              </a:ext>
            </a:extLst>
          </p:cNvPr>
          <p:cNvSpPr>
            <a:spLocks noGrp="1"/>
          </p:cNvSpPr>
          <p:nvPr>
            <p:ph type="pic" idx="1"/>
          </p:nvPr>
        </p:nvSpPr>
        <p:spPr/>
      </p:sp>
      <p:pic>
        <p:nvPicPr>
          <p:cNvPr id="9" name="Picture 8">
            <a:extLst>
              <a:ext uri="{FF2B5EF4-FFF2-40B4-BE49-F238E27FC236}">
                <a16:creationId xmlns:a16="http://schemas.microsoft.com/office/drawing/2014/main" id="{13FAF402-4E35-4B84-A605-B65BBD491712}"/>
              </a:ext>
            </a:extLst>
          </p:cNvPr>
          <p:cNvPicPr>
            <a:picLocks noChangeAspect="1"/>
          </p:cNvPicPr>
          <p:nvPr/>
        </p:nvPicPr>
        <p:blipFill>
          <a:blip r:embed="rId3"/>
          <a:stretch>
            <a:fillRect/>
          </a:stretch>
        </p:blipFill>
        <p:spPr>
          <a:xfrm>
            <a:off x="3124962" y="823032"/>
            <a:ext cx="5829300" cy="3886200"/>
          </a:xfrm>
          <a:prstGeom prst="rect">
            <a:avLst/>
          </a:prstGeom>
        </p:spPr>
      </p:pic>
    </p:spTree>
    <p:extLst>
      <p:ext uri="{BB962C8B-B14F-4D97-AF65-F5344CB8AC3E}">
        <p14:creationId xmlns:p14="http://schemas.microsoft.com/office/powerpoint/2010/main" val="281915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3F606F-2439-4240-AB69-B78B2DDDAC86}"/>
              </a:ext>
            </a:extLst>
          </p:cNvPr>
          <p:cNvSpPr>
            <a:spLocks noGrp="1"/>
          </p:cNvSpPr>
          <p:nvPr>
            <p:ph type="title"/>
          </p:nvPr>
        </p:nvSpPr>
        <p:spPr>
          <a:xfrm>
            <a:off x="603504" y="770467"/>
            <a:ext cx="4205568" cy="2266348"/>
          </a:xfrm>
        </p:spPr>
        <p:txBody>
          <a:bodyPr vert="horz" lIns="91440" tIns="45720" rIns="91440" bIns="45720" rtlCol="0" anchor="b">
            <a:normAutofit/>
          </a:bodyPr>
          <a:lstStyle/>
          <a:p>
            <a:pPr>
              <a:lnSpc>
                <a:spcPct val="80000"/>
              </a:lnSpc>
            </a:pPr>
            <a:r>
              <a:rPr lang="en-US" sz="6000" b="1" dirty="0">
                <a:solidFill>
                  <a:srgbClr val="FFFFFF"/>
                </a:solidFill>
              </a:rPr>
              <a:t>Group Discussion</a:t>
            </a:r>
            <a:endParaRPr lang="en-US" sz="6000" kern="1200" spc="-120" baseline="0" dirty="0">
              <a:solidFill>
                <a:srgbClr val="FFFFFF"/>
              </a:solidFill>
            </a:endParaRPr>
          </a:p>
        </p:txBody>
      </p:sp>
      <p:sp>
        <p:nvSpPr>
          <p:cNvPr id="3" name="Content Placeholder 2">
            <a:extLst>
              <a:ext uri="{FF2B5EF4-FFF2-40B4-BE49-F238E27FC236}">
                <a16:creationId xmlns:a16="http://schemas.microsoft.com/office/drawing/2014/main" id="{BD52CCE0-B2BE-4CA6-8679-14082A463DF9}"/>
              </a:ext>
            </a:extLst>
          </p:cNvPr>
          <p:cNvSpPr>
            <a:spLocks noGrp="1"/>
          </p:cNvSpPr>
          <p:nvPr>
            <p:ph idx="1"/>
          </p:nvPr>
        </p:nvSpPr>
        <p:spPr>
          <a:xfrm>
            <a:off x="344245" y="3036815"/>
            <a:ext cx="5002305" cy="3050718"/>
          </a:xfrm>
        </p:spPr>
        <p:txBody>
          <a:bodyPr vert="horz" lIns="91440" tIns="45720" rIns="91440" bIns="45720" rtlCol="0">
            <a:normAutofit/>
          </a:bodyPr>
          <a:lstStyle/>
          <a:p>
            <a:pPr marL="0" indent="0">
              <a:buNone/>
            </a:pPr>
            <a:endParaRPr lang="en-US" sz="2800" b="1" dirty="0">
              <a:latin typeface="+mj-lt"/>
            </a:endParaRPr>
          </a:p>
          <a:p>
            <a:pPr marL="0" indent="0">
              <a:buNone/>
            </a:pPr>
            <a:r>
              <a:rPr lang="en-US" sz="2800" b="1" dirty="0">
                <a:latin typeface="+mj-lt"/>
              </a:rPr>
              <a:t>Having completed the assessment and decided that Tonga would  return to a parent, what would you include in her plan?</a:t>
            </a:r>
          </a:p>
        </p:txBody>
      </p:sp>
      <p:sp>
        <p:nvSpPr>
          <p:cNvPr id="28" name="Rectangle 27">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hart&#10;&#10;Description automatically generated">
            <a:extLst>
              <a:ext uri="{FF2B5EF4-FFF2-40B4-BE49-F238E27FC236}">
                <a16:creationId xmlns:a16="http://schemas.microsoft.com/office/drawing/2014/main" id="{32E544C2-0A06-44B9-9EE0-1C1D59C92DB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418" r="17419" b="2"/>
          <a:stretch/>
        </p:blipFill>
        <p:spPr>
          <a:xfrm>
            <a:off x="6096000" y="629265"/>
            <a:ext cx="5452536" cy="5585271"/>
          </a:xfrm>
          <a:prstGeom prst="rect">
            <a:avLst/>
          </a:prstGeom>
        </p:spPr>
      </p:pic>
    </p:spTree>
    <p:extLst>
      <p:ext uri="{BB962C8B-B14F-4D97-AF65-F5344CB8AC3E}">
        <p14:creationId xmlns:p14="http://schemas.microsoft.com/office/powerpoint/2010/main" val="6885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D44A-7904-4D14-9B6D-900AB7D5AF1C}"/>
              </a:ext>
            </a:extLst>
          </p:cNvPr>
          <p:cNvSpPr>
            <a:spLocks noGrp="1"/>
          </p:cNvSpPr>
          <p:nvPr>
            <p:ph type="title"/>
          </p:nvPr>
        </p:nvSpPr>
        <p:spPr>
          <a:xfrm>
            <a:off x="657224" y="499533"/>
            <a:ext cx="10772775" cy="1195043"/>
          </a:xfrm>
          <a:effectLst>
            <a:outerShdw blurRad="50800" dist="38100" dir="2700000" algn="tl" rotWithShape="0">
              <a:prstClr val="black">
                <a:alpha val="40000"/>
              </a:prstClr>
            </a:outerShdw>
          </a:effectLst>
        </p:spPr>
        <p:txBody>
          <a:bodyPr/>
          <a:lstStyle/>
          <a:p>
            <a:r>
              <a:rPr lang="en-GB" b="1" dirty="0"/>
              <a:t>Preparing for children to return home</a:t>
            </a:r>
          </a:p>
        </p:txBody>
      </p:sp>
      <p:graphicFrame>
        <p:nvGraphicFramePr>
          <p:cNvPr id="6" name="Content Placeholder 5">
            <a:extLst>
              <a:ext uri="{FF2B5EF4-FFF2-40B4-BE49-F238E27FC236}">
                <a16:creationId xmlns:a16="http://schemas.microsoft.com/office/drawing/2014/main" id="{CBC807BA-C4A4-4E58-93F3-F225D6C8CD7F}"/>
              </a:ext>
            </a:extLst>
          </p:cNvPr>
          <p:cNvGraphicFramePr>
            <a:graphicFrameLocks noGrp="1"/>
          </p:cNvGraphicFramePr>
          <p:nvPr>
            <p:ph idx="1"/>
            <p:extLst>
              <p:ext uri="{D42A27DB-BD31-4B8C-83A1-F6EECF244321}">
                <p14:modId xmlns:p14="http://schemas.microsoft.com/office/powerpoint/2010/main" val="2622026507"/>
              </p:ext>
            </p:extLst>
          </p:nvPr>
        </p:nvGraphicFramePr>
        <p:xfrm>
          <a:off x="676275" y="1602297"/>
          <a:ext cx="10753725" cy="4957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4E6807DF-5B74-40E3-9E5C-FD30CE3F27BB}"/>
              </a:ext>
            </a:extLst>
          </p:cNvPr>
          <p:cNvSpPr/>
          <p:nvPr/>
        </p:nvSpPr>
        <p:spPr>
          <a:xfrm>
            <a:off x="9076889" y="6560190"/>
            <a:ext cx="2608976" cy="209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Wilkins and Farmer,2015</a:t>
            </a:r>
          </a:p>
        </p:txBody>
      </p:sp>
    </p:spTree>
    <p:extLst>
      <p:ext uri="{BB962C8B-B14F-4D97-AF65-F5344CB8AC3E}">
        <p14:creationId xmlns:p14="http://schemas.microsoft.com/office/powerpoint/2010/main" val="406540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B314-081B-4569-A378-357A0F53F23A}"/>
              </a:ext>
            </a:extLst>
          </p:cNvPr>
          <p:cNvSpPr>
            <a:spLocks noGrp="1"/>
          </p:cNvSpPr>
          <p:nvPr>
            <p:ph type="title"/>
          </p:nvPr>
        </p:nvSpPr>
        <p:spPr>
          <a:xfrm>
            <a:off x="1126274" y="62917"/>
            <a:ext cx="5748453" cy="1219473"/>
          </a:xfrm>
        </p:spPr>
        <p:txBody>
          <a:bodyPr vert="horz" lIns="91440" tIns="45720" rIns="91440" bIns="45720" rtlCol="0" anchor="ctr">
            <a:normAutofit fontScale="90000"/>
          </a:bodyPr>
          <a:lstStyle/>
          <a:p>
            <a:br>
              <a:rPr lang="en-US" sz="4000" b="1" i="0" dirty="0">
                <a:effectLst/>
              </a:rPr>
            </a:br>
            <a:br>
              <a:rPr lang="en-US" sz="4000" b="1" i="0" dirty="0">
                <a:effectLst/>
              </a:rPr>
            </a:br>
            <a:r>
              <a:rPr lang="en-US" sz="4000" b="1" i="0" dirty="0">
                <a:effectLst/>
              </a:rPr>
              <a:t>Direct work with children, some things to think about….</a:t>
            </a:r>
            <a:br>
              <a:rPr lang="en-US" sz="4000" b="1" i="0" dirty="0">
                <a:solidFill>
                  <a:srgbClr val="3A4C5F"/>
                </a:solidFill>
                <a:effectLst/>
              </a:rPr>
            </a:br>
            <a:endParaRPr lang="en-US" sz="4000" b="1" dirty="0">
              <a:solidFill>
                <a:srgbClr val="3A4C5F"/>
              </a:solidFill>
            </a:endParaRPr>
          </a:p>
        </p:txBody>
      </p:sp>
      <p:sp>
        <p:nvSpPr>
          <p:cNvPr id="7" name="TextBox 6">
            <a:extLst>
              <a:ext uri="{FF2B5EF4-FFF2-40B4-BE49-F238E27FC236}">
                <a16:creationId xmlns:a16="http://schemas.microsoft.com/office/drawing/2014/main" id="{8CCD820B-30DA-4413-9D7A-BCB76CD52BD8}"/>
              </a:ext>
            </a:extLst>
          </p:cNvPr>
          <p:cNvSpPr txBox="1"/>
          <p:nvPr/>
        </p:nvSpPr>
        <p:spPr>
          <a:xfrm>
            <a:off x="630044" y="1689410"/>
            <a:ext cx="7006591" cy="5021784"/>
          </a:xfrm>
          <a:prstGeom prst="rect">
            <a:avLst/>
          </a:prstGeom>
        </p:spPr>
        <p:txBody>
          <a:bodyPr vert="horz" lIns="91440" tIns="45720" rIns="91440" bIns="45720" rtlCol="0">
            <a:noAutofit/>
          </a:bodyPr>
          <a:lstStyle/>
          <a:p>
            <a:pPr marL="285750" indent="-285750">
              <a:lnSpc>
                <a:spcPct val="85000"/>
              </a:lnSpc>
              <a:spcAft>
                <a:spcPts val="600"/>
              </a:spcAft>
              <a:buFont typeface="Wingdings" panose="05000000000000000000" pitchFamily="2" charset="2"/>
              <a:buChar char="v"/>
            </a:pPr>
            <a:r>
              <a:rPr lang="en-US" sz="1400" spc="-120" baseline="0" dirty="0">
                <a:solidFill>
                  <a:schemeClr val="tx1">
                    <a:lumMod val="85000"/>
                    <a:lumOff val="15000"/>
                  </a:schemeClr>
                </a:solidFill>
              </a:rPr>
              <a:t>M</a:t>
            </a:r>
            <a:r>
              <a:rPr lang="en-US" sz="1400" b="0" i="0" dirty="0">
                <a:solidFill>
                  <a:schemeClr val="tx1">
                    <a:lumMod val="85000"/>
                    <a:lumOff val="15000"/>
                  </a:schemeClr>
                </a:solidFill>
                <a:effectLst/>
              </a:rPr>
              <a:t>eaningful direct work can take place when the child is seen, spoken to, engaged with, observed and using child focused activities</a:t>
            </a:r>
            <a:r>
              <a:rPr lang="en-US" sz="1400" dirty="0">
                <a:solidFill>
                  <a:schemeClr val="tx1">
                    <a:lumMod val="85000"/>
                    <a:lumOff val="15000"/>
                  </a:schemeClr>
                </a:solidFill>
              </a:rPr>
              <a:t> </a:t>
            </a:r>
            <a:r>
              <a:rPr lang="en-US" sz="1400" b="0" i="0" dirty="0">
                <a:solidFill>
                  <a:schemeClr val="tx1">
                    <a:lumMod val="85000"/>
                    <a:lumOff val="15000"/>
                  </a:schemeClr>
                </a:solidFill>
                <a:effectLst/>
              </a:rPr>
              <a:t>(Wilkins et al,2016).</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Who would do the work? </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Being purposeful-planning what each session with the child will cover.</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Building a trusting relationship with the child.</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Considering cultural needs.</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What direct sessions would take place, who would be included and how many sessions will take place? Who will support the child?</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Consider how and when you would start the discussion about return home.</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What are the child’s wishes and feelings about going home? What is their experience/recollection of life at home? </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What is the child’s understanding of why they were removed from home? What would be different if/when they went home? What changes have parents made? What will feeling happy be like for the child?</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Who does the child trust? Who can they talk to if they are worried?</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How will sibling relationships be restored/strengthened?</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What if there is a new partner?  How will the impact of this be assessed on everyone in home-partner/other children, who will be main </a:t>
            </a:r>
            <a:r>
              <a:rPr lang="en-US" sz="1400" dirty="0" err="1">
                <a:solidFill>
                  <a:schemeClr val="tx1">
                    <a:lumMod val="85000"/>
                    <a:lumOff val="15000"/>
                  </a:schemeClr>
                </a:solidFill>
              </a:rPr>
              <a:t>carer</a:t>
            </a:r>
            <a:r>
              <a:rPr lang="en-US" sz="1400" dirty="0">
                <a:solidFill>
                  <a:schemeClr val="tx1">
                    <a:lumMod val="85000"/>
                    <a:lumOff val="15000"/>
                  </a:schemeClr>
                </a:solidFill>
              </a:rPr>
              <a:t>/how will this be shared, what about boundaries/disciplining the child, </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Who needs to be aware that this work is being undertaken – e.g. school, foster carers, parents. What support can they offer?</a:t>
            </a:r>
          </a:p>
          <a:p>
            <a:pPr marL="285750" indent="-285750">
              <a:lnSpc>
                <a:spcPct val="85000"/>
              </a:lnSpc>
              <a:spcAft>
                <a:spcPts val="600"/>
              </a:spcAft>
              <a:buFont typeface="Wingdings" panose="05000000000000000000" pitchFamily="2" charset="2"/>
              <a:buChar char="v"/>
            </a:pPr>
            <a:r>
              <a:rPr lang="en-US" sz="1400" dirty="0">
                <a:solidFill>
                  <a:schemeClr val="tx1">
                    <a:lumMod val="85000"/>
                    <a:lumOff val="15000"/>
                  </a:schemeClr>
                </a:solidFill>
              </a:rPr>
              <a:t>How will direct work inform the plan?</a:t>
            </a:r>
          </a:p>
        </p:txBody>
      </p:sp>
      <p:pic>
        <p:nvPicPr>
          <p:cNvPr id="4" name="Content Placeholder 3" descr="A picture containing person, hand&#10;&#10;Description automatically generated">
            <a:extLst>
              <a:ext uri="{FF2B5EF4-FFF2-40B4-BE49-F238E27FC236}">
                <a16:creationId xmlns:a16="http://schemas.microsoft.com/office/drawing/2014/main" id="{3C74853D-6737-407A-8124-3F7E52148EA9}"/>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881" r="16617"/>
          <a:stretch/>
        </p:blipFill>
        <p:spPr>
          <a:xfrm>
            <a:off x="8114537" y="10"/>
            <a:ext cx="4077463" cy="6864408"/>
          </a:xfrm>
          <a:prstGeom prst="rect">
            <a:avLst/>
          </a:prstGeom>
        </p:spPr>
      </p:pic>
    </p:spTree>
    <p:extLst>
      <p:ext uri="{BB962C8B-B14F-4D97-AF65-F5344CB8AC3E}">
        <p14:creationId xmlns:p14="http://schemas.microsoft.com/office/powerpoint/2010/main" val="374095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25E6A789-7BFC-453F-BE2B-7596094B9566}"/>
              </a:ext>
            </a:extLst>
          </p:cNvPr>
          <p:cNvGraphicFramePr>
            <a:graphicFrameLocks noGrp="1"/>
          </p:cNvGraphicFramePr>
          <p:nvPr>
            <p:ph idx="1"/>
            <p:extLst>
              <p:ext uri="{D42A27DB-BD31-4B8C-83A1-F6EECF244321}">
                <p14:modId xmlns:p14="http://schemas.microsoft.com/office/powerpoint/2010/main" val="2394702584"/>
              </p:ext>
            </p:extLst>
          </p:nvPr>
        </p:nvGraphicFramePr>
        <p:xfrm>
          <a:off x="346336" y="485523"/>
          <a:ext cx="11672839" cy="6174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14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9E28F-FB0E-427D-9D36-20DBB90CB9D7}"/>
              </a:ext>
            </a:extLst>
          </p:cNvPr>
          <p:cNvSpPr>
            <a:spLocks noGrp="1"/>
          </p:cNvSpPr>
          <p:nvPr>
            <p:ph type="title"/>
          </p:nvPr>
        </p:nvSpPr>
        <p:spPr>
          <a:xfrm>
            <a:off x="706299" y="958467"/>
            <a:ext cx="3160622" cy="3822854"/>
          </a:xfrm>
        </p:spPr>
        <p:txBody>
          <a:bodyPr>
            <a:normAutofit fontScale="90000"/>
          </a:bodyPr>
          <a:lstStyle/>
          <a:p>
            <a:r>
              <a:rPr lang="en-GB" sz="6000" b="1" dirty="0">
                <a:solidFill>
                  <a:srgbClr val="FFFFFF"/>
                </a:solidFill>
              </a:rPr>
              <a:t>Transition and return home planning</a:t>
            </a:r>
          </a:p>
        </p:txBody>
      </p:sp>
      <p:graphicFrame>
        <p:nvGraphicFramePr>
          <p:cNvPr id="5" name="Content Placeholder 2">
            <a:extLst>
              <a:ext uri="{FF2B5EF4-FFF2-40B4-BE49-F238E27FC236}">
                <a16:creationId xmlns:a16="http://schemas.microsoft.com/office/drawing/2014/main" id="{1486328B-5F71-F780-099A-3DC55FBFEDC9}"/>
              </a:ext>
            </a:extLst>
          </p:cNvPr>
          <p:cNvGraphicFramePr>
            <a:graphicFrameLocks noGrp="1"/>
          </p:cNvGraphicFramePr>
          <p:nvPr>
            <p:ph idx="1"/>
            <p:extLst>
              <p:ext uri="{D42A27DB-BD31-4B8C-83A1-F6EECF244321}">
                <p14:modId xmlns:p14="http://schemas.microsoft.com/office/powerpoint/2010/main" val="1945244441"/>
              </p:ext>
            </p:extLst>
          </p:nvPr>
        </p:nvGraphicFramePr>
        <p:xfrm>
          <a:off x="4450814" y="341523"/>
          <a:ext cx="7590622" cy="6356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343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14EEC-1DBB-40A3-9D60-EF58DF9EBD22}"/>
              </a:ext>
            </a:extLst>
          </p:cNvPr>
          <p:cNvSpPr>
            <a:spLocks noGrp="1"/>
          </p:cNvSpPr>
          <p:nvPr>
            <p:ph type="title"/>
          </p:nvPr>
        </p:nvSpPr>
        <p:spPr>
          <a:xfrm>
            <a:off x="961292" y="1031635"/>
            <a:ext cx="3368431" cy="4121134"/>
          </a:xfrm>
        </p:spPr>
        <p:txBody>
          <a:bodyPr>
            <a:normAutofit/>
          </a:bodyPr>
          <a:lstStyle/>
          <a:p>
            <a:r>
              <a:rPr lang="en-GB" dirty="0">
                <a:solidFill>
                  <a:srgbClr val="FFFFFF"/>
                </a:solidFill>
              </a:rPr>
              <a:t>Objectives</a:t>
            </a:r>
          </a:p>
        </p:txBody>
      </p:sp>
      <p:sp>
        <p:nvSpPr>
          <p:cNvPr id="3" name="Content Placeholder 2">
            <a:extLst>
              <a:ext uri="{FF2B5EF4-FFF2-40B4-BE49-F238E27FC236}">
                <a16:creationId xmlns:a16="http://schemas.microsoft.com/office/drawing/2014/main" id="{2E755AF7-D116-4E6A-AE77-68E27724C822}"/>
              </a:ext>
            </a:extLst>
          </p:cNvPr>
          <p:cNvSpPr>
            <a:spLocks noGrp="1"/>
          </p:cNvSpPr>
          <p:nvPr>
            <p:ph idx="1"/>
          </p:nvPr>
        </p:nvSpPr>
        <p:spPr>
          <a:xfrm>
            <a:off x="4809394" y="720763"/>
            <a:ext cx="6620987" cy="5493770"/>
          </a:xfrm>
        </p:spPr>
        <p:txBody>
          <a:bodyPr anchor="ctr">
            <a:normAutofit/>
          </a:bodyPr>
          <a:lstStyle/>
          <a:p>
            <a:pPr marL="0" indent="0">
              <a:buNone/>
            </a:pPr>
            <a:endParaRPr lang="en-GB" dirty="0"/>
          </a:p>
          <a:p>
            <a:endParaRPr lang="en-GB" sz="1600" b="1" dirty="0"/>
          </a:p>
          <a:p>
            <a:endParaRPr lang="en-GB" sz="1600" b="1" dirty="0"/>
          </a:p>
          <a:p>
            <a:endParaRPr lang="en-GB" sz="1600" b="1" dirty="0"/>
          </a:p>
          <a:p>
            <a:pPr>
              <a:buFont typeface="Wingdings" panose="05000000000000000000" pitchFamily="2" charset="2"/>
              <a:buChar char="Ø"/>
            </a:pPr>
            <a:r>
              <a:rPr lang="en-GB" dirty="0"/>
              <a:t>What is the purpose of Local Authority care?</a:t>
            </a:r>
          </a:p>
          <a:p>
            <a:pPr>
              <a:buFont typeface="Wingdings" panose="05000000000000000000" pitchFamily="2" charset="2"/>
              <a:buChar char="Ø"/>
            </a:pPr>
            <a:r>
              <a:rPr lang="en-GB" dirty="0"/>
              <a:t>Reflect on duties regarding children returning to their family</a:t>
            </a:r>
          </a:p>
          <a:p>
            <a:pPr>
              <a:buFont typeface="Wingdings" panose="05000000000000000000" pitchFamily="2" charset="2"/>
              <a:buChar char="Ø"/>
            </a:pPr>
            <a:r>
              <a:rPr lang="en-GB" dirty="0"/>
              <a:t>Explore support that children and families would need</a:t>
            </a:r>
          </a:p>
          <a:p>
            <a:pPr>
              <a:buFont typeface="Wingdings" panose="05000000000000000000" pitchFamily="2" charset="2"/>
              <a:buChar char="Ø"/>
            </a:pPr>
            <a:r>
              <a:rPr lang="en-GB" dirty="0"/>
              <a:t>Explore the assessment, decision making and planning for children to return home</a:t>
            </a:r>
          </a:p>
          <a:p>
            <a:pPr marL="0" indent="0">
              <a:buNone/>
            </a:pPr>
            <a:r>
              <a:rPr lang="en-GB" dirty="0"/>
              <a:t> </a:t>
            </a:r>
          </a:p>
          <a:p>
            <a:pPr marL="0" indent="0">
              <a:buNone/>
            </a:pPr>
            <a:endParaRPr lang="en-GB" dirty="0"/>
          </a:p>
          <a:p>
            <a:pP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64278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7F2DDD-8576-46D1-8F16-A84A4A598E68}"/>
              </a:ext>
            </a:extLst>
          </p:cNvPr>
          <p:cNvSpPr>
            <a:spLocks noGrp="1"/>
          </p:cNvSpPr>
          <p:nvPr>
            <p:ph type="title"/>
          </p:nvPr>
        </p:nvSpPr>
        <p:spPr>
          <a:xfrm>
            <a:off x="477078" y="1820849"/>
            <a:ext cx="4847956" cy="2865451"/>
          </a:xfrm>
        </p:spPr>
        <p:txBody>
          <a:bodyPr vert="horz" lIns="91440" tIns="45720" rIns="91440" bIns="45720" rtlCol="0" anchor="b">
            <a:normAutofit/>
          </a:bodyPr>
          <a:lstStyle/>
          <a:p>
            <a:pPr>
              <a:lnSpc>
                <a:spcPct val="80000"/>
              </a:lnSpc>
            </a:pPr>
            <a:br>
              <a:rPr lang="en-US" sz="4800" b="1" kern="1200" spc="-120" baseline="0" dirty="0">
                <a:solidFill>
                  <a:srgbClr val="FFFFFF"/>
                </a:solidFill>
                <a:latin typeface="+mj-lt"/>
                <a:ea typeface="+mj-ea"/>
                <a:cs typeface="+mj-cs"/>
              </a:rPr>
            </a:br>
            <a:r>
              <a:rPr lang="en-US" sz="4800" b="1" dirty="0">
                <a:solidFill>
                  <a:srgbClr val="FFFFFF"/>
                </a:solidFill>
              </a:rPr>
              <a:t>MS Teams Chat</a:t>
            </a:r>
            <a:br>
              <a:rPr lang="en-US" sz="4800" b="1" kern="1200" spc="-120" baseline="0" dirty="0">
                <a:solidFill>
                  <a:srgbClr val="FFFFFF"/>
                </a:solidFill>
                <a:latin typeface="+mj-lt"/>
                <a:ea typeface="+mj-ea"/>
                <a:cs typeface="+mj-cs"/>
              </a:rPr>
            </a:br>
            <a:br>
              <a:rPr lang="en-US" sz="3400" b="1" kern="1200" spc="-120" baseline="0" dirty="0">
                <a:solidFill>
                  <a:srgbClr val="FFFFFF"/>
                </a:solidFill>
                <a:latin typeface="+mj-lt"/>
                <a:ea typeface="+mj-ea"/>
                <a:cs typeface="+mj-cs"/>
              </a:rPr>
            </a:br>
            <a:r>
              <a:rPr lang="en-US" sz="3400" b="1" kern="1200" spc="-120" baseline="0" dirty="0">
                <a:solidFill>
                  <a:srgbClr val="FFFFFF"/>
                </a:solidFill>
                <a:latin typeface="+mj-lt"/>
                <a:ea typeface="+mj-ea"/>
                <a:cs typeface="+mj-cs"/>
              </a:rPr>
              <a:t>W</a:t>
            </a:r>
            <a:r>
              <a:rPr lang="en-US" sz="3400" b="1" dirty="0">
                <a:solidFill>
                  <a:srgbClr val="FFFFFF"/>
                </a:solidFill>
              </a:rPr>
              <a:t>hat are the priorities for after care support?</a:t>
            </a:r>
            <a:endParaRPr lang="en-US" sz="3400" b="1" kern="1200" spc="-120" baseline="0" dirty="0">
              <a:solidFill>
                <a:srgbClr val="FFFFFF"/>
              </a:solidFill>
              <a:latin typeface="+mj-lt"/>
              <a:ea typeface="+mj-ea"/>
              <a:cs typeface="+mj-cs"/>
            </a:endParaRPr>
          </a:p>
        </p:txBody>
      </p:sp>
      <p:sp>
        <p:nvSpPr>
          <p:cNvPr id="26" name="Rectangle 25">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oup of people shaking hands&#10;&#10;Description automatically generated with low confidence">
            <a:extLst>
              <a:ext uri="{FF2B5EF4-FFF2-40B4-BE49-F238E27FC236}">
                <a16:creationId xmlns:a16="http://schemas.microsoft.com/office/drawing/2014/main" id="{B12D74B5-9D16-4FC1-857E-0D05068E0C98}"/>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527" r="14310" b="2"/>
          <a:stretch/>
        </p:blipFill>
        <p:spPr>
          <a:xfrm>
            <a:off x="6096000" y="629265"/>
            <a:ext cx="5452536" cy="5585271"/>
          </a:xfrm>
          <a:prstGeom prst="rect">
            <a:avLst/>
          </a:prstGeom>
        </p:spPr>
      </p:pic>
    </p:spTree>
    <p:extLst>
      <p:ext uri="{BB962C8B-B14F-4D97-AF65-F5344CB8AC3E}">
        <p14:creationId xmlns:p14="http://schemas.microsoft.com/office/powerpoint/2010/main" val="182226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88AB-66A1-4ED3-9B9C-3C059B6BB2BD}"/>
              </a:ext>
            </a:extLst>
          </p:cNvPr>
          <p:cNvSpPr>
            <a:spLocks noGrp="1"/>
          </p:cNvSpPr>
          <p:nvPr>
            <p:ph type="title"/>
          </p:nvPr>
        </p:nvSpPr>
        <p:spPr>
          <a:xfrm>
            <a:off x="657224" y="499533"/>
            <a:ext cx="10772775" cy="901428"/>
          </a:xfrm>
          <a:effectLst>
            <a:outerShdw blurRad="50800" dist="38100" dir="2700000" algn="tl" rotWithShape="0">
              <a:prstClr val="black">
                <a:alpha val="40000"/>
              </a:prstClr>
            </a:outerShdw>
          </a:effectLst>
        </p:spPr>
        <p:txBody>
          <a:bodyPr>
            <a:normAutofit fontScale="90000"/>
          </a:bodyPr>
          <a:lstStyle/>
          <a:p>
            <a:pPr algn="ctr"/>
            <a:r>
              <a:rPr lang="en-GB" sz="6600" dirty="0"/>
              <a:t>After Care</a:t>
            </a:r>
          </a:p>
        </p:txBody>
      </p:sp>
      <p:graphicFrame>
        <p:nvGraphicFramePr>
          <p:cNvPr id="5" name="Content Placeholder 2">
            <a:extLst>
              <a:ext uri="{FF2B5EF4-FFF2-40B4-BE49-F238E27FC236}">
                <a16:creationId xmlns:a16="http://schemas.microsoft.com/office/drawing/2014/main" id="{A9FBB640-6558-53B2-A9A7-C18601D9329E}"/>
              </a:ext>
            </a:extLst>
          </p:cNvPr>
          <p:cNvGraphicFramePr>
            <a:graphicFrameLocks noGrp="1"/>
          </p:cNvGraphicFramePr>
          <p:nvPr>
            <p:ph idx="1"/>
            <p:extLst>
              <p:ext uri="{D42A27DB-BD31-4B8C-83A1-F6EECF244321}">
                <p14:modId xmlns:p14="http://schemas.microsoft.com/office/powerpoint/2010/main" val="1361276669"/>
              </p:ext>
            </p:extLst>
          </p:nvPr>
        </p:nvGraphicFramePr>
        <p:xfrm>
          <a:off x="676275" y="1711354"/>
          <a:ext cx="10753725" cy="4261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207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4FBF2-52E3-490F-A337-4267A109526F}"/>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br>
              <a:rPr lang="en-US" sz="4000">
                <a:solidFill>
                  <a:srgbClr val="FFFFFF"/>
                </a:solidFill>
              </a:rPr>
            </a:br>
            <a:r>
              <a:rPr lang="en-US" sz="4000">
                <a:solidFill>
                  <a:srgbClr val="FFFFFF"/>
                </a:solidFill>
              </a:rPr>
              <a:t>Mentimeter </a:t>
            </a:r>
            <a:br>
              <a:rPr lang="en-US" sz="4000">
                <a:solidFill>
                  <a:srgbClr val="FFFFFF"/>
                </a:solidFill>
              </a:rPr>
            </a:br>
            <a:br>
              <a:rPr lang="en-US" sz="4000">
                <a:solidFill>
                  <a:srgbClr val="FFFFFF"/>
                </a:solidFill>
              </a:rPr>
            </a:br>
            <a:r>
              <a:rPr lang="en-US" sz="4000">
                <a:solidFill>
                  <a:srgbClr val="FFFFFF"/>
                </a:solidFill>
              </a:rPr>
              <a:t>What will you take away from today’s session?</a:t>
            </a:r>
          </a:p>
        </p:txBody>
      </p:sp>
    </p:spTree>
    <p:extLst>
      <p:ext uri="{BB962C8B-B14F-4D97-AF65-F5344CB8AC3E}">
        <p14:creationId xmlns:p14="http://schemas.microsoft.com/office/powerpoint/2010/main" val="448090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62F9B2B2-305C-4C35-96AD-7607C7FFB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2539439"/>
            <a:ext cx="6278529" cy="1789382"/>
          </a:xfrm>
          <a:prstGeom prst="rect">
            <a:avLst/>
          </a:prstGeom>
        </p:spPr>
      </p:pic>
      <p:sp>
        <p:nvSpPr>
          <p:cNvPr id="3" name="Content Placeholder 2">
            <a:extLst>
              <a:ext uri="{FF2B5EF4-FFF2-40B4-BE49-F238E27FC236}">
                <a16:creationId xmlns:a16="http://schemas.microsoft.com/office/drawing/2014/main" id="{A535433B-CD96-4CE5-A05D-6547A276870B}"/>
              </a:ext>
            </a:extLst>
          </p:cNvPr>
          <p:cNvSpPr>
            <a:spLocks noGrp="1"/>
          </p:cNvSpPr>
          <p:nvPr>
            <p:ph idx="1"/>
          </p:nvPr>
        </p:nvSpPr>
        <p:spPr>
          <a:xfrm>
            <a:off x="8173212" y="2419773"/>
            <a:ext cx="3401568" cy="3358092"/>
          </a:xfrm>
        </p:spPr>
        <p:txBody>
          <a:bodyPr>
            <a:normAutofit/>
          </a:bodyPr>
          <a:lstStyle/>
          <a:p>
            <a:endParaRPr lang="en-GB" sz="1800" b="0" i="0" u="none" strike="noStrike" baseline="0" dirty="0">
              <a:solidFill>
                <a:srgbClr val="FFFFFF"/>
              </a:solidFill>
              <a:latin typeface="2"/>
            </a:endParaRPr>
          </a:p>
          <a:p>
            <a:endParaRPr lang="en-GB" sz="1800" dirty="0">
              <a:solidFill>
                <a:srgbClr val="FFFFFF"/>
              </a:solidFill>
              <a:latin typeface="2"/>
            </a:endParaRPr>
          </a:p>
          <a:p>
            <a:endParaRPr lang="en-GB" sz="1800" b="0" i="0" u="none" strike="noStrike" baseline="0" dirty="0">
              <a:solidFill>
                <a:srgbClr val="FFFFFF"/>
              </a:solidFill>
              <a:latin typeface="2"/>
            </a:endParaRPr>
          </a:p>
          <a:p>
            <a:endParaRPr lang="en-GB" sz="1800" dirty="0">
              <a:solidFill>
                <a:srgbClr val="FFFFFF"/>
              </a:solidFill>
              <a:latin typeface="2"/>
            </a:endParaRPr>
          </a:p>
          <a:p>
            <a:endParaRPr lang="en-GB" sz="1800" b="0" i="0" u="none" strike="noStrike" baseline="0" dirty="0">
              <a:solidFill>
                <a:srgbClr val="FFFFFF"/>
              </a:solidFill>
              <a:latin typeface="2"/>
            </a:endParaRPr>
          </a:p>
          <a:p>
            <a:r>
              <a:rPr lang="en-GB" sz="1800" b="0" i="0" u="none" strike="noStrike" baseline="0" dirty="0">
                <a:solidFill>
                  <a:srgbClr val="FFFFFF"/>
                </a:solidFill>
                <a:latin typeface="2"/>
              </a:rPr>
              <a:t>Contact us:</a:t>
            </a:r>
          </a:p>
          <a:p>
            <a:r>
              <a:rPr lang="en-GB" sz="1800" b="0" i="0" u="none" strike="noStrike" baseline="0" dirty="0">
                <a:solidFill>
                  <a:srgbClr val="FFFFFF"/>
                </a:solidFill>
                <a:latin typeface="2"/>
                <a:hlinkClick r:id="rId4"/>
              </a:rPr>
              <a:t>FSProjectTeam@Hertfordshire.gov.uk</a:t>
            </a:r>
            <a:endParaRPr lang="en-GB" sz="1800" b="0" i="0" u="none" strike="noStrike" baseline="0" dirty="0">
              <a:solidFill>
                <a:srgbClr val="FFFFFF"/>
              </a:solidFill>
              <a:latin typeface="2"/>
            </a:endParaRPr>
          </a:p>
          <a:p>
            <a:endParaRPr lang="en-GB" sz="1800" dirty="0">
              <a:solidFill>
                <a:srgbClr val="FFFFFF"/>
              </a:solidFill>
              <a:latin typeface="2"/>
            </a:endParaRPr>
          </a:p>
          <a:p>
            <a:endParaRPr lang="en-GB" sz="1800" dirty="0">
              <a:solidFill>
                <a:srgbClr val="FFFFFF"/>
              </a:solidFill>
              <a:latin typeface="2"/>
            </a:endParaRPr>
          </a:p>
          <a:p>
            <a:endParaRPr lang="en-GB" sz="1800" dirty="0">
              <a:solidFill>
                <a:srgbClr val="FFFFFF"/>
              </a:solidFill>
            </a:endParaRPr>
          </a:p>
        </p:txBody>
      </p:sp>
    </p:spTree>
    <p:extLst>
      <p:ext uri="{BB962C8B-B14F-4D97-AF65-F5344CB8AC3E}">
        <p14:creationId xmlns:p14="http://schemas.microsoft.com/office/powerpoint/2010/main" val="43141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92496" y="1101981"/>
            <a:ext cx="10007009" cy="6350"/>
          </a:xfrm>
          <a:prstGeom prst="rect">
            <a:avLst/>
          </a:prstGeom>
          <a:solidFill>
            <a:srgbClr val="F5F5EF"/>
          </a:solidFill>
        </p:spPr>
      </p:sp>
      <p:sp>
        <p:nvSpPr>
          <p:cNvPr id="5" name="TextBox 5"/>
          <p:cNvSpPr txBox="1"/>
          <p:nvPr/>
        </p:nvSpPr>
        <p:spPr>
          <a:xfrm>
            <a:off x="1092496" y="330200"/>
            <a:ext cx="9678366" cy="677943"/>
          </a:xfrm>
          <a:prstGeom prst="rect">
            <a:avLst/>
          </a:prstGeom>
        </p:spPr>
        <p:txBody>
          <a:bodyPr lIns="0" tIns="0" rIns="0" bIns="0" rtlCol="0" anchor="t">
            <a:spAutoFit/>
          </a:bodyPr>
          <a:lstStyle/>
          <a:p>
            <a:pPr marL="0" marR="0" lvl="0" indent="0" algn="l" defTabSz="304815" rtl="0" eaLnBrk="1" fontAlgn="auto" latinLnBrk="0" hangingPunct="1">
              <a:lnSpc>
                <a:spcPts val="552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0B4C8"/>
                </a:solidFill>
                <a:effectLst/>
                <a:uLnTx/>
                <a:uFillTx/>
                <a:latin typeface="Calibri" panose="020F0502020204030204" pitchFamily="34" charset="0"/>
                <a:ea typeface="+mn-ea"/>
                <a:cs typeface="Calibri" panose="020F0502020204030204" pitchFamily="34" charset="0"/>
              </a:rPr>
              <a:t>Further Reading</a:t>
            </a:r>
          </a:p>
        </p:txBody>
      </p:sp>
      <p:graphicFrame>
        <p:nvGraphicFramePr>
          <p:cNvPr id="7" name="TextBox 4">
            <a:extLst>
              <a:ext uri="{FF2B5EF4-FFF2-40B4-BE49-F238E27FC236}">
                <a16:creationId xmlns:a16="http://schemas.microsoft.com/office/drawing/2014/main" id="{17613A2D-D404-436F-AE6F-3AAD9CDE6C4E}"/>
              </a:ext>
            </a:extLst>
          </p:cNvPr>
          <p:cNvGraphicFramePr/>
          <p:nvPr>
            <p:extLst>
              <p:ext uri="{D42A27DB-BD31-4B8C-83A1-F6EECF244321}">
                <p14:modId xmlns:p14="http://schemas.microsoft.com/office/powerpoint/2010/main" val="1551015171"/>
              </p:ext>
            </p:extLst>
          </p:nvPr>
        </p:nvGraphicFramePr>
        <p:xfrm>
          <a:off x="1092494" y="1008143"/>
          <a:ext cx="10718505" cy="5234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08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AC01F-CF9A-4DA9-BE2B-BD4362055C03}"/>
              </a:ext>
            </a:extLst>
          </p:cNvPr>
          <p:cNvSpPr>
            <a:spLocks noGrp="1"/>
          </p:cNvSpPr>
          <p:nvPr>
            <p:ph type="title"/>
          </p:nvPr>
        </p:nvSpPr>
        <p:spPr>
          <a:xfrm>
            <a:off x="961292" y="1031634"/>
            <a:ext cx="3368431" cy="4844777"/>
          </a:xfrm>
        </p:spPr>
        <p:txBody>
          <a:bodyPr>
            <a:normAutofit/>
          </a:bodyPr>
          <a:lstStyle/>
          <a:p>
            <a:r>
              <a:rPr lang="en-GB" b="1">
                <a:solidFill>
                  <a:srgbClr val="FFFFFF"/>
                </a:solidFill>
              </a:rPr>
              <a:t>MS Teams chat</a:t>
            </a:r>
          </a:p>
        </p:txBody>
      </p:sp>
      <p:sp>
        <p:nvSpPr>
          <p:cNvPr id="3" name="Content Placeholder 2">
            <a:extLst>
              <a:ext uri="{FF2B5EF4-FFF2-40B4-BE49-F238E27FC236}">
                <a16:creationId xmlns:a16="http://schemas.microsoft.com/office/drawing/2014/main" id="{FAA6023A-9109-4479-9DB1-1156B191A108}"/>
              </a:ext>
            </a:extLst>
          </p:cNvPr>
          <p:cNvSpPr>
            <a:spLocks noGrp="1"/>
          </p:cNvSpPr>
          <p:nvPr>
            <p:ph idx="1"/>
          </p:nvPr>
        </p:nvSpPr>
        <p:spPr>
          <a:xfrm>
            <a:off x="4646324" y="643467"/>
            <a:ext cx="7391878" cy="5571066"/>
          </a:xfrm>
        </p:spPr>
        <p:txBody>
          <a:bodyPr anchor="ctr">
            <a:normAutofit/>
          </a:bodyPr>
          <a:lstStyle/>
          <a:p>
            <a:r>
              <a:rPr lang="en-GB" b="1" dirty="0"/>
              <a:t>What is the purpose of bringing children into Local Authority care?</a:t>
            </a:r>
          </a:p>
        </p:txBody>
      </p:sp>
    </p:spTree>
    <p:extLst>
      <p:ext uri="{BB962C8B-B14F-4D97-AF65-F5344CB8AC3E}">
        <p14:creationId xmlns:p14="http://schemas.microsoft.com/office/powerpoint/2010/main" val="213334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Rectangle 31">
            <a:extLst>
              <a:ext uri="{FF2B5EF4-FFF2-40B4-BE49-F238E27FC236}">
                <a16:creationId xmlns:a16="http://schemas.microsoft.com/office/drawing/2014/main" id="{488EB422-E059-4137-ADC3-B562FDB14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5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B939D5-554E-4F24-92ED-299ABAEC6D86}"/>
              </a:ext>
            </a:extLst>
          </p:cNvPr>
          <p:cNvSpPr>
            <a:spLocks noGrp="1"/>
          </p:cNvSpPr>
          <p:nvPr>
            <p:ph idx="1"/>
          </p:nvPr>
        </p:nvSpPr>
        <p:spPr>
          <a:xfrm>
            <a:off x="0" y="671120"/>
            <a:ext cx="7619991" cy="2226010"/>
          </a:xfrm>
        </p:spPr>
        <p:txBody>
          <a:bodyPr vert="horz" lIns="91440" tIns="45720" rIns="91440" bIns="45720" rtlCol="0">
            <a:normAutofit/>
          </a:bodyPr>
          <a:lstStyle/>
          <a:p>
            <a:pPr marL="0" indent="0" algn="ctr">
              <a:buNone/>
            </a:pPr>
            <a:r>
              <a:rPr lang="en-US" b="1" dirty="0">
                <a:solidFill>
                  <a:srgbClr val="FFFFFF"/>
                </a:solidFill>
                <a:latin typeface="+mj-lt"/>
              </a:rPr>
              <a:t>Mentimeter</a:t>
            </a:r>
          </a:p>
          <a:p>
            <a:pPr marL="0" indent="0">
              <a:buNone/>
            </a:pPr>
            <a:endParaRPr lang="en-US" dirty="0">
              <a:solidFill>
                <a:srgbClr val="FFFFFF"/>
              </a:solidFill>
              <a:latin typeface="+mj-lt"/>
            </a:endParaRPr>
          </a:p>
          <a:p>
            <a:pPr marL="0" indent="0" algn="ctr">
              <a:buNone/>
            </a:pPr>
            <a:r>
              <a:rPr lang="en-US" b="1" dirty="0">
                <a:solidFill>
                  <a:srgbClr val="FFFFFF"/>
                </a:solidFill>
                <a:latin typeface="+mj-lt"/>
              </a:rPr>
              <a:t>Whose decision is it that a child returns home from care?</a:t>
            </a:r>
          </a:p>
        </p:txBody>
      </p:sp>
      <p:pic>
        <p:nvPicPr>
          <p:cNvPr id="4" name="Picture 3" descr="A person standing in front of a chalkboard with a question mark&#10;&#10;Description automatically generated with low confidence">
            <a:extLst>
              <a:ext uri="{FF2B5EF4-FFF2-40B4-BE49-F238E27FC236}">
                <a16:creationId xmlns:a16="http://schemas.microsoft.com/office/drawing/2014/main" id="{0107483C-B18F-4345-8FAA-766D97D9E7B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711" r="20353" b="-2"/>
          <a:stretch/>
        </p:blipFill>
        <p:spPr>
          <a:xfrm>
            <a:off x="61098" y="2897130"/>
            <a:ext cx="4804517" cy="3960870"/>
          </a:xfrm>
          <a:prstGeom prst="rect">
            <a:avLst/>
          </a:prstGeom>
        </p:spPr>
      </p:pic>
      <p:pic>
        <p:nvPicPr>
          <p:cNvPr id="25" name="Picture 24" descr="A child walking on a path&#10;&#10;Description automatically generated with low confidence">
            <a:extLst>
              <a:ext uri="{FF2B5EF4-FFF2-40B4-BE49-F238E27FC236}">
                <a16:creationId xmlns:a16="http://schemas.microsoft.com/office/drawing/2014/main" id="{8FB215F8-666D-431B-A426-6A9A9C21995B}"/>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2875"/>
          <a:stretch/>
        </p:blipFill>
        <p:spPr>
          <a:xfrm>
            <a:off x="7619996" y="0"/>
            <a:ext cx="4572000" cy="6858000"/>
          </a:xfrm>
          <a:prstGeom prst="rect">
            <a:avLst/>
          </a:prstGeom>
        </p:spPr>
      </p:pic>
    </p:spTree>
    <p:extLst>
      <p:ext uri="{BB962C8B-B14F-4D97-AF65-F5344CB8AC3E}">
        <p14:creationId xmlns:p14="http://schemas.microsoft.com/office/powerpoint/2010/main" val="17874114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0172F-F485-42F2-BEF3-5BD688638F62}"/>
              </a:ext>
            </a:extLst>
          </p:cNvPr>
          <p:cNvSpPr>
            <a:spLocks noGrp="1"/>
          </p:cNvSpPr>
          <p:nvPr>
            <p:ph type="title"/>
          </p:nvPr>
        </p:nvSpPr>
        <p:spPr>
          <a:xfrm>
            <a:off x="711200" y="809243"/>
            <a:ext cx="3780026" cy="5239511"/>
          </a:xfrm>
        </p:spPr>
        <p:txBody>
          <a:bodyPr>
            <a:normAutofit/>
          </a:bodyPr>
          <a:lstStyle/>
          <a:p>
            <a:pPr algn="ctr" defTabSz="914400">
              <a:lnSpc>
                <a:spcPct val="85000"/>
              </a:lnSpc>
              <a:spcBef>
                <a:spcPct val="0"/>
              </a:spcBef>
              <a:spcAft>
                <a:spcPts val="600"/>
              </a:spcAft>
            </a:pPr>
            <a:r>
              <a:rPr lang="en-GB" sz="4000" dirty="0">
                <a:solidFill>
                  <a:schemeClr val="bg1"/>
                </a:solidFill>
              </a:rPr>
              <a:t>Care planning Placement and Case Review Regs 2010 </a:t>
            </a:r>
            <a:br>
              <a:rPr lang="en-GB" sz="4000" dirty="0">
                <a:solidFill>
                  <a:schemeClr val="bg1"/>
                </a:solidFill>
              </a:rPr>
            </a:br>
            <a:br>
              <a:rPr lang="en-GB" sz="4000" dirty="0">
                <a:solidFill>
                  <a:schemeClr val="bg1"/>
                </a:solidFill>
              </a:rPr>
            </a:br>
            <a:br>
              <a:rPr lang="en-GB" sz="2400" b="1" dirty="0">
                <a:solidFill>
                  <a:schemeClr val="bg1"/>
                </a:solidFill>
              </a:rPr>
            </a:br>
            <a:br>
              <a:rPr lang="en-GB" sz="2400" b="1" dirty="0">
                <a:solidFill>
                  <a:schemeClr val="bg1"/>
                </a:solidFill>
              </a:rPr>
            </a:br>
            <a:br>
              <a:rPr lang="en-GB" sz="4000" dirty="0">
                <a:solidFill>
                  <a:schemeClr val="bg1"/>
                </a:solidFill>
              </a:rPr>
            </a:br>
            <a:endParaRPr lang="en-US" sz="4000" spc="-120" dirty="0">
              <a:solidFill>
                <a:srgbClr val="FFFFFF"/>
              </a:solidFill>
              <a:latin typeface="+mj-lt"/>
              <a:ea typeface="+mj-ea"/>
              <a:cs typeface="+mj-cs"/>
            </a:endParaRPr>
          </a:p>
        </p:txBody>
      </p:sp>
      <p:graphicFrame>
        <p:nvGraphicFramePr>
          <p:cNvPr id="12" name="Content Placeholder 2">
            <a:extLst>
              <a:ext uri="{FF2B5EF4-FFF2-40B4-BE49-F238E27FC236}">
                <a16:creationId xmlns:a16="http://schemas.microsoft.com/office/drawing/2014/main" id="{16455DAE-2972-EC72-CBA1-62933F2C0615}"/>
              </a:ext>
            </a:extLst>
          </p:cNvPr>
          <p:cNvGraphicFramePr>
            <a:graphicFrameLocks noGrp="1"/>
          </p:cNvGraphicFramePr>
          <p:nvPr>
            <p:ph idx="1"/>
            <p:extLst>
              <p:ext uri="{D42A27DB-BD31-4B8C-83A1-F6EECF244321}">
                <p14:modId xmlns:p14="http://schemas.microsoft.com/office/powerpoint/2010/main" val="4092138034"/>
              </p:ext>
            </p:extLst>
          </p:nvPr>
        </p:nvGraphicFramePr>
        <p:xfrm>
          <a:off x="4653952" y="809243"/>
          <a:ext cx="7307139" cy="5405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500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and a child walking on a path in a park&#10;&#10;Description automatically generated with low confidence">
            <a:extLst>
              <a:ext uri="{FF2B5EF4-FFF2-40B4-BE49-F238E27FC236}">
                <a16:creationId xmlns:a16="http://schemas.microsoft.com/office/drawing/2014/main" id="{12F1D0D0-4D18-41F7-B75E-5BFA2B0CDE0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311" r="873" b="1"/>
          <a:stretch/>
        </p:blipFill>
        <p:spPr>
          <a:xfrm>
            <a:off x="633999" y="640080"/>
            <a:ext cx="6278529" cy="5588101"/>
          </a:xfrm>
          <a:prstGeom prst="rect">
            <a:avLst/>
          </a:prstGeom>
        </p:spPr>
      </p:pic>
      <p:sp>
        <p:nvSpPr>
          <p:cNvPr id="3" name="Content Placeholder 2">
            <a:extLst>
              <a:ext uri="{FF2B5EF4-FFF2-40B4-BE49-F238E27FC236}">
                <a16:creationId xmlns:a16="http://schemas.microsoft.com/office/drawing/2014/main" id="{985A5675-35BA-4199-A43C-730F3EA61B8F}"/>
              </a:ext>
            </a:extLst>
          </p:cNvPr>
          <p:cNvSpPr>
            <a:spLocks noGrp="1"/>
          </p:cNvSpPr>
          <p:nvPr>
            <p:ph idx="1"/>
          </p:nvPr>
        </p:nvSpPr>
        <p:spPr>
          <a:xfrm>
            <a:off x="7625593" y="2419773"/>
            <a:ext cx="4566407" cy="3358092"/>
          </a:xfrm>
        </p:spPr>
        <p:txBody>
          <a:bodyPr>
            <a:normAutofit/>
          </a:bodyPr>
          <a:lstStyle/>
          <a:p>
            <a:r>
              <a:rPr lang="en-GB" dirty="0"/>
              <a:t>Planning for return home i</a:t>
            </a:r>
            <a:r>
              <a:rPr lang="en-GB" b="0" i="0" baseline="0" dirty="0"/>
              <a:t>s a lengthy process, starting at the point of admission to care and continuing well after children return home (as long as its not a plan for adoption)</a:t>
            </a:r>
          </a:p>
          <a:p>
            <a:r>
              <a:rPr lang="en-GB" dirty="0"/>
              <a:t>Child’s wishes are central to planning</a:t>
            </a:r>
            <a:endParaRPr lang="en-GB" b="0" i="0" baseline="0" dirty="0"/>
          </a:p>
          <a:p>
            <a:endParaRPr lang="en-GB" sz="1800" dirty="0"/>
          </a:p>
          <a:p>
            <a:endParaRPr lang="en-GB" sz="1800" dirty="0"/>
          </a:p>
        </p:txBody>
      </p:sp>
    </p:spTree>
    <p:extLst>
      <p:ext uri="{BB962C8B-B14F-4D97-AF65-F5344CB8AC3E}">
        <p14:creationId xmlns:p14="http://schemas.microsoft.com/office/powerpoint/2010/main" val="155670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8D80A3-503A-400A-9D7F-99EC3CE06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DD84E-975B-467B-9DC3-20749B65485F}"/>
              </a:ext>
            </a:extLst>
          </p:cNvPr>
          <p:cNvSpPr>
            <a:spLocks noGrp="1"/>
          </p:cNvSpPr>
          <p:nvPr>
            <p:ph type="title"/>
          </p:nvPr>
        </p:nvSpPr>
        <p:spPr>
          <a:xfrm>
            <a:off x="657224" y="4772508"/>
            <a:ext cx="10772775" cy="1658198"/>
          </a:xfrm>
        </p:spPr>
        <p:txBody>
          <a:bodyPr>
            <a:normAutofit/>
          </a:bodyPr>
          <a:lstStyle/>
          <a:p>
            <a:pPr algn="ctr"/>
            <a:r>
              <a:rPr lang="en-GB" b="1" dirty="0">
                <a:solidFill>
                  <a:srgbClr val="FFFFFF"/>
                </a:solidFill>
              </a:rPr>
              <a:t> Planning for children to return home</a:t>
            </a:r>
            <a:br>
              <a:rPr lang="en-GB" b="1" dirty="0">
                <a:solidFill>
                  <a:srgbClr val="FFFFFF"/>
                </a:solidFill>
              </a:rPr>
            </a:br>
            <a:endParaRPr lang="en-GB" b="1" dirty="0">
              <a:solidFill>
                <a:srgbClr val="FFFFFF"/>
              </a:solidFill>
            </a:endParaRPr>
          </a:p>
        </p:txBody>
      </p:sp>
      <p:graphicFrame>
        <p:nvGraphicFramePr>
          <p:cNvPr id="5" name="Content Placeholder 2">
            <a:extLst>
              <a:ext uri="{FF2B5EF4-FFF2-40B4-BE49-F238E27FC236}">
                <a16:creationId xmlns:a16="http://schemas.microsoft.com/office/drawing/2014/main" id="{16DAB8A7-4220-C136-3236-361B6902E569}"/>
              </a:ext>
            </a:extLst>
          </p:cNvPr>
          <p:cNvGraphicFramePr>
            <a:graphicFrameLocks noGrp="1"/>
          </p:cNvGraphicFramePr>
          <p:nvPr>
            <p:ph idx="1"/>
            <p:extLst>
              <p:ext uri="{D42A27DB-BD31-4B8C-83A1-F6EECF244321}">
                <p14:modId xmlns:p14="http://schemas.microsoft.com/office/powerpoint/2010/main" val="2313167985"/>
              </p:ext>
            </p:extLst>
          </p:nvPr>
        </p:nvGraphicFramePr>
        <p:xfrm>
          <a:off x="676275" y="643468"/>
          <a:ext cx="10872258" cy="3501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849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D37C7-FF82-4959-85B7-6E6E50B52C97}"/>
              </a:ext>
            </a:extLst>
          </p:cNvPr>
          <p:cNvSpPr>
            <a:spLocks noGrp="1"/>
          </p:cNvSpPr>
          <p:nvPr>
            <p:ph type="title"/>
          </p:nvPr>
        </p:nvSpPr>
        <p:spPr>
          <a:xfrm>
            <a:off x="92279" y="936711"/>
            <a:ext cx="3892491" cy="4984578"/>
          </a:xfrm>
          <a:effectLst>
            <a:outerShdw blurRad="50800" dist="38100" dir="2700000" algn="tl" rotWithShape="0">
              <a:prstClr val="black">
                <a:alpha val="40000"/>
              </a:prstClr>
            </a:outerShdw>
          </a:effectLst>
        </p:spPr>
        <p:txBody>
          <a:bodyPr>
            <a:normAutofit/>
          </a:bodyPr>
          <a:lstStyle/>
          <a:p>
            <a:r>
              <a:rPr lang="en-GB" sz="4400" b="1" dirty="0">
                <a:solidFill>
                  <a:srgbClr val="FFFFFF"/>
                </a:solidFill>
              </a:rPr>
              <a:t>Building Relationships</a:t>
            </a:r>
            <a:br>
              <a:rPr lang="en-GB" sz="3200" dirty="0">
                <a:solidFill>
                  <a:srgbClr val="FFFFFF"/>
                </a:solidFill>
              </a:rPr>
            </a:br>
            <a:br>
              <a:rPr lang="en-GB" sz="3200" dirty="0">
                <a:solidFill>
                  <a:srgbClr val="FFFFFF"/>
                </a:solidFill>
              </a:rPr>
            </a:br>
            <a:r>
              <a:rPr lang="en-GB" sz="3200" dirty="0">
                <a:solidFill>
                  <a:srgbClr val="FFFFFF"/>
                </a:solidFill>
              </a:rPr>
              <a:t>(Use of Family Group Conferences, Family Networks, Life Long Links, ecomap/genogram)</a:t>
            </a:r>
          </a:p>
        </p:txBody>
      </p:sp>
      <p:sp>
        <p:nvSpPr>
          <p:cNvPr id="3" name="Content Placeholder 2">
            <a:extLst>
              <a:ext uri="{FF2B5EF4-FFF2-40B4-BE49-F238E27FC236}">
                <a16:creationId xmlns:a16="http://schemas.microsoft.com/office/drawing/2014/main" id="{1B6B3D1C-9914-4683-9E0B-66C8E425AE28}"/>
              </a:ext>
            </a:extLst>
          </p:cNvPr>
          <p:cNvSpPr>
            <a:spLocks noGrp="1"/>
          </p:cNvSpPr>
          <p:nvPr>
            <p:ph idx="1"/>
          </p:nvPr>
        </p:nvSpPr>
        <p:spPr>
          <a:xfrm>
            <a:off x="4614389" y="936711"/>
            <a:ext cx="6815992" cy="4984578"/>
          </a:xfrm>
        </p:spPr>
        <p:txBody>
          <a:bodyPr anchor="ctr">
            <a:normAutofit/>
          </a:bodyPr>
          <a:lstStyle/>
          <a:p>
            <a:pPr algn="l"/>
            <a:r>
              <a:rPr lang="en-GB" sz="2800" b="1" i="0" u="none" strike="noStrike" baseline="0" dirty="0"/>
              <a:t>“Whilst the state can never provide love for a child, it should </a:t>
            </a:r>
            <a:r>
              <a:rPr lang="en-GB" sz="2800" b="1" i="0" u="sng" strike="noStrike" baseline="0" dirty="0"/>
              <a:t>obsess</a:t>
            </a:r>
            <a:r>
              <a:rPr lang="en-GB" sz="2800" b="1" i="0" u="none" strike="noStrike" baseline="0" dirty="0"/>
              <a:t> over creating loving networks of people around them, to provide the support and care that every one of us needs as the foundation for a good life.”</a:t>
            </a:r>
            <a:endParaRPr lang="en-GB" sz="2800" b="1" dirty="0"/>
          </a:p>
        </p:txBody>
      </p:sp>
      <p:pic>
        <p:nvPicPr>
          <p:cNvPr id="5" name="Picture 2" descr="Text&#10;&#10;Description automatically generated">
            <a:extLst>
              <a:ext uri="{FF2B5EF4-FFF2-40B4-BE49-F238E27FC236}">
                <a16:creationId xmlns:a16="http://schemas.microsoft.com/office/drawing/2014/main" id="{A2A692A9-759C-434E-9092-D04883466B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70760" y="4582758"/>
            <a:ext cx="2733145" cy="178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65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D4C4F-557A-4A70-8E5B-4B9432128B56}"/>
              </a:ext>
            </a:extLst>
          </p:cNvPr>
          <p:cNvSpPr>
            <a:spLocks noGrp="1"/>
          </p:cNvSpPr>
          <p:nvPr>
            <p:ph type="title"/>
          </p:nvPr>
        </p:nvSpPr>
        <p:spPr>
          <a:xfrm>
            <a:off x="75501" y="936711"/>
            <a:ext cx="3900881" cy="3719179"/>
          </a:xfrm>
        </p:spPr>
        <p:txBody>
          <a:bodyPr>
            <a:normAutofit/>
          </a:bodyPr>
          <a:lstStyle/>
          <a:p>
            <a:br>
              <a:rPr lang="en-GB" sz="4400" dirty="0">
                <a:solidFill>
                  <a:srgbClr val="FFFFFF"/>
                </a:solidFill>
              </a:rPr>
            </a:br>
            <a:r>
              <a:rPr lang="en-GB" sz="4400" b="1" dirty="0">
                <a:solidFill>
                  <a:srgbClr val="FFFFFF"/>
                </a:solidFill>
              </a:rPr>
              <a:t>Family time/contact</a:t>
            </a:r>
          </a:p>
        </p:txBody>
      </p:sp>
      <p:sp>
        <p:nvSpPr>
          <p:cNvPr id="3" name="Content Placeholder 2">
            <a:extLst>
              <a:ext uri="{FF2B5EF4-FFF2-40B4-BE49-F238E27FC236}">
                <a16:creationId xmlns:a16="http://schemas.microsoft.com/office/drawing/2014/main" id="{AFFE8DA7-1BC1-40DC-82A8-9C9E4E45C688}"/>
              </a:ext>
            </a:extLst>
          </p:cNvPr>
          <p:cNvSpPr>
            <a:spLocks noGrp="1"/>
          </p:cNvSpPr>
          <p:nvPr>
            <p:ph idx="1"/>
          </p:nvPr>
        </p:nvSpPr>
        <p:spPr>
          <a:xfrm>
            <a:off x="4614389" y="936711"/>
            <a:ext cx="6815992" cy="4984578"/>
          </a:xfrm>
        </p:spPr>
        <p:txBody>
          <a:bodyPr anchor="ctr">
            <a:normAutofit/>
          </a:bodyPr>
          <a:lstStyle/>
          <a:p>
            <a:pPr marL="0" marR="0" lvl="0" indent="0" defTabSz="914400" rtl="0" eaLnBrk="1" fontAlgn="auto" latinLnBrk="0" hangingPunct="1">
              <a:spcBef>
                <a:spcPts val="0"/>
              </a:spcBef>
              <a:spcAft>
                <a:spcPts val="0"/>
              </a:spcAft>
              <a:buClrTx/>
              <a:buSzTx/>
              <a:buFontTx/>
              <a:buNone/>
              <a:tabLst/>
              <a:defRPr/>
            </a:pPr>
            <a:r>
              <a:rPr lang="en-GB" dirty="0"/>
              <a:t>“Local authorities need to ensure that work is undertaken with family members to support them in improving their relationship with their child so that time spent together can be more enjoyable”. </a:t>
            </a:r>
          </a:p>
          <a:p>
            <a:pPr marL="0" marR="0" lvl="0" indent="0" defTabSz="914400" rtl="0" eaLnBrk="1" fontAlgn="auto" latinLnBrk="0" hangingPunct="1">
              <a:spcBef>
                <a:spcPts val="0"/>
              </a:spcBef>
              <a:spcAft>
                <a:spcPts val="0"/>
              </a:spcAft>
              <a:buClrTx/>
              <a:buSzTx/>
              <a:buFontTx/>
              <a:buNone/>
              <a:tabLst/>
              <a:defRPr/>
            </a:pPr>
            <a:endParaRPr lang="en-GB" dirty="0"/>
          </a:p>
          <a:p>
            <a:pPr marL="0" marR="0" lvl="0" indent="0" defTabSz="914400" rtl="0" eaLnBrk="1" fontAlgn="auto" latinLnBrk="0" hangingPunct="1">
              <a:spcBef>
                <a:spcPts val="0"/>
              </a:spcBef>
              <a:spcAft>
                <a:spcPts val="0"/>
              </a:spcAft>
              <a:buClrTx/>
              <a:buSzTx/>
              <a:buFontTx/>
              <a:buNone/>
              <a:tabLst/>
              <a:defRPr/>
            </a:pPr>
            <a:r>
              <a:rPr lang="en-GB" dirty="0"/>
              <a:t>(Staying Connected, 2022)</a:t>
            </a:r>
          </a:p>
          <a:p>
            <a:pPr marL="0" marR="0" lvl="0" indent="0" defTabSz="914400" rtl="0" eaLnBrk="1" fontAlgn="auto" latinLnBrk="0" hangingPunct="1">
              <a:spcBef>
                <a:spcPts val="0"/>
              </a:spcBef>
              <a:spcAft>
                <a:spcPts val="0"/>
              </a:spcAft>
              <a:buClrTx/>
              <a:buSzTx/>
              <a:buFontTx/>
              <a:buNone/>
              <a:tabLst/>
              <a:defRPr/>
            </a:pPr>
            <a:endParaRPr lang="en-GB" dirty="0"/>
          </a:p>
          <a:p>
            <a:pPr marL="0" marR="0" lvl="0" indent="0" defTabSz="914400" rtl="0" eaLnBrk="1" fontAlgn="auto" latinLnBrk="0" hangingPunct="1">
              <a:spcBef>
                <a:spcPts val="0"/>
              </a:spcBef>
              <a:spcAft>
                <a:spcPts val="0"/>
              </a:spcAft>
              <a:buClrTx/>
              <a:buSzTx/>
              <a:buFontTx/>
              <a:buNone/>
              <a:tabLst/>
              <a:defRPr/>
            </a:pPr>
            <a:endParaRPr lang="en-GB" dirty="0"/>
          </a:p>
          <a:p>
            <a:pPr marL="0" marR="0" lvl="0" indent="0" defTabSz="914400" rtl="0" eaLnBrk="1" fontAlgn="auto" latinLnBrk="0" hangingPunct="1">
              <a:spcBef>
                <a:spcPts val="0"/>
              </a:spcBef>
              <a:spcAft>
                <a:spcPts val="0"/>
              </a:spcAft>
              <a:buClrTx/>
              <a:buSzTx/>
              <a:buFontTx/>
              <a:buNone/>
              <a:tabLst/>
              <a:defRPr/>
            </a:pPr>
            <a:r>
              <a:rPr lang="en-GB" b="1" dirty="0"/>
              <a:t>In what circumstances should contact between children and their parents be supervised?</a:t>
            </a:r>
          </a:p>
          <a:p>
            <a:pPr marL="0" marR="0" lvl="0" indent="0" defTabSz="914400" rtl="0" eaLnBrk="1" fontAlgn="auto" latinLnBrk="0" hangingPunct="1">
              <a:spcBef>
                <a:spcPts val="0"/>
              </a:spcBef>
              <a:spcAft>
                <a:spcPts val="0"/>
              </a:spcAft>
              <a:buClrTx/>
              <a:buSzTx/>
              <a:buFontTx/>
              <a:buNone/>
              <a:tabLst/>
              <a:defRPr/>
            </a:pPr>
            <a:endParaRPr lang="en-GB" dirty="0"/>
          </a:p>
          <a:p>
            <a:endParaRPr lang="en-GB" dirty="0"/>
          </a:p>
        </p:txBody>
      </p:sp>
    </p:spTree>
    <p:extLst>
      <p:ext uri="{BB962C8B-B14F-4D97-AF65-F5344CB8AC3E}">
        <p14:creationId xmlns:p14="http://schemas.microsoft.com/office/powerpoint/2010/main" val="381711810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12004</TotalTime>
  <Words>2280</Words>
  <Application>Microsoft Office PowerPoint</Application>
  <PresentationFormat>Widescreen</PresentationFormat>
  <Paragraphs>202</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2</vt:lpstr>
      <vt:lpstr>Arial</vt:lpstr>
      <vt:lpstr>ArialMT</vt:lpstr>
      <vt:lpstr>Calibri</vt:lpstr>
      <vt:lpstr>Calibri Light</vt:lpstr>
      <vt:lpstr>Wingdings</vt:lpstr>
      <vt:lpstr>Metropolitan</vt:lpstr>
      <vt:lpstr>    Care Planning workshop for children returning home   </vt:lpstr>
      <vt:lpstr>Objectives</vt:lpstr>
      <vt:lpstr>MS Teams chat</vt:lpstr>
      <vt:lpstr>PowerPoint Presentation</vt:lpstr>
      <vt:lpstr>Care planning Placement and Case Review Regs 2010      </vt:lpstr>
      <vt:lpstr>PowerPoint Presentation</vt:lpstr>
      <vt:lpstr> Planning for children to return home </vt:lpstr>
      <vt:lpstr>Building Relationships  (Use of Family Group Conferences, Family Networks, Life Long Links, ecomap/genogram)</vt:lpstr>
      <vt:lpstr> Family time/contact</vt:lpstr>
      <vt:lpstr>PowerPoint Presentation</vt:lpstr>
      <vt:lpstr>PowerPoint Presentation</vt:lpstr>
      <vt:lpstr>                       Case study of Family M </vt:lpstr>
      <vt:lpstr>Assessment and Decision making</vt:lpstr>
      <vt:lpstr>PowerPoint Presentation</vt:lpstr>
      <vt:lpstr>Group Discussion</vt:lpstr>
      <vt:lpstr>Preparing for children to return home</vt:lpstr>
      <vt:lpstr>  Direct work with children, some things to think about…. </vt:lpstr>
      <vt:lpstr>PowerPoint Presentation</vt:lpstr>
      <vt:lpstr>Transition and return home planning</vt:lpstr>
      <vt:lpstr> MS Teams Chat  What are the priorities for after care support?</vt:lpstr>
      <vt:lpstr>After Care</vt:lpstr>
      <vt:lpstr> Mentimeter   What will you take away from today’s session?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Family Safeguarding approach for Children in Care and Family Reunification</dc:title>
  <dc:creator>Rani Naidoo</dc:creator>
  <cp:lastModifiedBy>Rani Naidoo</cp:lastModifiedBy>
  <cp:revision>401</cp:revision>
  <dcterms:created xsi:type="dcterms:W3CDTF">2022-03-28T17:21:20Z</dcterms:created>
  <dcterms:modified xsi:type="dcterms:W3CDTF">2022-09-05T10:06:24Z</dcterms:modified>
</cp:coreProperties>
</file>