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B1D90E-26E7-4448-BB20-AB5292D75C7B}" v="15" dt="2022-12-21T16:05:57.233"/>
    <p1510:client id="{88C802FA-AAE8-1ED9-1F34-611BFC0D7364}" v="69" dt="2022-12-22T08:38:42.3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35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410969D-D40D-3EDF-130B-30CF86C8B1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0234961"/>
              </p:ext>
            </p:extLst>
          </p:nvPr>
        </p:nvGraphicFramePr>
        <p:xfrm>
          <a:off x="369093" y="309562"/>
          <a:ext cx="11136920" cy="62573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68460">
                  <a:extLst>
                    <a:ext uri="{9D8B030D-6E8A-4147-A177-3AD203B41FA5}">
                      <a16:colId xmlns:a16="http://schemas.microsoft.com/office/drawing/2014/main" val="83398734"/>
                    </a:ext>
                  </a:extLst>
                </a:gridCol>
                <a:gridCol w="5568460">
                  <a:extLst>
                    <a:ext uri="{9D8B030D-6E8A-4147-A177-3AD203B41FA5}">
                      <a16:colId xmlns:a16="http://schemas.microsoft.com/office/drawing/2014/main" val="2438176158"/>
                    </a:ext>
                  </a:extLst>
                </a:gridCol>
              </a:tblGrid>
              <a:tr h="312869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3107762"/>
                  </a:ext>
                </a:extLst>
              </a:tr>
              <a:tr h="3128694">
                <a:tc>
                  <a:txBody>
                    <a:bodyPr/>
                    <a:lstStyle/>
                    <a:p>
                      <a:pPr lvl="0">
                        <a:buNone/>
                      </a:pPr>
                      <a:br>
                        <a:rPr lang="en-US"/>
                      </a:br>
                      <a:br>
                        <a:rPr lang="en-US"/>
                      </a:b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err="1"/>
                        <a:t>hkhkjhjhj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2031496"/>
                  </a:ext>
                </a:extLst>
              </a:tr>
            </a:tbl>
          </a:graphicData>
        </a:graphic>
      </p:graphicFrame>
      <p:pic>
        <p:nvPicPr>
          <p:cNvPr id="9" name="Picture 9" descr="A picture containing text, queen&#10;&#10;Description automatically generated">
            <a:extLst>
              <a:ext uri="{FF2B5EF4-FFF2-40B4-BE49-F238E27FC236}">
                <a16:creationId xmlns:a16="http://schemas.microsoft.com/office/drawing/2014/main" id="{A28F9087-E418-FC00-DA94-D9397CB582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3375" y="1547813"/>
            <a:ext cx="3562351" cy="3543301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03F3B310-D9A6-0CF1-530E-DEBFF82DD058}"/>
              </a:ext>
            </a:extLst>
          </p:cNvPr>
          <p:cNvSpPr txBox="1"/>
          <p:nvPr/>
        </p:nvSpPr>
        <p:spPr>
          <a:xfrm>
            <a:off x="589359" y="739378"/>
            <a:ext cx="3471862" cy="238958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20A88EA-1533-507F-B601-209B55CBBD00}"/>
              </a:ext>
            </a:extLst>
          </p:cNvPr>
          <p:cNvSpPr txBox="1"/>
          <p:nvPr/>
        </p:nvSpPr>
        <p:spPr>
          <a:xfrm>
            <a:off x="7705724" y="707231"/>
            <a:ext cx="3706416" cy="256103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F551D8E-4F54-3203-4728-D64190DFBE17}"/>
              </a:ext>
            </a:extLst>
          </p:cNvPr>
          <p:cNvSpPr txBox="1"/>
          <p:nvPr/>
        </p:nvSpPr>
        <p:spPr>
          <a:xfrm>
            <a:off x="557212" y="3707605"/>
            <a:ext cx="3536156" cy="270033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3E61514-EEFA-9E26-CF9E-88BB5FC560CD}"/>
              </a:ext>
            </a:extLst>
          </p:cNvPr>
          <p:cNvSpPr txBox="1"/>
          <p:nvPr/>
        </p:nvSpPr>
        <p:spPr>
          <a:xfrm>
            <a:off x="7674768" y="3640931"/>
            <a:ext cx="3471862" cy="267890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7fc79aa-674f-4351-9ab2-13156206d5c1" xsi:nil="true"/>
    <lcf76f155ced4ddcb4097134ff3c332f xmlns="e610a474-a039-4516-9e34-a3adf8b1f995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B2DB89604DDD42A6A572411A47F7F1" ma:contentTypeVersion="14" ma:contentTypeDescription="Create a new document." ma:contentTypeScope="" ma:versionID="b90ce6a767a3b9e039b06931a1f23ad3">
  <xsd:schema xmlns:xsd="http://www.w3.org/2001/XMLSchema" xmlns:xs="http://www.w3.org/2001/XMLSchema" xmlns:p="http://schemas.microsoft.com/office/2006/metadata/properties" xmlns:ns2="e610a474-a039-4516-9e34-a3adf8b1f995" xmlns:ns3="97fc79aa-674f-4351-9ab2-13156206d5c1" xmlns:ns4="5c9cf0cd-242f-4b35-a3a3-938ed81c2078" targetNamespace="http://schemas.microsoft.com/office/2006/metadata/properties" ma:root="true" ma:fieldsID="ca521f4fa9a9b82f1beb6db93fdd65e9" ns2:_="" ns3:_="" ns4:_="">
    <xsd:import namespace="e610a474-a039-4516-9e34-a3adf8b1f995"/>
    <xsd:import namespace="97fc79aa-674f-4351-9ab2-13156206d5c1"/>
    <xsd:import namespace="5c9cf0cd-242f-4b35-a3a3-938ed81c20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10a474-a039-4516-9e34-a3adf8b1f9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5cdb9e0b-39ef-4b4e-b67d-345ef0004f4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fc79aa-674f-4351-9ab2-13156206d5c1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e54e23c4-496b-4feb-972a-8df6d38bdb43}" ma:internalName="TaxCatchAll" ma:showField="CatchAllData" ma:web="5c9cf0cd-242f-4b35-a3a3-938ed81c207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9cf0cd-242f-4b35-a3a3-938ed81c2078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1AE270E-E839-436B-904E-B04CE19C2BFB}">
  <ds:schemaRefs>
    <ds:schemaRef ds:uri="http://purl.org/dc/terms/"/>
    <ds:schemaRef ds:uri="97fc79aa-674f-4351-9ab2-13156206d5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http://www.w3.org/XML/1998/namespace"/>
    <ds:schemaRef ds:uri="5c9cf0cd-242f-4b35-a3a3-938ed81c2078"/>
    <ds:schemaRef ds:uri="e610a474-a039-4516-9e34-a3adf8b1f995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F261D6E2-A090-45BF-8E90-CFE1652F198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0B1F4F3-F686-4940-921A-3F935DA367D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610a474-a039-4516-9e34-a3adf8b1f995"/>
    <ds:schemaRef ds:uri="97fc79aa-674f-4351-9ab2-13156206d5c1"/>
    <ds:schemaRef ds:uri="5c9cf0cd-242f-4b35-a3a3-938ed81c20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Danielle Smith (PSW)</dc:creator>
  <cp:lastModifiedBy>Danielle Smith (PSW)</cp:lastModifiedBy>
  <cp:revision>4</cp:revision>
  <dcterms:created xsi:type="dcterms:W3CDTF">2022-12-21T16:04:52Z</dcterms:created>
  <dcterms:modified xsi:type="dcterms:W3CDTF">2025-02-27T11:22:01Z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0x01010099B2DB89604DDD42A6A572411A47F7F1</vt:lpwstr>
  </property>
  <property fmtid="{D5CDD505-2E9C-101B-9397-08002B2CF9AE}" pid="3" name="MediaServiceImageTags">
    <vt:lpwstr/>
  </property>
</Properties>
</file>