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1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ABFE2-0203-4E6A-901D-B73396402309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2357B-A495-4885-92A1-23E2AE8F61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00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E0173D-6197-48F8-85E0-ED6C0807D6E5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408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44A-984E-4920-AFCC-E911549102D1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0519-1064-490E-B276-3CD25C68311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44A-984E-4920-AFCC-E911549102D1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0519-1064-490E-B276-3CD25C68311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44A-984E-4920-AFCC-E911549102D1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0519-1064-490E-B276-3CD25C68311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44A-984E-4920-AFCC-E911549102D1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0519-1064-490E-B276-3CD25C68311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44A-984E-4920-AFCC-E911549102D1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0519-1064-490E-B276-3CD25C68311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44A-984E-4920-AFCC-E911549102D1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0519-1064-490E-B276-3CD25C68311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44A-984E-4920-AFCC-E911549102D1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0519-1064-490E-B276-3CD25C68311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44A-984E-4920-AFCC-E911549102D1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0519-1064-490E-B276-3CD25C68311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44A-984E-4920-AFCC-E911549102D1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0519-1064-490E-B276-3CD25C68311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44A-984E-4920-AFCC-E911549102D1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0519-1064-490E-B276-3CD25C68311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44A-984E-4920-AFCC-E911549102D1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0519-1064-490E-B276-3CD25C68311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3444A-984E-4920-AFCC-E911549102D1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90519-1064-490E-B276-3CD25C68311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71600" y="908720"/>
            <a:ext cx="727900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4200"/>
              </a:spcAft>
            </a:pPr>
            <a:r>
              <a:rPr lang="en-IN" sz="4000" dirty="0">
                <a:solidFill>
                  <a:srgbClr val="558ED5"/>
                </a:solidFill>
                <a:effectLst/>
                <a:latin typeface="Call Of Ops Duty"/>
                <a:ea typeface="Times New Roman" panose="02020603050405020304" pitchFamily="18" charset="0"/>
                <a:cs typeface="Adobe Naskh Medium"/>
              </a:rPr>
              <a:t>Certificate of Permanence</a:t>
            </a:r>
            <a:endParaRPr lang="en-GB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200"/>
              </a:spcAft>
            </a:pPr>
            <a:r>
              <a:rPr lang="en-IN" sz="3600" dirty="0">
                <a:solidFill>
                  <a:srgbClr val="558ED5"/>
                </a:solidFill>
                <a:effectLst/>
                <a:latin typeface="Call Of Ops Duty"/>
                <a:ea typeface="Times New Roman" panose="02020603050405020304" pitchFamily="18" charset="0"/>
                <a:cs typeface="Adobe Hebrew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1600" y="1670720"/>
            <a:ext cx="7272808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Papyrus" panose="03070502060502030205" pitchFamily="66" charset="0"/>
              </a:rPr>
              <a:t>This is to certify that</a:t>
            </a:r>
          </a:p>
          <a:p>
            <a:pPr algn="ctr">
              <a:lnSpc>
                <a:spcPct val="200000"/>
              </a:lnSpc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Papyrus" panose="03070502060502030205" pitchFamily="66" charset="0"/>
              </a:rPr>
              <a:t>Northamptonshire Children’s Trust Agency Decision Maker</a:t>
            </a:r>
          </a:p>
          <a:p>
            <a:pPr algn="ctr">
              <a:lnSpc>
                <a:spcPct val="200000"/>
              </a:lnSpc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Papyrus" panose="03070502060502030205" pitchFamily="66" charset="0"/>
              </a:rPr>
              <a:t>Agreed that</a:t>
            </a:r>
          </a:p>
          <a:p>
            <a:pPr algn="ctr">
              <a:lnSpc>
                <a:spcPct val="200000"/>
              </a:lnSpc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Papyrus" panose="03070502060502030205" pitchFamily="66" charset="0"/>
              </a:rPr>
              <a:t>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Lucida Handwriting" panose="03010101010101010101" pitchFamily="66" charset="0"/>
              </a:rPr>
              <a:t>Childs name</a:t>
            </a:r>
          </a:p>
          <a:p>
            <a:pPr algn="ctr">
              <a:lnSpc>
                <a:spcPct val="200000"/>
              </a:lnSpc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Papyrus" panose="03070502060502030205" pitchFamily="66" charset="0"/>
              </a:rPr>
              <a:t>Can live permanently as a family with</a:t>
            </a:r>
          </a:p>
          <a:p>
            <a:pPr algn="ctr">
              <a:lnSpc>
                <a:spcPct val="200000"/>
              </a:lnSpc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Lucida Handwriting" panose="03010101010101010101" pitchFamily="66" charset="0"/>
              </a:rPr>
              <a:t> Applicants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6136" y="4656153"/>
            <a:ext cx="23042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__________________</a:t>
            </a:r>
          </a:p>
          <a:p>
            <a:pPr algn="ctr"/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Papyrus" panose="03070502060502030205" pitchFamily="66" charset="0"/>
              </a:rPr>
              <a:t>Agency Decision Maker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96136" y="5229200"/>
            <a:ext cx="23042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_________________</a:t>
            </a:r>
          </a:p>
          <a:p>
            <a:pPr algn="ctr"/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Papyrus" panose="03070502060502030205" pitchFamily="66" charset="0"/>
              </a:rPr>
              <a:t>Date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229200"/>
            <a:ext cx="2901948" cy="7376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Category1 xmlns="4bc6319f-8bae-4037-8f12-260f03d8e408">Forms</Category1>
    <Status xmlns="4bc6319f-8bae-4037-8f12-260f03d8e408">Unclassified</Status>
    <Retention xmlns="4bc6319f-8bae-4037-8f12-260f03d8e40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85586591B13141A627590D499237DA" ma:contentTypeVersion="0" ma:contentTypeDescription="Create a new document." ma:contentTypeScope="" ma:versionID="4634d51d567a1f1d867bc8cc63621d5f">
  <xsd:schema xmlns:xsd="http://www.w3.org/2001/XMLSchema" xmlns:p="http://schemas.microsoft.com/office/2006/metadata/properties" xmlns:ns3="4bc6319f-8bae-4037-8f12-260f03d8e408" targetNamespace="http://schemas.microsoft.com/office/2006/metadata/properties" ma:root="true" ma:fieldsID="4fa87247d53555d9261f778862dc3f62" ns3:_="">
    <xsd:import namespace="4bc6319f-8bae-4037-8f12-260f03d8e408"/>
    <xsd:element name="properties">
      <xsd:complexType>
        <xsd:sequence>
          <xsd:element name="documentManagement">
            <xsd:complexType>
              <xsd:all>
                <xsd:element ref="ns3:Category1"/>
                <xsd:element ref="ns3:Retention" minOccurs="0"/>
                <xsd:element ref="ns3:Status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bc6319f-8bae-4037-8f12-260f03d8e408" elementFormDefault="qualified">
    <xsd:import namespace="http://schemas.microsoft.com/office/2006/documentManagement/types"/>
    <xsd:element name="Category1" ma:index="9" ma:displayName="Category" ma:default="Forms" ma:description="Please select the category from the list which best describes your document." ma:format="Dropdown" ma:internalName="Category1">
      <xsd:simpleType>
        <xsd:restriction base="dms:Choice">
          <xsd:enumeration value="Forms"/>
          <xsd:enumeration value="Letters"/>
          <xsd:enumeration value="Procedures"/>
          <xsd:enumeration value="Guides"/>
          <xsd:enumeration value="Checklists"/>
        </xsd:restriction>
      </xsd:simpleType>
    </xsd:element>
    <xsd:element name="Retention" ma:index="12" nillable="true" ma:displayName="Retention" ma:format="Dropdown" ma:internalName="Retention">
      <xsd:simpleType>
        <xsd:restriction base="dms:Choice">
          <xsd:enumeration value="6 months"/>
          <xsd:enumeration value="1 year"/>
          <xsd:enumeration value="2 years"/>
          <xsd:enumeration value="5 years"/>
          <xsd:enumeration value="7 years"/>
          <xsd:enumeration value="10 years"/>
          <xsd:enumeration value="25 years"/>
          <xsd:enumeration value="75 years"/>
          <xsd:enumeration value="Perpetual"/>
        </xsd:restriction>
      </xsd:simpleType>
    </xsd:element>
    <xsd:element name="Status" ma:index="13" ma:displayName="Status" ma:default="Unclassified" ma:description="Please select the security status applicable to your document" ma:format="Dropdown" ma:internalName="Status">
      <xsd:simpleType>
        <xsd:restriction base="dms:Choice">
          <xsd:enumeration value="Restricted"/>
          <xsd:enumeration value="Protected"/>
          <xsd:enumeration value="Unclassifi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 ma:index="14" ma:displayName="Subject"/>
        <xsd:element ref="dc:description" minOccurs="0" maxOccurs="1" ma:index="10" ma:displayName="Comments"/>
        <xsd:element name="keywords" minOccurs="0" maxOccurs="1" type="xsd:string" ma:index="11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57A166B-67D9-4F6C-9A5C-1DD73D517206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4bc6319f-8bae-4037-8f12-260f03d8e408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D12B386-E5DE-4986-908E-6036C44ECD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F91355-2BA1-4543-9A93-133C92FDDF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c6319f-8bae-4037-8f12-260f03d8e40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36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Call Of Ops Duty</vt:lpstr>
      <vt:lpstr>Lucida Handwriting</vt:lpstr>
      <vt:lpstr>Papyrus</vt:lpstr>
      <vt:lpstr>Office Theme</vt:lpstr>
      <vt:lpstr>PowerPoint Presentation</vt:lpstr>
    </vt:vector>
  </TitlesOfParts>
  <Company>Northamptonshire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canwilson</dc:creator>
  <cp:lastModifiedBy>Brigitte Thomas</cp:lastModifiedBy>
  <cp:revision>8</cp:revision>
  <dcterms:created xsi:type="dcterms:W3CDTF">2016-01-07T11:07:17Z</dcterms:created>
  <dcterms:modified xsi:type="dcterms:W3CDTF">2022-03-30T14:56:41Z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0x0101004D85586591B13141A627590D499237DA</vt:lpwstr>
  </property>
</Properties>
</file>