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sldIdLst>
    <p:sldId id="256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7B09BB-7BB0-4FAF-9441-D6AD9F5E0880}" v="157" dt="2022-06-30T08:46:25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D150-2F2D-498F-8D4D-85987F08E99C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BED-259F-46B4-966A-9F9CDC73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73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D150-2F2D-498F-8D4D-85987F08E99C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BED-259F-46B4-966A-9F9CDC73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41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D150-2F2D-498F-8D4D-85987F08E99C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BED-259F-46B4-966A-9F9CDC730DAE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9106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D150-2F2D-498F-8D4D-85987F08E99C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BED-259F-46B4-966A-9F9CDC73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85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D150-2F2D-498F-8D4D-85987F08E99C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BED-259F-46B4-966A-9F9CDC730DA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6253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D150-2F2D-498F-8D4D-85987F08E99C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BED-259F-46B4-966A-9F9CDC73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818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D150-2F2D-498F-8D4D-85987F08E99C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BED-259F-46B4-966A-9F9CDC73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407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D150-2F2D-498F-8D4D-85987F08E99C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BED-259F-46B4-966A-9F9CDC73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78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D150-2F2D-498F-8D4D-85987F08E99C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BED-259F-46B4-966A-9F9CDC73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05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D150-2F2D-498F-8D4D-85987F08E99C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BED-259F-46B4-966A-9F9CDC73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45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D150-2F2D-498F-8D4D-85987F08E99C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BED-259F-46B4-966A-9F9CDC73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192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D150-2F2D-498F-8D4D-85987F08E99C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BED-259F-46B4-966A-9F9CDC73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87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D150-2F2D-498F-8D4D-85987F08E99C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BED-259F-46B4-966A-9F9CDC73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88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D150-2F2D-498F-8D4D-85987F08E99C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BED-259F-46B4-966A-9F9CDC73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061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D150-2F2D-498F-8D4D-85987F08E99C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BED-259F-46B4-966A-9F9CDC73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30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D150-2F2D-498F-8D4D-85987F08E99C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BED-259F-46B4-966A-9F9CDC73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8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4D150-2F2D-498F-8D4D-85987F08E99C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709BED-259F-46B4-966A-9F9CDC73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470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C7E86-4415-4AB9-B395-424824120D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798" y="2705549"/>
            <a:ext cx="3497565" cy="1446902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GB" sz="4100" dirty="0"/>
              <a:t>Treatment Plan 2022-3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89DF74-1432-419E-98CC-384A3492D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7564" y="1413164"/>
            <a:ext cx="4724855" cy="4176685"/>
          </a:xfrm>
        </p:spPr>
        <p:txBody>
          <a:bodyPr>
            <a:norm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2C3C4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C3C4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Reflections on past year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lang="en-GB" sz="1700" dirty="0">
              <a:solidFill>
                <a:srgbClr val="2C3C43"/>
              </a:solidFill>
              <a:latin typeface="Trebuchet MS" panose="020B060302020202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2C3C4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Increase in referrals – 141 (2021-22) 125 (2020-21)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2C3C4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Referrals continue from range of agencies including self-referral and referrals from parents/carers, schools, college, VLC, YOT, CSC and Front Door, Health including CAMHS and GP Surgeries.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2C3C4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Drugs Training for North Somerset Staff returned to in person</a:t>
            </a:r>
            <a:r>
              <a:rPr lang="en-GB" sz="1700" dirty="0">
                <a:solidFill>
                  <a:srgbClr val="2C3C43"/>
                </a:solidFill>
                <a:latin typeface="Trebuchet MS" panose="020B0603020202020204"/>
              </a:rPr>
              <a:t> delivery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2C3C4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high uptake from internal NSC staff and external partners/foster carers. </a:t>
            </a:r>
          </a:p>
          <a:p>
            <a:pPr algn="l"/>
            <a:endParaRPr lang="en-GB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AA330523-F25B-4007-B3E5-ABB5637D1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6718E6-1399-4706-A169-6C4C813041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943" y="759045"/>
            <a:ext cx="1937724" cy="130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83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32AFB-26D4-402A-80DF-48D6F07EB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093" y="268447"/>
            <a:ext cx="5186842" cy="1551964"/>
          </a:xfrm>
        </p:spPr>
        <p:txBody>
          <a:bodyPr anchor="b">
            <a:normAutofit/>
          </a:bodyPr>
          <a:lstStyle/>
          <a:p>
            <a:pPr algn="l"/>
            <a:r>
              <a:rPr lang="en-GB" sz="3200" dirty="0">
                <a:solidFill>
                  <a:schemeClr val="tx2"/>
                </a:solidFill>
              </a:rPr>
              <a:t>Key Objectives for 2022/3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4F1AF5-0802-48BA-94B3-7768FC6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6093" y="2050743"/>
            <a:ext cx="7906296" cy="4190666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GB" sz="1700" dirty="0">
                <a:solidFill>
                  <a:schemeClr val="tx1"/>
                </a:solidFill>
              </a:rPr>
              <a:t>New links with Bristol and Weston H</a:t>
            </a:r>
            <a:r>
              <a:rPr lang="en-GB" sz="1600" dirty="0">
                <a:solidFill>
                  <a:schemeClr val="tx1"/>
                </a:solidFill>
              </a:rPr>
              <a:t>ospital – to establish referral pathways for CYP presenting at ED’s under the influence of drugs and alcohol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600" dirty="0">
                <a:solidFill>
                  <a:schemeClr val="tx1"/>
                </a:solidFill>
              </a:rPr>
              <a:t>Implement new training – Legal drugs used by children and young people, including nicotine (vaping and puff bars) and caffeine (energy drinks) via CPD online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600" dirty="0">
                <a:solidFill>
                  <a:schemeClr val="tx1"/>
                </a:solidFill>
              </a:rPr>
              <a:t>WAWY – re-establish links post COVID to include updating transitions protocol and naloxone training/refresher training for all SAS staff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600" dirty="0">
                <a:solidFill>
                  <a:schemeClr val="tx1"/>
                </a:solidFill>
              </a:rPr>
              <a:t>Build further links with key schools/youth groups including group work programmes on request, alcohol awareness week activities, VLC drop in, VRU events...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600" dirty="0">
                <a:solidFill>
                  <a:schemeClr val="tx1"/>
                </a:solidFill>
              </a:rPr>
              <a:t>CAMHS strategy liaison meetings – YISP and SAS Managers with Senior Clinical Lead – service updates, referrals, case discussion</a:t>
            </a:r>
            <a:r>
              <a:rPr lang="en-GB" sz="1600">
                <a:solidFill>
                  <a:schemeClr val="tx1"/>
                </a:solidFill>
              </a:rPr>
              <a:t>, training </a:t>
            </a:r>
            <a:r>
              <a:rPr lang="en-GB" sz="1600" dirty="0">
                <a:solidFill>
                  <a:schemeClr val="tx1"/>
                </a:solidFill>
              </a:rPr>
              <a:t>and transitions. </a:t>
            </a:r>
          </a:p>
          <a:p>
            <a:pPr algn="l"/>
            <a:endParaRPr lang="en-GB" sz="1100" dirty="0">
              <a:solidFill>
                <a:schemeClr val="tx2"/>
              </a:solidFill>
            </a:endParaRPr>
          </a:p>
          <a:p>
            <a:pPr algn="l"/>
            <a:endParaRPr lang="en-GB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13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39c30d1-9da3-478d-9283-3c828138270d">NSCCCF-764961143-643682</_dlc_DocId>
    <TaxCatchAll xmlns="639c30d1-9da3-478d-9283-3c828138270d" xsi:nil="true"/>
    <lcf76f155ced4ddcb4097134ff3c332f xmlns="bc273c50-96fd-448a-b896-ec47f22b0d3d">
      <Terms xmlns="http://schemas.microsoft.com/office/infopath/2007/PartnerControls"/>
    </lcf76f155ced4ddcb4097134ff3c332f>
    <_dlc_DocIdUrl xmlns="639c30d1-9da3-478d-9283-3c828138270d">
      <Url>https://nsomerset.sharepoint.com/sites/ccf/_layouts/15/DocIdRedir.aspx?ID=NSCCCF-764961143-643682</Url>
      <Description>NSCCCF-764961143-643682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723A5167F8974A9B45788157FDD955" ma:contentTypeVersion="22" ma:contentTypeDescription="Create a new document." ma:contentTypeScope="" ma:versionID="1c7067e3e959e3b94f6ba5c31ce6215b">
  <xsd:schema xmlns:xsd="http://www.w3.org/2001/XMLSchema" xmlns:xs="http://www.w3.org/2001/XMLSchema" xmlns:p="http://schemas.microsoft.com/office/2006/metadata/properties" xmlns:ns2="639c30d1-9da3-478d-9283-3c828138270d" xmlns:ns3="bc273c50-96fd-448a-b896-ec47f22b0d3d" targetNamespace="http://schemas.microsoft.com/office/2006/metadata/properties" ma:root="true" ma:fieldsID="62ba4e2ebab8ae9e2bc8fcce58e1e5c9" ns2:_="" ns3:_="">
    <xsd:import namespace="639c30d1-9da3-478d-9283-3c828138270d"/>
    <xsd:import namespace="bc273c50-96fd-448a-b896-ec47f22b0d3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9c30d1-9da3-478d-9283-3c828138270d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0f74a750-6fe8-4959-950c-b9c79a4f3247}" ma:internalName="TaxCatchAll" ma:showField="CatchAllData" ma:web="639c30d1-9da3-478d-9283-3c82813827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273c50-96fd-448a-b896-ec47f22b0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3c22456b-244c-4bab-bafb-596099f7b70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AE986CA-0B92-4352-A28B-C9B615D818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898DDE-C41E-4D71-AD27-29DE7E4EA9D8}">
  <ds:schemaRefs>
    <ds:schemaRef ds:uri="http://schemas.microsoft.com/office/2006/metadata/properties"/>
    <ds:schemaRef ds:uri="http://schemas.microsoft.com/office/infopath/2007/PartnerControls"/>
    <ds:schemaRef ds:uri="639c30d1-9da3-478d-9283-3c828138270d"/>
    <ds:schemaRef ds:uri="bc273c50-96fd-448a-b896-ec47f22b0d3d"/>
  </ds:schemaRefs>
</ds:datastoreItem>
</file>

<file path=customXml/itemProps3.xml><?xml version="1.0" encoding="utf-8"?>
<ds:datastoreItem xmlns:ds="http://schemas.openxmlformats.org/officeDocument/2006/customXml" ds:itemID="{52D06166-5D57-4330-8916-89AB47DD0B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9c30d1-9da3-478d-9283-3c828138270d"/>
    <ds:schemaRef ds:uri="bc273c50-96fd-448a-b896-ec47f22b0d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67057E5-413C-4A95-890F-FB5600CD7AD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306</TotalTime>
  <Words>212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Treatment Plan 2022-3</vt:lpstr>
      <vt:lpstr>Key Objectives for 2022/3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Substance Advice Service Treatment Plan</dc:title>
  <dc:creator>Lucy Frampton</dc:creator>
  <cp:lastModifiedBy>Lyndsey Mouland</cp:lastModifiedBy>
  <cp:revision>5</cp:revision>
  <dcterms:created xsi:type="dcterms:W3CDTF">2022-06-24T07:03:58Z</dcterms:created>
  <dcterms:modified xsi:type="dcterms:W3CDTF">2022-06-30T14:32:26Z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0x010100A1723A5167F8974A9B45788157FDD955</vt:lpwstr>
  </property>
  <property fmtid="{D5CDD505-2E9C-101B-9397-08002B2CF9AE}" pid="3" name="_dlc_DocIdItemGuid">
    <vt:lpwstr>892fe900-bec0-4f55-a5da-6f4688e6f7d7</vt:lpwstr>
  </property>
  <property fmtid="{D5CDD505-2E9C-101B-9397-08002B2CF9AE}" pid="4" name="MediaServiceImageTags">
    <vt:lpwstr/>
  </property>
</Properties>
</file>