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84" r:id="rId2"/>
    <p:sldId id="385" r:id="rId3"/>
  </p:sldIdLst>
  <p:sldSz cx="9144000" cy="6858000" type="screen4x3"/>
  <p:notesSz cx="6877050" cy="10001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AA34"/>
    <a:srgbClr val="D1D1D1"/>
    <a:srgbClr val="D92F4B"/>
    <a:srgbClr val="83C937"/>
    <a:srgbClr val="86603A"/>
    <a:srgbClr val="66492C"/>
    <a:srgbClr val="814A1D"/>
    <a:srgbClr val="6D3F19"/>
    <a:srgbClr val="714311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529" autoAdjust="0"/>
    <p:restoredTop sz="86466" autoAdjust="0"/>
  </p:normalViewPr>
  <p:slideViewPr>
    <p:cSldViewPr>
      <p:cViewPr>
        <p:scale>
          <a:sx n="64" d="100"/>
          <a:sy n="64" d="100"/>
        </p:scale>
        <p:origin x="-3042" y="-12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781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556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zanne McGladdery" userId="62adaf76c46c4659" providerId="LiveId" clId="{99FF4C81-BF58-442B-AC9E-08377F9AB43A}"/>
    <pc:docChg chg="delSld modSld">
      <pc:chgData name="Suzanne McGladdery" userId="62adaf76c46c4659" providerId="LiveId" clId="{99FF4C81-BF58-442B-AC9E-08377F9AB43A}" dt="2020-01-13T11:52:18.899" v="17" actId="47"/>
      <pc:docMkLst>
        <pc:docMk/>
      </pc:docMkLst>
      <pc:sldChg chg="del">
        <pc:chgData name="Suzanne McGladdery" userId="62adaf76c46c4659" providerId="LiveId" clId="{99FF4C81-BF58-442B-AC9E-08377F9AB43A}" dt="2020-01-13T11:52:17.556" v="16" actId="47"/>
        <pc:sldMkLst>
          <pc:docMk/>
          <pc:sldMk cId="4232761939" sldId="289"/>
        </pc:sldMkLst>
      </pc:sldChg>
      <pc:sldChg chg="del">
        <pc:chgData name="Suzanne McGladdery" userId="62adaf76c46c4659" providerId="LiveId" clId="{99FF4C81-BF58-442B-AC9E-08377F9AB43A}" dt="2020-01-13T11:52:18.899" v="17" actId="47"/>
        <pc:sldMkLst>
          <pc:docMk/>
          <pc:sldMk cId="2002062081" sldId="342"/>
        </pc:sldMkLst>
      </pc:sldChg>
      <pc:sldChg chg="modSp">
        <pc:chgData name="Suzanne McGladdery" userId="62adaf76c46c4659" providerId="LiveId" clId="{99FF4C81-BF58-442B-AC9E-08377F9AB43A}" dt="2020-01-13T11:51:56.764" v="15" actId="1076"/>
        <pc:sldMkLst>
          <pc:docMk/>
          <pc:sldMk cId="944988083" sldId="418"/>
        </pc:sldMkLst>
        <pc:spChg chg="mod">
          <ac:chgData name="Suzanne McGladdery" userId="62adaf76c46c4659" providerId="LiveId" clId="{99FF4C81-BF58-442B-AC9E-08377F9AB43A}" dt="2020-01-13T11:51:11.200" v="4" actId="1076"/>
          <ac:spMkLst>
            <pc:docMk/>
            <pc:sldMk cId="944988083" sldId="418"/>
            <ac:spMk id="4" creationId="{626BD20B-61E9-457B-AB91-2597917ACE82}"/>
          </ac:spMkLst>
        </pc:spChg>
        <pc:spChg chg="mod">
          <ac:chgData name="Suzanne McGladdery" userId="62adaf76c46c4659" providerId="LiveId" clId="{99FF4C81-BF58-442B-AC9E-08377F9AB43A}" dt="2020-01-13T11:51:56.764" v="15" actId="1076"/>
          <ac:spMkLst>
            <pc:docMk/>
            <pc:sldMk cId="944988083" sldId="418"/>
            <ac:spMk id="5" creationId="{9AEC03CB-B417-49D5-838B-52178033739E}"/>
          </ac:spMkLst>
        </pc:spChg>
        <pc:spChg chg="mod">
          <ac:chgData name="Suzanne McGladdery" userId="62adaf76c46c4659" providerId="LiveId" clId="{99FF4C81-BF58-442B-AC9E-08377F9AB43A}" dt="2020-01-13T11:51:21.838" v="9" actId="1076"/>
          <ac:spMkLst>
            <pc:docMk/>
            <pc:sldMk cId="944988083" sldId="418"/>
            <ac:spMk id="6" creationId="{8D0F6E28-4C20-4DB6-9DA4-70B43CB6C6B5}"/>
          </ac:spMkLst>
        </pc:spChg>
        <pc:picChg chg="mod">
          <ac:chgData name="Suzanne McGladdery" userId="62adaf76c46c4659" providerId="LiveId" clId="{99FF4C81-BF58-442B-AC9E-08377F9AB43A}" dt="2020-01-13T11:51:15.231" v="7" actId="1076"/>
          <ac:picMkLst>
            <pc:docMk/>
            <pc:sldMk cId="944988083" sldId="418"/>
            <ac:picMk id="1026" creationId="{16633185-17CE-4E5E-9F58-1E7367B1B150}"/>
          </ac:picMkLst>
        </pc:picChg>
      </pc:sldChg>
      <pc:sldChg chg="del">
        <pc:chgData name="Suzanne McGladdery" userId="62adaf76c46c4659" providerId="LiveId" clId="{99FF4C81-BF58-442B-AC9E-08377F9AB43A}" dt="2020-01-13T11:50:32.897" v="0" actId="47"/>
        <pc:sldMkLst>
          <pc:docMk/>
          <pc:sldMk cId="2297908739" sldId="490"/>
        </pc:sldMkLst>
      </pc:sldChg>
    </pc:docChg>
  </pc:docChgLst>
  <pc:docChgLst>
    <pc:chgData name="Suzanne McGladdery" userId="62adaf76c46c4659" providerId="LiveId" clId="{12479E80-208E-4251-864F-B4B5733781B0}"/>
    <pc:docChg chg="delSld delMainMaster">
      <pc:chgData name="Suzanne McGladdery" userId="62adaf76c46c4659" providerId="LiveId" clId="{12479E80-208E-4251-864F-B4B5733781B0}" dt="2020-01-16T21:16:42.389" v="122" actId="47"/>
      <pc:docMkLst>
        <pc:docMk/>
      </pc:docMkLst>
      <pc:sldChg chg="del">
        <pc:chgData name="Suzanne McGladdery" userId="62adaf76c46c4659" providerId="LiveId" clId="{12479E80-208E-4251-864F-B4B5733781B0}" dt="2020-01-16T21:15:07.143" v="0" actId="47"/>
        <pc:sldMkLst>
          <pc:docMk/>
          <pc:sldMk cId="167211088" sldId="256"/>
        </pc:sldMkLst>
      </pc:sldChg>
      <pc:sldChg chg="del">
        <pc:chgData name="Suzanne McGladdery" userId="62adaf76c46c4659" providerId="LiveId" clId="{12479E80-208E-4251-864F-B4B5733781B0}" dt="2020-01-16T21:15:37.404" v="50" actId="47"/>
        <pc:sldMkLst>
          <pc:docMk/>
          <pc:sldMk cId="3923958402" sldId="259"/>
        </pc:sldMkLst>
      </pc:sldChg>
      <pc:sldChg chg="del">
        <pc:chgData name="Suzanne McGladdery" userId="62adaf76c46c4659" providerId="LiveId" clId="{12479E80-208E-4251-864F-B4B5733781B0}" dt="2020-01-16T21:15:47.024" v="68" actId="47"/>
        <pc:sldMkLst>
          <pc:docMk/>
          <pc:sldMk cId="10201989" sldId="260"/>
        </pc:sldMkLst>
      </pc:sldChg>
      <pc:sldChg chg="del">
        <pc:chgData name="Suzanne McGladdery" userId="62adaf76c46c4659" providerId="LiveId" clId="{12479E80-208E-4251-864F-B4B5733781B0}" dt="2020-01-16T21:16:18.218" v="119" actId="47"/>
        <pc:sldMkLst>
          <pc:docMk/>
          <pc:sldMk cId="296554632" sldId="262"/>
        </pc:sldMkLst>
      </pc:sldChg>
      <pc:sldChg chg="del">
        <pc:chgData name="Suzanne McGladdery" userId="62adaf76c46c4659" providerId="LiveId" clId="{12479E80-208E-4251-864F-B4B5733781B0}" dt="2020-01-16T21:15:12.722" v="9" actId="47"/>
        <pc:sldMkLst>
          <pc:docMk/>
          <pc:sldMk cId="4227464955" sldId="270"/>
        </pc:sldMkLst>
      </pc:sldChg>
      <pc:sldChg chg="del">
        <pc:chgData name="Suzanne McGladdery" userId="62adaf76c46c4659" providerId="LiveId" clId="{12479E80-208E-4251-864F-B4B5733781B0}" dt="2020-01-16T21:15:08.022" v="1" actId="47"/>
        <pc:sldMkLst>
          <pc:docMk/>
          <pc:sldMk cId="2984941559" sldId="273"/>
        </pc:sldMkLst>
      </pc:sldChg>
      <pc:sldChg chg="del">
        <pc:chgData name="Suzanne McGladdery" userId="62adaf76c46c4659" providerId="LiveId" clId="{12479E80-208E-4251-864F-B4B5733781B0}" dt="2020-01-16T21:15:11.179" v="6" actId="47"/>
        <pc:sldMkLst>
          <pc:docMk/>
          <pc:sldMk cId="3053695437" sldId="274"/>
        </pc:sldMkLst>
      </pc:sldChg>
      <pc:sldChg chg="del">
        <pc:chgData name="Suzanne McGladdery" userId="62adaf76c46c4659" providerId="LiveId" clId="{12479E80-208E-4251-864F-B4B5733781B0}" dt="2020-01-16T21:15:13.648" v="11" actId="47"/>
        <pc:sldMkLst>
          <pc:docMk/>
          <pc:sldMk cId="4186317042" sldId="275"/>
        </pc:sldMkLst>
      </pc:sldChg>
      <pc:sldChg chg="del">
        <pc:chgData name="Suzanne McGladdery" userId="62adaf76c46c4659" providerId="LiveId" clId="{12479E80-208E-4251-864F-B4B5733781B0}" dt="2020-01-16T21:15:19.891" v="22" actId="47"/>
        <pc:sldMkLst>
          <pc:docMk/>
          <pc:sldMk cId="2951764806" sldId="276"/>
        </pc:sldMkLst>
      </pc:sldChg>
      <pc:sldChg chg="del">
        <pc:chgData name="Suzanne McGladdery" userId="62adaf76c46c4659" providerId="LiveId" clId="{12479E80-208E-4251-864F-B4B5733781B0}" dt="2020-01-16T21:15:14.157" v="12" actId="47"/>
        <pc:sldMkLst>
          <pc:docMk/>
          <pc:sldMk cId="3561596476" sldId="278"/>
        </pc:sldMkLst>
      </pc:sldChg>
      <pc:sldChg chg="del">
        <pc:chgData name="Suzanne McGladdery" userId="62adaf76c46c4659" providerId="LiveId" clId="{12479E80-208E-4251-864F-B4B5733781B0}" dt="2020-01-16T21:15:15.138" v="14" actId="47"/>
        <pc:sldMkLst>
          <pc:docMk/>
          <pc:sldMk cId="761357929" sldId="279"/>
        </pc:sldMkLst>
      </pc:sldChg>
      <pc:sldChg chg="del">
        <pc:chgData name="Suzanne McGladdery" userId="62adaf76c46c4659" providerId="LiveId" clId="{12479E80-208E-4251-864F-B4B5733781B0}" dt="2020-01-16T21:15:46.408" v="67" actId="47"/>
        <pc:sldMkLst>
          <pc:docMk/>
          <pc:sldMk cId="1666927286" sldId="280"/>
        </pc:sldMkLst>
      </pc:sldChg>
      <pc:sldChg chg="del">
        <pc:chgData name="Suzanne McGladdery" userId="62adaf76c46c4659" providerId="LiveId" clId="{12479E80-208E-4251-864F-B4B5733781B0}" dt="2020-01-16T21:15:47.535" v="69" actId="47"/>
        <pc:sldMkLst>
          <pc:docMk/>
          <pc:sldMk cId="2722061096" sldId="281"/>
        </pc:sldMkLst>
      </pc:sldChg>
      <pc:sldChg chg="del">
        <pc:chgData name="Suzanne McGladdery" userId="62adaf76c46c4659" providerId="LiveId" clId="{12479E80-208E-4251-864F-B4B5733781B0}" dt="2020-01-16T21:16:10.368" v="104" actId="47"/>
        <pc:sldMkLst>
          <pc:docMk/>
          <pc:sldMk cId="3631942978" sldId="282"/>
        </pc:sldMkLst>
      </pc:sldChg>
      <pc:sldChg chg="del">
        <pc:chgData name="Suzanne McGladdery" userId="62adaf76c46c4659" providerId="LiveId" clId="{12479E80-208E-4251-864F-B4B5733781B0}" dt="2020-01-16T21:15:49.300" v="72" actId="47"/>
        <pc:sldMkLst>
          <pc:docMk/>
          <pc:sldMk cId="2863931538" sldId="283"/>
        </pc:sldMkLst>
      </pc:sldChg>
      <pc:sldChg chg="del">
        <pc:chgData name="Suzanne McGladdery" userId="62adaf76c46c4659" providerId="LiveId" clId="{12479E80-208E-4251-864F-B4B5733781B0}" dt="2020-01-16T21:15:48.066" v="70" actId="47"/>
        <pc:sldMkLst>
          <pc:docMk/>
          <pc:sldMk cId="3991864754" sldId="284"/>
        </pc:sldMkLst>
      </pc:sldChg>
      <pc:sldChg chg="del">
        <pc:chgData name="Suzanne McGladdery" userId="62adaf76c46c4659" providerId="LiveId" clId="{12479E80-208E-4251-864F-B4B5733781B0}" dt="2020-01-16T21:16:23.650" v="121" actId="47"/>
        <pc:sldMkLst>
          <pc:docMk/>
          <pc:sldMk cId="402224394" sldId="287"/>
        </pc:sldMkLst>
      </pc:sldChg>
      <pc:sldChg chg="del">
        <pc:chgData name="Suzanne McGladdery" userId="62adaf76c46c4659" providerId="LiveId" clId="{12479E80-208E-4251-864F-B4B5733781B0}" dt="2020-01-16T21:16:42.389" v="122" actId="47"/>
        <pc:sldMkLst>
          <pc:docMk/>
          <pc:sldMk cId="1785719291" sldId="288"/>
        </pc:sldMkLst>
      </pc:sldChg>
      <pc:sldChg chg="del">
        <pc:chgData name="Suzanne McGladdery" userId="62adaf76c46c4659" providerId="LiveId" clId="{12479E80-208E-4251-864F-B4B5733781B0}" dt="2020-01-16T21:15:17.666" v="17" actId="47"/>
        <pc:sldMkLst>
          <pc:docMk/>
          <pc:sldMk cId="235335868" sldId="291"/>
        </pc:sldMkLst>
      </pc:sldChg>
      <pc:sldChg chg="del">
        <pc:chgData name="Suzanne McGladdery" userId="62adaf76c46c4659" providerId="LiveId" clId="{12479E80-208E-4251-864F-B4B5733781B0}" dt="2020-01-16T21:15:20.750" v="24" actId="47"/>
        <pc:sldMkLst>
          <pc:docMk/>
          <pc:sldMk cId="1387716866" sldId="293"/>
        </pc:sldMkLst>
      </pc:sldChg>
      <pc:sldChg chg="del">
        <pc:chgData name="Suzanne McGladdery" userId="62adaf76c46c4659" providerId="LiveId" clId="{12479E80-208E-4251-864F-B4B5733781B0}" dt="2020-01-16T21:15:13.169" v="10" actId="47"/>
        <pc:sldMkLst>
          <pc:docMk/>
          <pc:sldMk cId="4180752084" sldId="297"/>
        </pc:sldMkLst>
      </pc:sldChg>
      <pc:sldChg chg="del">
        <pc:chgData name="Suzanne McGladdery" userId="62adaf76c46c4659" providerId="LiveId" clId="{12479E80-208E-4251-864F-B4B5733781B0}" dt="2020-01-16T21:16:09.351" v="102" actId="47"/>
        <pc:sldMkLst>
          <pc:docMk/>
          <pc:sldMk cId="984044640" sldId="300"/>
        </pc:sldMkLst>
      </pc:sldChg>
      <pc:sldChg chg="del">
        <pc:chgData name="Suzanne McGladdery" userId="62adaf76c46c4659" providerId="LiveId" clId="{12479E80-208E-4251-864F-B4B5733781B0}" dt="2020-01-16T21:16:09.909" v="103" actId="47"/>
        <pc:sldMkLst>
          <pc:docMk/>
          <pc:sldMk cId="336562885" sldId="301"/>
        </pc:sldMkLst>
      </pc:sldChg>
      <pc:sldChg chg="del">
        <pc:chgData name="Suzanne McGladdery" userId="62adaf76c46c4659" providerId="LiveId" clId="{12479E80-208E-4251-864F-B4B5733781B0}" dt="2020-01-16T21:16:07.278" v="98" actId="47"/>
        <pc:sldMkLst>
          <pc:docMk/>
          <pc:sldMk cId="3328576852" sldId="319"/>
        </pc:sldMkLst>
      </pc:sldChg>
      <pc:sldChg chg="del">
        <pc:chgData name="Suzanne McGladdery" userId="62adaf76c46c4659" providerId="LiveId" clId="{12479E80-208E-4251-864F-B4B5733781B0}" dt="2020-01-16T21:16:12.833" v="108" actId="47"/>
        <pc:sldMkLst>
          <pc:docMk/>
          <pc:sldMk cId="3195451127" sldId="321"/>
        </pc:sldMkLst>
      </pc:sldChg>
      <pc:sldChg chg="del">
        <pc:chgData name="Suzanne McGladdery" userId="62adaf76c46c4659" providerId="LiveId" clId="{12479E80-208E-4251-864F-B4B5733781B0}" dt="2020-01-16T21:16:08.856" v="101" actId="47"/>
        <pc:sldMkLst>
          <pc:docMk/>
          <pc:sldMk cId="194119328" sldId="337"/>
        </pc:sldMkLst>
      </pc:sldChg>
      <pc:sldChg chg="del">
        <pc:chgData name="Suzanne McGladdery" userId="62adaf76c46c4659" providerId="LiveId" clId="{12479E80-208E-4251-864F-B4B5733781B0}" dt="2020-01-16T21:16:07.809" v="99" actId="47"/>
        <pc:sldMkLst>
          <pc:docMk/>
          <pc:sldMk cId="575089245" sldId="338"/>
        </pc:sldMkLst>
      </pc:sldChg>
      <pc:sldChg chg="del">
        <pc:chgData name="Suzanne McGladdery" userId="62adaf76c46c4659" providerId="LiveId" clId="{12479E80-208E-4251-864F-B4B5733781B0}" dt="2020-01-16T21:15:41.050" v="57" actId="47"/>
        <pc:sldMkLst>
          <pc:docMk/>
          <pc:sldMk cId="1569058689" sldId="341"/>
        </pc:sldMkLst>
      </pc:sldChg>
      <pc:sldChg chg="del">
        <pc:chgData name="Suzanne McGladdery" userId="62adaf76c46c4659" providerId="LiveId" clId="{12479E80-208E-4251-864F-B4B5733781B0}" dt="2020-01-16T21:15:23.881" v="27" actId="47"/>
        <pc:sldMkLst>
          <pc:docMk/>
          <pc:sldMk cId="1058387315" sldId="352"/>
        </pc:sldMkLst>
      </pc:sldChg>
      <pc:sldChg chg="del">
        <pc:chgData name="Suzanne McGladdery" userId="62adaf76c46c4659" providerId="LiveId" clId="{12479E80-208E-4251-864F-B4B5733781B0}" dt="2020-01-16T21:15:24.388" v="28" actId="47"/>
        <pc:sldMkLst>
          <pc:docMk/>
          <pc:sldMk cId="1872069982" sldId="354"/>
        </pc:sldMkLst>
      </pc:sldChg>
      <pc:sldChg chg="del">
        <pc:chgData name="Suzanne McGladdery" userId="62adaf76c46c4659" providerId="LiveId" clId="{12479E80-208E-4251-864F-B4B5733781B0}" dt="2020-01-16T21:15:27.918" v="34" actId="47"/>
        <pc:sldMkLst>
          <pc:docMk/>
          <pc:sldMk cId="403705364" sldId="355"/>
        </pc:sldMkLst>
      </pc:sldChg>
      <pc:sldChg chg="del">
        <pc:chgData name="Suzanne McGladdery" userId="62adaf76c46c4659" providerId="LiveId" clId="{12479E80-208E-4251-864F-B4B5733781B0}" dt="2020-01-16T21:15:24.940" v="29" actId="47"/>
        <pc:sldMkLst>
          <pc:docMk/>
          <pc:sldMk cId="651381988" sldId="356"/>
        </pc:sldMkLst>
      </pc:sldChg>
      <pc:sldChg chg="del">
        <pc:chgData name="Suzanne McGladdery" userId="62adaf76c46c4659" providerId="LiveId" clId="{12479E80-208E-4251-864F-B4B5733781B0}" dt="2020-01-16T21:15:16.028" v="15" actId="47"/>
        <pc:sldMkLst>
          <pc:docMk/>
          <pc:sldMk cId="1383076599" sldId="357"/>
        </pc:sldMkLst>
      </pc:sldChg>
      <pc:sldChg chg="del">
        <pc:chgData name="Suzanne McGladdery" userId="62adaf76c46c4659" providerId="LiveId" clId="{12479E80-208E-4251-864F-B4B5733781B0}" dt="2020-01-16T21:15:25.984" v="31" actId="47"/>
        <pc:sldMkLst>
          <pc:docMk/>
          <pc:sldMk cId="2992880096" sldId="380"/>
        </pc:sldMkLst>
      </pc:sldChg>
      <pc:sldChg chg="del">
        <pc:chgData name="Suzanne McGladdery" userId="62adaf76c46c4659" providerId="LiveId" clId="{12479E80-208E-4251-864F-B4B5733781B0}" dt="2020-01-16T21:15:26.567" v="32" actId="47"/>
        <pc:sldMkLst>
          <pc:docMk/>
          <pc:sldMk cId="1609264667" sldId="381"/>
        </pc:sldMkLst>
      </pc:sldChg>
      <pc:sldChg chg="del">
        <pc:chgData name="Suzanne McGladdery" userId="62adaf76c46c4659" providerId="LiveId" clId="{12479E80-208E-4251-864F-B4B5733781B0}" dt="2020-01-16T21:15:09.380" v="3" actId="47"/>
        <pc:sldMkLst>
          <pc:docMk/>
          <pc:sldMk cId="2417490590" sldId="382"/>
        </pc:sldMkLst>
      </pc:sldChg>
      <pc:sldChg chg="del">
        <pc:chgData name="Suzanne McGladdery" userId="62adaf76c46c4659" providerId="LiveId" clId="{12479E80-208E-4251-864F-B4B5733781B0}" dt="2020-01-16T21:15:23.341" v="26" actId="47"/>
        <pc:sldMkLst>
          <pc:docMk/>
          <pc:sldMk cId="1892503022" sldId="385"/>
        </pc:sldMkLst>
      </pc:sldChg>
      <pc:sldChg chg="del">
        <pc:chgData name="Suzanne McGladdery" userId="62adaf76c46c4659" providerId="LiveId" clId="{12479E80-208E-4251-864F-B4B5733781B0}" dt="2020-01-16T21:15:10.652" v="5" actId="47"/>
        <pc:sldMkLst>
          <pc:docMk/>
          <pc:sldMk cId="3388179000" sldId="386"/>
        </pc:sldMkLst>
      </pc:sldChg>
      <pc:sldChg chg="del">
        <pc:chgData name="Suzanne McGladdery" userId="62adaf76c46c4659" providerId="LiveId" clId="{12479E80-208E-4251-864F-B4B5733781B0}" dt="2020-01-16T21:15:29.586" v="37" actId="47"/>
        <pc:sldMkLst>
          <pc:docMk/>
          <pc:sldMk cId="2272303088" sldId="391"/>
        </pc:sldMkLst>
      </pc:sldChg>
      <pc:sldChg chg="del">
        <pc:chgData name="Suzanne McGladdery" userId="62adaf76c46c4659" providerId="LiveId" clId="{12479E80-208E-4251-864F-B4B5733781B0}" dt="2020-01-16T21:15:50.300" v="73" actId="47"/>
        <pc:sldMkLst>
          <pc:docMk/>
          <pc:sldMk cId="1466981083" sldId="396"/>
        </pc:sldMkLst>
      </pc:sldChg>
      <pc:sldChg chg="del">
        <pc:chgData name="Suzanne McGladdery" userId="62adaf76c46c4659" providerId="LiveId" clId="{12479E80-208E-4251-864F-B4B5733781B0}" dt="2020-01-16T21:16:05.304" v="94" actId="47"/>
        <pc:sldMkLst>
          <pc:docMk/>
          <pc:sldMk cId="1768343679" sldId="413"/>
        </pc:sldMkLst>
      </pc:sldChg>
      <pc:sldChg chg="del">
        <pc:chgData name="Suzanne McGladdery" userId="62adaf76c46c4659" providerId="LiveId" clId="{12479E80-208E-4251-864F-B4B5733781B0}" dt="2020-01-16T21:16:10.914" v="105" actId="47"/>
        <pc:sldMkLst>
          <pc:docMk/>
          <pc:sldMk cId="944988083" sldId="418"/>
        </pc:sldMkLst>
      </pc:sldChg>
      <pc:sldChg chg="del">
        <pc:chgData name="Suzanne McGladdery" userId="62adaf76c46c4659" providerId="LiveId" clId="{12479E80-208E-4251-864F-B4B5733781B0}" dt="2020-01-16T21:16:08.317" v="100" actId="47"/>
        <pc:sldMkLst>
          <pc:docMk/>
          <pc:sldMk cId="1907783507" sldId="427"/>
        </pc:sldMkLst>
      </pc:sldChg>
      <pc:sldChg chg="del">
        <pc:chgData name="Suzanne McGladdery" userId="62adaf76c46c4659" providerId="LiveId" clId="{12479E80-208E-4251-864F-B4B5733781B0}" dt="2020-01-16T21:16:18.716" v="120" actId="47"/>
        <pc:sldMkLst>
          <pc:docMk/>
          <pc:sldMk cId="270042914" sldId="429"/>
        </pc:sldMkLst>
      </pc:sldChg>
      <pc:sldChg chg="del">
        <pc:chgData name="Suzanne McGladdery" userId="62adaf76c46c4659" providerId="LiveId" clId="{12479E80-208E-4251-864F-B4B5733781B0}" dt="2020-01-16T21:15:12.059" v="8" actId="47"/>
        <pc:sldMkLst>
          <pc:docMk/>
          <pc:sldMk cId="1709970411" sldId="431"/>
        </pc:sldMkLst>
      </pc:sldChg>
      <pc:sldChg chg="del">
        <pc:chgData name="Suzanne McGladdery" userId="62adaf76c46c4659" providerId="LiveId" clId="{12479E80-208E-4251-864F-B4B5733781B0}" dt="2020-01-16T21:16:17.331" v="117" actId="47"/>
        <pc:sldMkLst>
          <pc:docMk/>
          <pc:sldMk cId="3034075917" sldId="432"/>
        </pc:sldMkLst>
      </pc:sldChg>
      <pc:sldChg chg="del">
        <pc:chgData name="Suzanne McGladdery" userId="62adaf76c46c4659" providerId="LiveId" clId="{12479E80-208E-4251-864F-B4B5733781B0}" dt="2020-01-16T21:15:08.756" v="2" actId="47"/>
        <pc:sldMkLst>
          <pc:docMk/>
          <pc:sldMk cId="1142030693" sldId="433"/>
        </pc:sldMkLst>
      </pc:sldChg>
      <pc:sldChg chg="del">
        <pc:chgData name="Suzanne McGladdery" userId="62adaf76c46c4659" providerId="LiveId" clId="{12479E80-208E-4251-864F-B4B5733781B0}" dt="2020-01-16T21:15:09.981" v="4" actId="47"/>
        <pc:sldMkLst>
          <pc:docMk/>
          <pc:sldMk cId="2829547373" sldId="434"/>
        </pc:sldMkLst>
      </pc:sldChg>
      <pc:sldChg chg="del">
        <pc:chgData name="Suzanne McGladdery" userId="62adaf76c46c4659" providerId="LiveId" clId="{12479E80-208E-4251-864F-B4B5733781B0}" dt="2020-01-16T21:16:14.026" v="110" actId="47"/>
        <pc:sldMkLst>
          <pc:docMk/>
          <pc:sldMk cId="1027106215" sldId="435"/>
        </pc:sldMkLst>
      </pc:sldChg>
      <pc:sldChg chg="del">
        <pc:chgData name="Suzanne McGladdery" userId="62adaf76c46c4659" providerId="LiveId" clId="{12479E80-208E-4251-864F-B4B5733781B0}" dt="2020-01-16T21:16:13.475" v="109" actId="47"/>
        <pc:sldMkLst>
          <pc:docMk/>
          <pc:sldMk cId="562013581" sldId="436"/>
        </pc:sldMkLst>
      </pc:sldChg>
      <pc:sldChg chg="del">
        <pc:chgData name="Suzanne McGladdery" userId="62adaf76c46c4659" providerId="LiveId" clId="{12479E80-208E-4251-864F-B4B5733781B0}" dt="2020-01-16T21:16:15.033" v="112" actId="47"/>
        <pc:sldMkLst>
          <pc:docMk/>
          <pc:sldMk cId="1733298138" sldId="437"/>
        </pc:sldMkLst>
      </pc:sldChg>
      <pc:sldChg chg="del">
        <pc:chgData name="Suzanne McGladdery" userId="62adaf76c46c4659" providerId="LiveId" clId="{12479E80-208E-4251-864F-B4B5733781B0}" dt="2020-01-16T21:16:15.480" v="113" actId="47"/>
        <pc:sldMkLst>
          <pc:docMk/>
          <pc:sldMk cId="2562330097" sldId="440"/>
        </pc:sldMkLst>
      </pc:sldChg>
      <pc:sldChg chg="del">
        <pc:chgData name="Suzanne McGladdery" userId="62adaf76c46c4659" providerId="LiveId" clId="{12479E80-208E-4251-864F-B4B5733781B0}" dt="2020-01-16T21:16:15.939" v="114" actId="47"/>
        <pc:sldMkLst>
          <pc:docMk/>
          <pc:sldMk cId="1839632760" sldId="441"/>
        </pc:sldMkLst>
      </pc:sldChg>
      <pc:sldChg chg="del">
        <pc:chgData name="Suzanne McGladdery" userId="62adaf76c46c4659" providerId="LiveId" clId="{12479E80-208E-4251-864F-B4B5733781B0}" dt="2020-01-16T21:16:17.772" v="118" actId="47"/>
        <pc:sldMkLst>
          <pc:docMk/>
          <pc:sldMk cId="2569156233" sldId="443"/>
        </pc:sldMkLst>
      </pc:sldChg>
      <pc:sldChg chg="del">
        <pc:chgData name="Suzanne McGladdery" userId="62adaf76c46c4659" providerId="LiveId" clId="{12479E80-208E-4251-864F-B4B5733781B0}" dt="2020-01-16T21:15:19.154" v="21" actId="47"/>
        <pc:sldMkLst>
          <pc:docMk/>
          <pc:sldMk cId="809566730" sldId="445"/>
        </pc:sldMkLst>
      </pc:sldChg>
      <pc:sldChg chg="del">
        <pc:chgData name="Suzanne McGladdery" userId="62adaf76c46c4659" providerId="LiveId" clId="{12479E80-208E-4251-864F-B4B5733781B0}" dt="2020-01-16T21:15:38.423" v="52" actId="47"/>
        <pc:sldMkLst>
          <pc:docMk/>
          <pc:sldMk cId="1248059312" sldId="446"/>
        </pc:sldMkLst>
      </pc:sldChg>
      <pc:sldChg chg="del">
        <pc:chgData name="Suzanne McGladdery" userId="62adaf76c46c4659" providerId="LiveId" clId="{12479E80-208E-4251-864F-B4B5733781B0}" dt="2020-01-16T21:15:39.543" v="54" actId="47"/>
        <pc:sldMkLst>
          <pc:docMk/>
          <pc:sldMk cId="1644071847" sldId="447"/>
        </pc:sldMkLst>
      </pc:sldChg>
      <pc:sldChg chg="del">
        <pc:chgData name="Suzanne McGladdery" userId="62adaf76c46c4659" providerId="LiveId" clId="{12479E80-208E-4251-864F-B4B5733781B0}" dt="2020-01-16T21:15:40.041" v="55" actId="47"/>
        <pc:sldMkLst>
          <pc:docMk/>
          <pc:sldMk cId="2800172138" sldId="448"/>
        </pc:sldMkLst>
      </pc:sldChg>
      <pc:sldChg chg="del">
        <pc:chgData name="Suzanne McGladdery" userId="62adaf76c46c4659" providerId="LiveId" clId="{12479E80-208E-4251-864F-B4B5733781B0}" dt="2020-01-16T21:15:40.486" v="56" actId="47"/>
        <pc:sldMkLst>
          <pc:docMk/>
          <pc:sldMk cId="568301390" sldId="449"/>
        </pc:sldMkLst>
      </pc:sldChg>
      <pc:sldChg chg="del">
        <pc:chgData name="Suzanne McGladdery" userId="62adaf76c46c4659" providerId="LiveId" clId="{12479E80-208E-4251-864F-B4B5733781B0}" dt="2020-01-16T21:16:11.511" v="106" actId="47"/>
        <pc:sldMkLst>
          <pc:docMk/>
          <pc:sldMk cId="4285090744" sldId="452"/>
        </pc:sldMkLst>
      </pc:sldChg>
      <pc:sldChg chg="del">
        <pc:chgData name="Suzanne McGladdery" userId="62adaf76c46c4659" providerId="LiveId" clId="{12479E80-208E-4251-864F-B4B5733781B0}" dt="2020-01-16T21:15:50.868" v="74" actId="47"/>
        <pc:sldMkLst>
          <pc:docMk/>
          <pc:sldMk cId="3678400852" sldId="453"/>
        </pc:sldMkLst>
      </pc:sldChg>
      <pc:sldChg chg="del">
        <pc:chgData name="Suzanne McGladdery" userId="62adaf76c46c4659" providerId="LiveId" clId="{12479E80-208E-4251-864F-B4B5733781B0}" dt="2020-01-16T21:15:51.397" v="75" actId="47"/>
        <pc:sldMkLst>
          <pc:docMk/>
          <pc:sldMk cId="1372970166" sldId="454"/>
        </pc:sldMkLst>
      </pc:sldChg>
      <pc:sldChg chg="del">
        <pc:chgData name="Suzanne McGladdery" userId="62adaf76c46c4659" providerId="LiveId" clId="{12479E80-208E-4251-864F-B4B5733781B0}" dt="2020-01-16T21:15:27.385" v="33" actId="47"/>
        <pc:sldMkLst>
          <pc:docMk/>
          <pc:sldMk cId="2152125679" sldId="455"/>
        </pc:sldMkLst>
      </pc:sldChg>
      <pc:sldChg chg="del">
        <pc:chgData name="Suzanne McGladdery" userId="62adaf76c46c4659" providerId="LiveId" clId="{12479E80-208E-4251-864F-B4B5733781B0}" dt="2020-01-16T21:15:20.364" v="23" actId="47"/>
        <pc:sldMkLst>
          <pc:docMk/>
          <pc:sldMk cId="943691585" sldId="456"/>
        </pc:sldMkLst>
      </pc:sldChg>
      <pc:sldChg chg="del">
        <pc:chgData name="Suzanne McGladdery" userId="62adaf76c46c4659" providerId="LiveId" clId="{12479E80-208E-4251-864F-B4B5733781B0}" dt="2020-01-16T21:15:30.099" v="38" actId="47"/>
        <pc:sldMkLst>
          <pc:docMk/>
          <pc:sldMk cId="6241056" sldId="457"/>
        </pc:sldMkLst>
      </pc:sldChg>
      <pc:sldChg chg="del">
        <pc:chgData name="Suzanne McGladdery" userId="62adaf76c46c4659" providerId="LiveId" clId="{12479E80-208E-4251-864F-B4B5733781B0}" dt="2020-01-16T21:15:30.813" v="39" actId="47"/>
        <pc:sldMkLst>
          <pc:docMk/>
          <pc:sldMk cId="367481130" sldId="458"/>
        </pc:sldMkLst>
      </pc:sldChg>
      <pc:sldChg chg="del">
        <pc:chgData name="Suzanne McGladdery" userId="62adaf76c46c4659" providerId="LiveId" clId="{12479E80-208E-4251-864F-B4B5733781B0}" dt="2020-01-16T21:15:31.894" v="41" actId="47"/>
        <pc:sldMkLst>
          <pc:docMk/>
          <pc:sldMk cId="3357826039" sldId="459"/>
        </pc:sldMkLst>
      </pc:sldChg>
      <pc:sldChg chg="del">
        <pc:chgData name="Suzanne McGladdery" userId="62adaf76c46c4659" providerId="LiveId" clId="{12479E80-208E-4251-864F-B4B5733781B0}" dt="2020-01-16T21:15:35.352" v="47" actId="47"/>
        <pc:sldMkLst>
          <pc:docMk/>
          <pc:sldMk cId="3939025250" sldId="460"/>
        </pc:sldMkLst>
      </pc:sldChg>
      <pc:sldChg chg="del">
        <pc:chgData name="Suzanne McGladdery" userId="62adaf76c46c4659" providerId="LiveId" clId="{12479E80-208E-4251-864F-B4B5733781B0}" dt="2020-01-16T21:15:35.900" v="48" actId="47"/>
        <pc:sldMkLst>
          <pc:docMk/>
          <pc:sldMk cId="1563167614" sldId="461"/>
        </pc:sldMkLst>
      </pc:sldChg>
      <pc:sldChg chg="del">
        <pc:chgData name="Suzanne McGladdery" userId="62adaf76c46c4659" providerId="LiveId" clId="{12479E80-208E-4251-864F-B4B5733781B0}" dt="2020-01-16T21:15:39.068" v="53" actId="47"/>
        <pc:sldMkLst>
          <pc:docMk/>
          <pc:sldMk cId="4099062928" sldId="462"/>
        </pc:sldMkLst>
      </pc:sldChg>
      <pc:sldChg chg="del">
        <pc:chgData name="Suzanne McGladdery" userId="62adaf76c46c4659" providerId="LiveId" clId="{12479E80-208E-4251-864F-B4B5733781B0}" dt="2020-01-16T21:15:37.991" v="51" actId="47"/>
        <pc:sldMkLst>
          <pc:docMk/>
          <pc:sldMk cId="774540498" sldId="463"/>
        </pc:sldMkLst>
      </pc:sldChg>
      <pc:sldChg chg="del">
        <pc:chgData name="Suzanne McGladdery" userId="62adaf76c46c4659" providerId="LiveId" clId="{12479E80-208E-4251-864F-B4B5733781B0}" dt="2020-01-16T21:15:42.034" v="59" actId="47"/>
        <pc:sldMkLst>
          <pc:docMk/>
          <pc:sldMk cId="220431536" sldId="464"/>
        </pc:sldMkLst>
      </pc:sldChg>
      <pc:sldChg chg="del">
        <pc:chgData name="Suzanne McGladdery" userId="62adaf76c46c4659" providerId="LiveId" clId="{12479E80-208E-4251-864F-B4B5733781B0}" dt="2020-01-16T21:15:34.846" v="46" actId="47"/>
        <pc:sldMkLst>
          <pc:docMk/>
          <pc:sldMk cId="2609702112" sldId="466"/>
        </pc:sldMkLst>
      </pc:sldChg>
      <pc:sldChg chg="del">
        <pc:chgData name="Suzanne McGladdery" userId="62adaf76c46c4659" providerId="LiveId" clId="{12479E80-208E-4251-864F-B4B5733781B0}" dt="2020-01-16T21:15:32.963" v="43" actId="47"/>
        <pc:sldMkLst>
          <pc:docMk/>
          <pc:sldMk cId="2285309091" sldId="467"/>
        </pc:sldMkLst>
      </pc:sldChg>
      <pc:sldChg chg="del">
        <pc:chgData name="Suzanne McGladdery" userId="62adaf76c46c4659" providerId="LiveId" clId="{12479E80-208E-4251-864F-B4B5733781B0}" dt="2020-01-16T21:15:32.469" v="42" actId="47"/>
        <pc:sldMkLst>
          <pc:docMk/>
          <pc:sldMk cId="2707784490" sldId="468"/>
        </pc:sldMkLst>
      </pc:sldChg>
      <pc:sldChg chg="del">
        <pc:chgData name="Suzanne McGladdery" userId="62adaf76c46c4659" providerId="LiveId" clId="{12479E80-208E-4251-864F-B4B5733781B0}" dt="2020-01-16T21:15:41.498" v="58" actId="47"/>
        <pc:sldMkLst>
          <pc:docMk/>
          <pc:sldMk cId="2589496310" sldId="469"/>
        </pc:sldMkLst>
      </pc:sldChg>
      <pc:sldChg chg="del">
        <pc:chgData name="Suzanne McGladdery" userId="62adaf76c46c4659" providerId="LiveId" clId="{12479E80-208E-4251-864F-B4B5733781B0}" dt="2020-01-16T21:15:34.271" v="45" actId="47"/>
        <pc:sldMkLst>
          <pc:docMk/>
          <pc:sldMk cId="782156828" sldId="471"/>
        </pc:sldMkLst>
      </pc:sldChg>
      <pc:sldChg chg="del">
        <pc:chgData name="Suzanne McGladdery" userId="62adaf76c46c4659" providerId="LiveId" clId="{12479E80-208E-4251-864F-B4B5733781B0}" dt="2020-01-16T21:15:42.593" v="60" actId="47"/>
        <pc:sldMkLst>
          <pc:docMk/>
          <pc:sldMk cId="3535795701" sldId="472"/>
        </pc:sldMkLst>
      </pc:sldChg>
      <pc:sldChg chg="del">
        <pc:chgData name="Suzanne McGladdery" userId="62adaf76c46c4659" providerId="LiveId" clId="{12479E80-208E-4251-864F-B4B5733781B0}" dt="2020-01-16T21:15:18.831" v="20" actId="47"/>
        <pc:sldMkLst>
          <pc:docMk/>
          <pc:sldMk cId="2151332314" sldId="475"/>
        </pc:sldMkLst>
      </pc:sldChg>
      <pc:sldChg chg="del">
        <pc:chgData name="Suzanne McGladdery" userId="62adaf76c46c4659" providerId="LiveId" clId="{12479E80-208E-4251-864F-B4B5733781B0}" dt="2020-01-16T21:15:16.642" v="16" actId="47"/>
        <pc:sldMkLst>
          <pc:docMk/>
          <pc:sldMk cId="3367121842" sldId="476"/>
        </pc:sldMkLst>
      </pc:sldChg>
      <pc:sldChg chg="del">
        <pc:chgData name="Suzanne McGladdery" userId="62adaf76c46c4659" providerId="LiveId" clId="{12479E80-208E-4251-864F-B4B5733781B0}" dt="2020-01-16T21:16:14.556" v="111" actId="47"/>
        <pc:sldMkLst>
          <pc:docMk/>
          <pc:sldMk cId="622371523" sldId="477"/>
        </pc:sldMkLst>
      </pc:sldChg>
      <pc:sldChg chg="del">
        <pc:chgData name="Suzanne McGladdery" userId="62adaf76c46c4659" providerId="LiveId" clId="{12479E80-208E-4251-864F-B4B5733781B0}" dt="2020-01-16T21:15:48.582" v="71" actId="47"/>
        <pc:sldMkLst>
          <pc:docMk/>
          <pc:sldMk cId="4088873182" sldId="478"/>
        </pc:sldMkLst>
      </pc:sldChg>
      <pc:sldChg chg="del">
        <pc:chgData name="Suzanne McGladdery" userId="62adaf76c46c4659" providerId="LiveId" clId="{12479E80-208E-4251-864F-B4B5733781B0}" dt="2020-01-16T21:15:11.637" v="7" actId="47"/>
        <pc:sldMkLst>
          <pc:docMk/>
          <pc:sldMk cId="606612006" sldId="480"/>
        </pc:sldMkLst>
      </pc:sldChg>
      <pc:sldChg chg="del">
        <pc:chgData name="Suzanne McGladdery" userId="62adaf76c46c4659" providerId="LiveId" clId="{12479E80-208E-4251-864F-B4B5733781B0}" dt="2020-01-16T21:15:14.669" v="13" actId="47"/>
        <pc:sldMkLst>
          <pc:docMk/>
          <pc:sldMk cId="3436081940" sldId="481"/>
        </pc:sldMkLst>
      </pc:sldChg>
      <pc:sldChg chg="del">
        <pc:chgData name="Suzanne McGladdery" userId="62adaf76c46c4659" providerId="LiveId" clId="{12479E80-208E-4251-864F-B4B5733781B0}" dt="2020-01-16T21:15:18.085" v="18" actId="47"/>
        <pc:sldMkLst>
          <pc:docMk/>
          <pc:sldMk cId="437571884" sldId="482"/>
        </pc:sldMkLst>
      </pc:sldChg>
      <pc:sldChg chg="del">
        <pc:chgData name="Suzanne McGladdery" userId="62adaf76c46c4659" providerId="LiveId" clId="{12479E80-208E-4251-864F-B4B5733781B0}" dt="2020-01-16T21:15:22.685" v="25" actId="47"/>
        <pc:sldMkLst>
          <pc:docMk/>
          <pc:sldMk cId="1429778323" sldId="483"/>
        </pc:sldMkLst>
      </pc:sldChg>
      <pc:sldChg chg="del">
        <pc:chgData name="Suzanne McGladdery" userId="62adaf76c46c4659" providerId="LiveId" clId="{12479E80-208E-4251-864F-B4B5733781B0}" dt="2020-01-16T21:15:25.486" v="30" actId="47"/>
        <pc:sldMkLst>
          <pc:docMk/>
          <pc:sldMk cId="3420591321" sldId="485"/>
        </pc:sldMkLst>
      </pc:sldChg>
      <pc:sldChg chg="del">
        <pc:chgData name="Suzanne McGladdery" userId="62adaf76c46c4659" providerId="LiveId" clId="{12479E80-208E-4251-864F-B4B5733781B0}" dt="2020-01-16T21:15:44.332" v="63" actId="47"/>
        <pc:sldMkLst>
          <pc:docMk/>
          <pc:sldMk cId="4192510682" sldId="486"/>
        </pc:sldMkLst>
      </pc:sldChg>
      <pc:sldChg chg="del">
        <pc:chgData name="Suzanne McGladdery" userId="62adaf76c46c4659" providerId="LiveId" clId="{12479E80-208E-4251-864F-B4B5733781B0}" dt="2020-01-16T21:15:51.946" v="76" actId="47"/>
        <pc:sldMkLst>
          <pc:docMk/>
          <pc:sldMk cId="518981656" sldId="487"/>
        </pc:sldMkLst>
      </pc:sldChg>
      <pc:sldChg chg="del">
        <pc:chgData name="Suzanne McGladdery" userId="62adaf76c46c4659" providerId="LiveId" clId="{12479E80-208E-4251-864F-B4B5733781B0}" dt="2020-01-16T21:16:06.309" v="96" actId="47"/>
        <pc:sldMkLst>
          <pc:docMk/>
          <pc:sldMk cId="3366138461" sldId="489"/>
        </pc:sldMkLst>
      </pc:sldChg>
      <pc:sldChg chg="del">
        <pc:chgData name="Suzanne McGladdery" userId="62adaf76c46c4659" providerId="LiveId" clId="{12479E80-208E-4251-864F-B4B5733781B0}" dt="2020-01-16T21:15:28.469" v="35" actId="47"/>
        <pc:sldMkLst>
          <pc:docMk/>
          <pc:sldMk cId="1913464427" sldId="491"/>
        </pc:sldMkLst>
      </pc:sldChg>
      <pc:sldChg chg="del">
        <pc:chgData name="Suzanne McGladdery" userId="62adaf76c46c4659" providerId="LiveId" clId="{12479E80-208E-4251-864F-B4B5733781B0}" dt="2020-01-16T21:16:04.359" v="92" actId="47"/>
        <pc:sldMkLst>
          <pc:docMk/>
          <pc:sldMk cId="3749523135" sldId="492"/>
        </pc:sldMkLst>
      </pc:sldChg>
      <pc:sldChg chg="del">
        <pc:chgData name="Suzanne McGladdery" userId="62adaf76c46c4659" providerId="LiveId" clId="{12479E80-208E-4251-864F-B4B5733781B0}" dt="2020-01-16T21:15:18.496" v="19" actId="47"/>
        <pc:sldMkLst>
          <pc:docMk/>
          <pc:sldMk cId="2063791203" sldId="493"/>
        </pc:sldMkLst>
      </pc:sldChg>
      <pc:sldChg chg="del">
        <pc:chgData name="Suzanne McGladdery" userId="62adaf76c46c4659" providerId="LiveId" clId="{12479E80-208E-4251-864F-B4B5733781B0}" dt="2020-01-16T21:16:16.385" v="115" actId="47"/>
        <pc:sldMkLst>
          <pc:docMk/>
          <pc:sldMk cId="4098476253" sldId="494"/>
        </pc:sldMkLst>
      </pc:sldChg>
      <pc:sldChg chg="del">
        <pc:chgData name="Suzanne McGladdery" userId="62adaf76c46c4659" providerId="LiveId" clId="{12479E80-208E-4251-864F-B4B5733781B0}" dt="2020-01-16T21:16:16.859" v="116" actId="47"/>
        <pc:sldMkLst>
          <pc:docMk/>
          <pc:sldMk cId="1699847377" sldId="495"/>
        </pc:sldMkLst>
      </pc:sldChg>
      <pc:sldChg chg="del">
        <pc:chgData name="Suzanne McGladdery" userId="62adaf76c46c4659" providerId="LiveId" clId="{12479E80-208E-4251-864F-B4B5733781B0}" dt="2020-01-16T21:15:31.348" v="40" actId="47"/>
        <pc:sldMkLst>
          <pc:docMk/>
          <pc:sldMk cId="503667603" sldId="496"/>
        </pc:sldMkLst>
      </pc:sldChg>
      <pc:sldChg chg="del">
        <pc:chgData name="Suzanne McGladdery" userId="62adaf76c46c4659" providerId="LiveId" clId="{12479E80-208E-4251-864F-B4B5733781B0}" dt="2020-01-16T21:15:57.539" v="79" actId="47"/>
        <pc:sldMkLst>
          <pc:docMk/>
          <pc:sldMk cId="3791584033" sldId="497"/>
        </pc:sldMkLst>
      </pc:sldChg>
      <pc:sldChg chg="del">
        <pc:chgData name="Suzanne McGladdery" userId="62adaf76c46c4659" providerId="LiveId" clId="{12479E80-208E-4251-864F-B4B5733781B0}" dt="2020-01-16T21:15:43.898" v="62" actId="47"/>
        <pc:sldMkLst>
          <pc:docMk/>
          <pc:sldMk cId="3551242713" sldId="499"/>
        </pc:sldMkLst>
      </pc:sldChg>
      <pc:sldChg chg="del">
        <pc:chgData name="Suzanne McGladdery" userId="62adaf76c46c4659" providerId="LiveId" clId="{12479E80-208E-4251-864F-B4B5733781B0}" dt="2020-01-16T21:15:59.202" v="82" actId="47"/>
        <pc:sldMkLst>
          <pc:docMk/>
          <pc:sldMk cId="2762055589" sldId="500"/>
        </pc:sldMkLst>
      </pc:sldChg>
      <pc:sldChg chg="del">
        <pc:chgData name="Suzanne McGladdery" userId="62adaf76c46c4659" providerId="LiveId" clId="{12479E80-208E-4251-864F-B4B5733781B0}" dt="2020-01-16T21:16:04.808" v="93" actId="47"/>
        <pc:sldMkLst>
          <pc:docMk/>
          <pc:sldMk cId="868738276" sldId="503"/>
        </pc:sldMkLst>
      </pc:sldChg>
      <pc:sldChg chg="del">
        <pc:chgData name="Suzanne McGladdery" userId="62adaf76c46c4659" providerId="LiveId" clId="{12479E80-208E-4251-864F-B4B5733781B0}" dt="2020-01-16T21:15:29.009" v="36" actId="47"/>
        <pc:sldMkLst>
          <pc:docMk/>
          <pc:sldMk cId="114434718" sldId="505"/>
        </pc:sldMkLst>
      </pc:sldChg>
      <pc:sldChg chg="del">
        <pc:chgData name="Suzanne McGladdery" userId="62adaf76c46c4659" providerId="LiveId" clId="{12479E80-208E-4251-864F-B4B5733781B0}" dt="2020-01-16T21:15:36.945" v="49" actId="47"/>
        <pc:sldMkLst>
          <pc:docMk/>
          <pc:sldMk cId="3049339788" sldId="506"/>
        </pc:sldMkLst>
      </pc:sldChg>
      <pc:sldChg chg="del">
        <pc:chgData name="Suzanne McGladdery" userId="62adaf76c46c4659" providerId="LiveId" clId="{12479E80-208E-4251-864F-B4B5733781B0}" dt="2020-01-16T21:16:12.060" v="107" actId="47"/>
        <pc:sldMkLst>
          <pc:docMk/>
          <pc:sldMk cId="3894735503" sldId="507"/>
        </pc:sldMkLst>
      </pc:sldChg>
      <pc:sldChg chg="del">
        <pc:chgData name="Suzanne McGladdery" userId="62adaf76c46c4659" providerId="LiveId" clId="{12479E80-208E-4251-864F-B4B5733781B0}" dt="2020-01-16T21:15:43.012" v="61" actId="47"/>
        <pc:sldMkLst>
          <pc:docMk/>
          <pc:sldMk cId="2838233801" sldId="508"/>
        </pc:sldMkLst>
      </pc:sldChg>
      <pc:sldChg chg="del">
        <pc:chgData name="Suzanne McGladdery" userId="62adaf76c46c4659" providerId="LiveId" clId="{12479E80-208E-4251-864F-B4B5733781B0}" dt="2020-01-16T21:15:44.853" v="64" actId="47"/>
        <pc:sldMkLst>
          <pc:docMk/>
          <pc:sldMk cId="2034749022" sldId="509"/>
        </pc:sldMkLst>
      </pc:sldChg>
      <pc:sldChg chg="del">
        <pc:chgData name="Suzanne McGladdery" userId="62adaf76c46c4659" providerId="LiveId" clId="{12479E80-208E-4251-864F-B4B5733781B0}" dt="2020-01-16T21:16:06.774" v="97" actId="47"/>
        <pc:sldMkLst>
          <pc:docMk/>
          <pc:sldMk cId="932496122" sldId="511"/>
        </pc:sldMkLst>
      </pc:sldChg>
      <pc:sldChg chg="del">
        <pc:chgData name="Suzanne McGladdery" userId="62adaf76c46c4659" providerId="LiveId" clId="{12479E80-208E-4251-864F-B4B5733781B0}" dt="2020-01-16T21:16:05.814" v="95" actId="47"/>
        <pc:sldMkLst>
          <pc:docMk/>
          <pc:sldMk cId="65676694" sldId="512"/>
        </pc:sldMkLst>
      </pc:sldChg>
      <pc:sldChg chg="del">
        <pc:chgData name="Suzanne McGladdery" userId="62adaf76c46c4659" providerId="LiveId" clId="{12479E80-208E-4251-864F-B4B5733781B0}" dt="2020-01-16T21:15:45.875" v="66" actId="47"/>
        <pc:sldMkLst>
          <pc:docMk/>
          <pc:sldMk cId="320382065" sldId="513"/>
        </pc:sldMkLst>
      </pc:sldChg>
      <pc:sldChg chg="del">
        <pc:chgData name="Suzanne McGladdery" userId="62adaf76c46c4659" providerId="LiveId" clId="{12479E80-208E-4251-864F-B4B5733781B0}" dt="2020-01-16T21:15:45.326" v="65" actId="47"/>
        <pc:sldMkLst>
          <pc:docMk/>
          <pc:sldMk cId="2547920953" sldId="514"/>
        </pc:sldMkLst>
      </pc:sldChg>
      <pc:sldChg chg="del">
        <pc:chgData name="Suzanne McGladdery" userId="62adaf76c46c4659" providerId="LiveId" clId="{12479E80-208E-4251-864F-B4B5733781B0}" dt="2020-01-16T21:15:53.532" v="78" actId="47"/>
        <pc:sldMkLst>
          <pc:docMk/>
          <pc:sldMk cId="3801676627" sldId="515"/>
        </pc:sldMkLst>
      </pc:sldChg>
      <pc:sldChg chg="del">
        <pc:chgData name="Suzanne McGladdery" userId="62adaf76c46c4659" providerId="LiveId" clId="{12479E80-208E-4251-864F-B4B5733781B0}" dt="2020-01-16T21:15:58.194" v="80" actId="47"/>
        <pc:sldMkLst>
          <pc:docMk/>
          <pc:sldMk cId="3675717478" sldId="516"/>
        </pc:sldMkLst>
      </pc:sldChg>
      <pc:sldChg chg="del">
        <pc:chgData name="Suzanne McGladdery" userId="62adaf76c46c4659" providerId="LiveId" clId="{12479E80-208E-4251-864F-B4B5733781B0}" dt="2020-01-16T21:15:58.674" v="81" actId="47"/>
        <pc:sldMkLst>
          <pc:docMk/>
          <pc:sldMk cId="2533080322" sldId="517"/>
        </pc:sldMkLst>
      </pc:sldChg>
      <pc:sldChg chg="del">
        <pc:chgData name="Suzanne McGladdery" userId="62adaf76c46c4659" providerId="LiveId" clId="{12479E80-208E-4251-864F-B4B5733781B0}" dt="2020-01-16T21:15:59.707" v="83" actId="47"/>
        <pc:sldMkLst>
          <pc:docMk/>
          <pc:sldMk cId="4255313114" sldId="518"/>
        </pc:sldMkLst>
      </pc:sldChg>
      <pc:sldChg chg="del">
        <pc:chgData name="Suzanne McGladdery" userId="62adaf76c46c4659" providerId="LiveId" clId="{12479E80-208E-4251-864F-B4B5733781B0}" dt="2020-01-16T21:16:00.223" v="84" actId="47"/>
        <pc:sldMkLst>
          <pc:docMk/>
          <pc:sldMk cId="2548587051" sldId="519"/>
        </pc:sldMkLst>
      </pc:sldChg>
      <pc:sldChg chg="del">
        <pc:chgData name="Suzanne McGladdery" userId="62adaf76c46c4659" providerId="LiveId" clId="{12479E80-208E-4251-864F-B4B5733781B0}" dt="2020-01-16T21:16:00.786" v="85" actId="47"/>
        <pc:sldMkLst>
          <pc:docMk/>
          <pc:sldMk cId="2254535613" sldId="520"/>
        </pc:sldMkLst>
      </pc:sldChg>
      <pc:sldChg chg="del">
        <pc:chgData name="Suzanne McGladdery" userId="62adaf76c46c4659" providerId="LiveId" clId="{12479E80-208E-4251-864F-B4B5733781B0}" dt="2020-01-16T21:16:01.319" v="86" actId="47"/>
        <pc:sldMkLst>
          <pc:docMk/>
          <pc:sldMk cId="720779732" sldId="521"/>
        </pc:sldMkLst>
      </pc:sldChg>
      <pc:sldChg chg="del">
        <pc:chgData name="Suzanne McGladdery" userId="62adaf76c46c4659" providerId="LiveId" clId="{12479E80-208E-4251-864F-B4B5733781B0}" dt="2020-01-16T21:16:01.845" v="87" actId="47"/>
        <pc:sldMkLst>
          <pc:docMk/>
          <pc:sldMk cId="3906915107" sldId="522"/>
        </pc:sldMkLst>
      </pc:sldChg>
      <pc:sldChg chg="del">
        <pc:chgData name="Suzanne McGladdery" userId="62adaf76c46c4659" providerId="LiveId" clId="{12479E80-208E-4251-864F-B4B5733781B0}" dt="2020-01-16T21:16:02.319" v="88" actId="47"/>
        <pc:sldMkLst>
          <pc:docMk/>
          <pc:sldMk cId="416580479" sldId="523"/>
        </pc:sldMkLst>
      </pc:sldChg>
      <pc:sldChg chg="del">
        <pc:chgData name="Suzanne McGladdery" userId="62adaf76c46c4659" providerId="LiveId" clId="{12479E80-208E-4251-864F-B4B5733781B0}" dt="2020-01-16T21:16:02.813" v="89" actId="47"/>
        <pc:sldMkLst>
          <pc:docMk/>
          <pc:sldMk cId="2527226432" sldId="524"/>
        </pc:sldMkLst>
      </pc:sldChg>
      <pc:sldChg chg="del">
        <pc:chgData name="Suzanne McGladdery" userId="62adaf76c46c4659" providerId="LiveId" clId="{12479E80-208E-4251-864F-B4B5733781B0}" dt="2020-01-16T21:16:03.322" v="90" actId="47"/>
        <pc:sldMkLst>
          <pc:docMk/>
          <pc:sldMk cId="197863192" sldId="525"/>
        </pc:sldMkLst>
      </pc:sldChg>
      <pc:sldChg chg="del">
        <pc:chgData name="Suzanne McGladdery" userId="62adaf76c46c4659" providerId="LiveId" clId="{12479E80-208E-4251-864F-B4B5733781B0}" dt="2020-01-16T21:16:03.852" v="91" actId="47"/>
        <pc:sldMkLst>
          <pc:docMk/>
          <pc:sldMk cId="4287105896" sldId="526"/>
        </pc:sldMkLst>
      </pc:sldChg>
      <pc:sldChg chg="del">
        <pc:chgData name="Suzanne McGladdery" userId="62adaf76c46c4659" providerId="LiveId" clId="{12479E80-208E-4251-864F-B4B5733781B0}" dt="2020-01-16T21:15:52.882" v="77" actId="47"/>
        <pc:sldMkLst>
          <pc:docMk/>
          <pc:sldMk cId="556235431" sldId="527"/>
        </pc:sldMkLst>
      </pc:sldChg>
      <pc:sldChg chg="del">
        <pc:chgData name="Suzanne McGladdery" userId="62adaf76c46c4659" providerId="LiveId" clId="{12479E80-208E-4251-864F-B4B5733781B0}" dt="2020-01-16T21:15:33.468" v="44" actId="47"/>
        <pc:sldMkLst>
          <pc:docMk/>
          <pc:sldMk cId="952130728" sldId="528"/>
        </pc:sldMkLst>
      </pc:sldChg>
      <pc:sldMasterChg chg="del delSldLayout">
        <pc:chgData name="Suzanne McGladdery" userId="62adaf76c46c4659" providerId="LiveId" clId="{12479E80-208E-4251-864F-B4B5733781B0}" dt="2020-01-16T21:15:08.756" v="2" actId="47"/>
        <pc:sldMasterMkLst>
          <pc:docMk/>
          <pc:sldMasterMk cId="158997272" sldId="2147483660"/>
        </pc:sldMasterMkLst>
        <pc:sldLayoutChg chg="del">
          <pc:chgData name="Suzanne McGladdery" userId="62adaf76c46c4659" providerId="LiveId" clId="{12479E80-208E-4251-864F-B4B5733781B0}" dt="2020-01-16T21:15:08.756" v="2" actId="47"/>
          <pc:sldLayoutMkLst>
            <pc:docMk/>
            <pc:sldMasterMk cId="158997272" sldId="2147483660"/>
            <pc:sldLayoutMk cId="2859754429" sldId="2147483661"/>
          </pc:sldLayoutMkLst>
        </pc:sldLayoutChg>
        <pc:sldLayoutChg chg="del">
          <pc:chgData name="Suzanne McGladdery" userId="62adaf76c46c4659" providerId="LiveId" clId="{12479E80-208E-4251-864F-B4B5733781B0}" dt="2020-01-16T21:15:08.756" v="2" actId="47"/>
          <pc:sldLayoutMkLst>
            <pc:docMk/>
            <pc:sldMasterMk cId="158997272" sldId="2147483660"/>
            <pc:sldLayoutMk cId="3151025428" sldId="2147483662"/>
          </pc:sldLayoutMkLst>
        </pc:sldLayoutChg>
        <pc:sldLayoutChg chg="del">
          <pc:chgData name="Suzanne McGladdery" userId="62adaf76c46c4659" providerId="LiveId" clId="{12479E80-208E-4251-864F-B4B5733781B0}" dt="2020-01-16T21:15:08.756" v="2" actId="47"/>
          <pc:sldLayoutMkLst>
            <pc:docMk/>
            <pc:sldMasterMk cId="158997272" sldId="2147483660"/>
            <pc:sldLayoutMk cId="2017315951" sldId="2147483663"/>
          </pc:sldLayoutMkLst>
        </pc:sldLayoutChg>
        <pc:sldLayoutChg chg="del">
          <pc:chgData name="Suzanne McGladdery" userId="62adaf76c46c4659" providerId="LiveId" clId="{12479E80-208E-4251-864F-B4B5733781B0}" dt="2020-01-16T21:15:08.756" v="2" actId="47"/>
          <pc:sldLayoutMkLst>
            <pc:docMk/>
            <pc:sldMasterMk cId="158997272" sldId="2147483660"/>
            <pc:sldLayoutMk cId="2528691906" sldId="2147483664"/>
          </pc:sldLayoutMkLst>
        </pc:sldLayoutChg>
        <pc:sldLayoutChg chg="del">
          <pc:chgData name="Suzanne McGladdery" userId="62adaf76c46c4659" providerId="LiveId" clId="{12479E80-208E-4251-864F-B4B5733781B0}" dt="2020-01-16T21:15:08.756" v="2" actId="47"/>
          <pc:sldLayoutMkLst>
            <pc:docMk/>
            <pc:sldMasterMk cId="158997272" sldId="2147483660"/>
            <pc:sldLayoutMk cId="3222809447" sldId="2147483665"/>
          </pc:sldLayoutMkLst>
        </pc:sldLayoutChg>
        <pc:sldLayoutChg chg="del">
          <pc:chgData name="Suzanne McGladdery" userId="62adaf76c46c4659" providerId="LiveId" clId="{12479E80-208E-4251-864F-B4B5733781B0}" dt="2020-01-16T21:15:08.756" v="2" actId="47"/>
          <pc:sldLayoutMkLst>
            <pc:docMk/>
            <pc:sldMasterMk cId="158997272" sldId="2147483660"/>
            <pc:sldLayoutMk cId="2913023377" sldId="2147483666"/>
          </pc:sldLayoutMkLst>
        </pc:sldLayoutChg>
        <pc:sldLayoutChg chg="del">
          <pc:chgData name="Suzanne McGladdery" userId="62adaf76c46c4659" providerId="LiveId" clId="{12479E80-208E-4251-864F-B4B5733781B0}" dt="2020-01-16T21:15:08.756" v="2" actId="47"/>
          <pc:sldLayoutMkLst>
            <pc:docMk/>
            <pc:sldMasterMk cId="158997272" sldId="2147483660"/>
            <pc:sldLayoutMk cId="3739294538" sldId="2147483667"/>
          </pc:sldLayoutMkLst>
        </pc:sldLayoutChg>
        <pc:sldLayoutChg chg="del">
          <pc:chgData name="Suzanne McGladdery" userId="62adaf76c46c4659" providerId="LiveId" clId="{12479E80-208E-4251-864F-B4B5733781B0}" dt="2020-01-16T21:15:08.756" v="2" actId="47"/>
          <pc:sldLayoutMkLst>
            <pc:docMk/>
            <pc:sldMasterMk cId="158997272" sldId="2147483660"/>
            <pc:sldLayoutMk cId="3957034551" sldId="2147483668"/>
          </pc:sldLayoutMkLst>
        </pc:sldLayoutChg>
        <pc:sldLayoutChg chg="del">
          <pc:chgData name="Suzanne McGladdery" userId="62adaf76c46c4659" providerId="LiveId" clId="{12479E80-208E-4251-864F-B4B5733781B0}" dt="2020-01-16T21:15:08.756" v="2" actId="47"/>
          <pc:sldLayoutMkLst>
            <pc:docMk/>
            <pc:sldMasterMk cId="158997272" sldId="2147483660"/>
            <pc:sldLayoutMk cId="2044705200" sldId="2147483669"/>
          </pc:sldLayoutMkLst>
        </pc:sldLayoutChg>
        <pc:sldLayoutChg chg="del">
          <pc:chgData name="Suzanne McGladdery" userId="62adaf76c46c4659" providerId="LiveId" clId="{12479E80-208E-4251-864F-B4B5733781B0}" dt="2020-01-16T21:15:08.756" v="2" actId="47"/>
          <pc:sldLayoutMkLst>
            <pc:docMk/>
            <pc:sldMasterMk cId="158997272" sldId="2147483660"/>
            <pc:sldLayoutMk cId="1482697124" sldId="2147483670"/>
          </pc:sldLayoutMkLst>
        </pc:sldLayoutChg>
        <pc:sldLayoutChg chg="del">
          <pc:chgData name="Suzanne McGladdery" userId="62adaf76c46c4659" providerId="LiveId" clId="{12479E80-208E-4251-864F-B4B5733781B0}" dt="2020-01-16T21:15:08.756" v="2" actId="47"/>
          <pc:sldLayoutMkLst>
            <pc:docMk/>
            <pc:sldMasterMk cId="158997272" sldId="2147483660"/>
            <pc:sldLayoutMk cId="724093081" sldId="2147483671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A40030-00C1-4172-9A87-9E7B656BFF7A}" type="doc">
      <dgm:prSet loTypeId="urn:microsoft.com/office/officeart/2005/8/layout/hList7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FC8B205-7708-41D3-8CA0-BEF2FA613DCC}">
      <dgm:prSet phldrT="[Text]" custT="1"/>
      <dgm:spPr>
        <a:solidFill>
          <a:srgbClr val="0066FF"/>
        </a:solidFill>
        <a:ln>
          <a:solidFill>
            <a:srgbClr val="0070C0"/>
          </a:solidFill>
        </a:ln>
      </dgm:spPr>
      <dgm:t>
        <a:bodyPr/>
        <a:lstStyle/>
        <a:p>
          <a:r>
            <a:rPr lang="en-GB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Sick</a:t>
          </a:r>
        </a:p>
        <a:p>
          <a:r>
            <a:rPr lang="en-GB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Sad</a:t>
          </a:r>
        </a:p>
        <a:p>
          <a:r>
            <a:rPr lang="en-GB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Tired</a:t>
          </a:r>
        </a:p>
        <a:p>
          <a:r>
            <a:rPr lang="en-GB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Bored</a:t>
          </a:r>
        </a:p>
        <a:p>
          <a:r>
            <a:rPr lang="en-GB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Moving Slowly</a:t>
          </a:r>
        </a:p>
      </dgm:t>
    </dgm:pt>
    <dgm:pt modelId="{608B69D2-9599-4336-8B6C-4F771DE42662}" type="parTrans" cxnId="{0342168B-3330-4E95-AE63-13D7F78D656F}">
      <dgm:prSet/>
      <dgm:spPr/>
      <dgm:t>
        <a:bodyPr/>
        <a:lstStyle/>
        <a:p>
          <a:endParaRPr lang="en-GB"/>
        </a:p>
      </dgm:t>
    </dgm:pt>
    <dgm:pt modelId="{7A513419-4EF1-4058-BB40-E52E47510B2B}" type="sibTrans" cxnId="{0342168B-3330-4E95-AE63-13D7F78D656F}">
      <dgm:prSet/>
      <dgm:spPr/>
      <dgm:t>
        <a:bodyPr/>
        <a:lstStyle/>
        <a:p>
          <a:endParaRPr lang="en-GB"/>
        </a:p>
      </dgm:t>
    </dgm:pt>
    <dgm:pt modelId="{FDF580BF-3AB6-473C-B607-E08E0F19936D}">
      <dgm:prSet phldrT="[Text]" custT="1"/>
      <dgm:spPr>
        <a:solidFill>
          <a:srgbClr val="009900"/>
        </a:solidFill>
      </dgm:spPr>
      <dgm:t>
        <a:bodyPr/>
        <a:lstStyle/>
        <a:p>
          <a:r>
            <a:rPr lang="en-GB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Happy</a:t>
          </a:r>
        </a:p>
        <a:p>
          <a:r>
            <a:rPr lang="en-GB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Calm</a:t>
          </a:r>
        </a:p>
        <a:p>
          <a:r>
            <a:rPr lang="en-GB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Good to Go</a:t>
          </a:r>
        </a:p>
        <a:p>
          <a:r>
            <a:rPr lang="en-GB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Focused</a:t>
          </a:r>
        </a:p>
        <a:p>
          <a:r>
            <a:rPr lang="en-GB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Ready to Learn</a:t>
          </a:r>
        </a:p>
      </dgm:t>
    </dgm:pt>
    <dgm:pt modelId="{16648A12-8E06-4CAF-BC32-950991BE51C7}" type="parTrans" cxnId="{782EDFA7-AC4E-4733-AB7C-F4BFB973377A}">
      <dgm:prSet/>
      <dgm:spPr/>
      <dgm:t>
        <a:bodyPr/>
        <a:lstStyle/>
        <a:p>
          <a:endParaRPr lang="en-GB"/>
        </a:p>
      </dgm:t>
    </dgm:pt>
    <dgm:pt modelId="{A945C538-C885-46A1-9124-FAC1B9CAE5A7}" type="sibTrans" cxnId="{782EDFA7-AC4E-4733-AB7C-F4BFB973377A}">
      <dgm:prSet/>
      <dgm:spPr/>
      <dgm:t>
        <a:bodyPr/>
        <a:lstStyle/>
        <a:p>
          <a:endParaRPr lang="en-GB"/>
        </a:p>
      </dgm:t>
    </dgm:pt>
    <dgm:pt modelId="{C14E558F-CCC0-4DB3-9406-9F8BE4C988E7}">
      <dgm:prSet phldrT="[Text]" custT="1"/>
      <dgm:spPr>
        <a:solidFill>
          <a:srgbClr val="FFFF00"/>
        </a:solidFill>
      </dgm:spPr>
      <dgm:t>
        <a:bodyPr/>
        <a:lstStyle/>
        <a:p>
          <a:r>
            <a:rPr lang="en-GB" sz="1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Frustrated</a:t>
          </a:r>
        </a:p>
        <a:p>
          <a:r>
            <a:rPr lang="en-GB" sz="1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Worried</a:t>
          </a:r>
        </a:p>
        <a:p>
          <a:r>
            <a:rPr lang="en-GB" sz="1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Silly/ Wiggly</a:t>
          </a:r>
        </a:p>
        <a:p>
          <a:r>
            <a:rPr lang="en-GB" sz="1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Anxious</a:t>
          </a:r>
        </a:p>
        <a:p>
          <a:r>
            <a:rPr lang="en-GB" sz="1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Excited</a:t>
          </a:r>
        </a:p>
      </dgm:t>
    </dgm:pt>
    <dgm:pt modelId="{85720601-E006-4150-939D-6E37E05F6934}" type="parTrans" cxnId="{1C061938-968A-44DF-BA31-DE127B7EA006}">
      <dgm:prSet/>
      <dgm:spPr/>
      <dgm:t>
        <a:bodyPr/>
        <a:lstStyle/>
        <a:p>
          <a:endParaRPr lang="en-GB"/>
        </a:p>
      </dgm:t>
    </dgm:pt>
    <dgm:pt modelId="{56E1EB88-EE26-43A8-BD63-3B30FB06EFD4}" type="sibTrans" cxnId="{1C061938-968A-44DF-BA31-DE127B7EA006}">
      <dgm:prSet/>
      <dgm:spPr/>
      <dgm:t>
        <a:bodyPr/>
        <a:lstStyle/>
        <a:p>
          <a:endParaRPr lang="en-GB"/>
        </a:p>
      </dgm:t>
    </dgm:pt>
    <dgm:pt modelId="{9F004FAF-CA1D-4C9A-ACBD-58A0E1E2AF10}">
      <dgm:prSet custT="1"/>
      <dgm:spPr>
        <a:solidFill>
          <a:srgbClr val="FF0000"/>
        </a:solidFill>
      </dgm:spPr>
      <dgm:t>
        <a:bodyPr/>
        <a:lstStyle/>
        <a:p>
          <a:r>
            <a:rPr lang="en-GB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Mad/ Angry</a:t>
          </a:r>
        </a:p>
        <a:p>
          <a:r>
            <a:rPr lang="en-GB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Out of Control</a:t>
          </a:r>
        </a:p>
        <a:p>
          <a:r>
            <a:rPr lang="en-GB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Yelling/ Hitting</a:t>
          </a:r>
        </a:p>
        <a:p>
          <a:r>
            <a:rPr lang="en-GB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 Need Time and Space</a:t>
          </a:r>
        </a:p>
      </dgm:t>
    </dgm:pt>
    <dgm:pt modelId="{61667723-2953-4D27-955D-116B25AAFD02}" type="parTrans" cxnId="{66506EB0-316E-427E-B496-41D45529D102}">
      <dgm:prSet/>
      <dgm:spPr/>
      <dgm:t>
        <a:bodyPr/>
        <a:lstStyle/>
        <a:p>
          <a:endParaRPr lang="en-GB"/>
        </a:p>
      </dgm:t>
    </dgm:pt>
    <dgm:pt modelId="{BE0A6031-5E48-4E58-8B14-8E142295492D}" type="sibTrans" cxnId="{66506EB0-316E-427E-B496-41D45529D102}">
      <dgm:prSet/>
      <dgm:spPr/>
      <dgm:t>
        <a:bodyPr/>
        <a:lstStyle/>
        <a:p>
          <a:endParaRPr lang="en-GB"/>
        </a:p>
      </dgm:t>
    </dgm:pt>
    <dgm:pt modelId="{3B308EB5-0497-4460-9B18-45D64F1DD3F6}" type="pres">
      <dgm:prSet presAssocID="{33A40030-00C1-4172-9A87-9E7B656BFF7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3029AD3-0793-4678-A482-61164EAE4450}" type="pres">
      <dgm:prSet presAssocID="{33A40030-00C1-4172-9A87-9E7B656BFF7A}" presName="fgShape" presStyleLbl="fgShp" presStyleIdx="0" presStyleCnt="1" custFlipVert="1" custScaleX="93838" custScaleY="87501" custLinFactNeighborX="3441" custLinFactNeighborY="33334"/>
      <dgm:spPr>
        <a:noFill/>
        <a:ln>
          <a:noFill/>
        </a:ln>
      </dgm:spPr>
    </dgm:pt>
    <dgm:pt modelId="{E6636182-7CB3-4587-96B0-C6687AB2DC6B}" type="pres">
      <dgm:prSet presAssocID="{33A40030-00C1-4172-9A87-9E7B656BFF7A}" presName="linComp" presStyleCnt="0"/>
      <dgm:spPr/>
    </dgm:pt>
    <dgm:pt modelId="{D29C58F7-39D0-4DFA-8393-7755E340AF27}" type="pres">
      <dgm:prSet presAssocID="{AFC8B205-7708-41D3-8CA0-BEF2FA613DCC}" presName="compNode" presStyleCnt="0"/>
      <dgm:spPr/>
    </dgm:pt>
    <dgm:pt modelId="{B87A14DD-8021-4FC4-B3D4-A35F2FE2DF57}" type="pres">
      <dgm:prSet presAssocID="{AFC8B205-7708-41D3-8CA0-BEF2FA613DCC}" presName="bkgdShape" presStyleLbl="node1" presStyleIdx="0" presStyleCnt="4"/>
      <dgm:spPr/>
      <dgm:t>
        <a:bodyPr/>
        <a:lstStyle/>
        <a:p>
          <a:endParaRPr lang="en-GB"/>
        </a:p>
      </dgm:t>
    </dgm:pt>
    <dgm:pt modelId="{06523E2B-167D-4233-9F58-19E925460E4C}" type="pres">
      <dgm:prSet presAssocID="{AFC8B205-7708-41D3-8CA0-BEF2FA613DCC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A1FE1C1-897B-439C-ADBA-F09B2A9B8681}" type="pres">
      <dgm:prSet presAssocID="{AFC8B205-7708-41D3-8CA0-BEF2FA613DCC}" presName="invisiNode" presStyleLbl="node1" presStyleIdx="0" presStyleCnt="4"/>
      <dgm:spPr/>
    </dgm:pt>
    <dgm:pt modelId="{73516DCC-702E-40A3-A313-4F0EC6B401D2}" type="pres">
      <dgm:prSet presAssocID="{AFC8B205-7708-41D3-8CA0-BEF2FA613DCC}" presName="imagNode" presStyleLbl="fgImgPlace1" presStyleIdx="0" presStyleCnt="4" custScaleX="98590" custScaleY="95438" custLinFactNeighborX="-1955" custLinFactNeighborY="1568"/>
      <dgm:spPr>
        <a:ln>
          <a:solidFill>
            <a:schemeClr val="accent1"/>
          </a:solidFill>
        </a:ln>
      </dgm:spPr>
    </dgm:pt>
    <dgm:pt modelId="{BD89E7B8-956F-4233-B67F-7EDAFAA9DEAF}" type="pres">
      <dgm:prSet presAssocID="{7A513419-4EF1-4058-BB40-E52E47510B2B}" presName="sibTrans" presStyleLbl="sibTrans2D1" presStyleIdx="0" presStyleCnt="0"/>
      <dgm:spPr/>
      <dgm:t>
        <a:bodyPr/>
        <a:lstStyle/>
        <a:p>
          <a:endParaRPr lang="en-GB"/>
        </a:p>
      </dgm:t>
    </dgm:pt>
    <dgm:pt modelId="{3DCB6944-D9C5-4BB3-94AA-2843BA6CB1EF}" type="pres">
      <dgm:prSet presAssocID="{FDF580BF-3AB6-473C-B607-E08E0F19936D}" presName="compNode" presStyleCnt="0"/>
      <dgm:spPr/>
    </dgm:pt>
    <dgm:pt modelId="{4672F47C-9FB3-42C0-9AC7-4A96E096B48D}" type="pres">
      <dgm:prSet presAssocID="{FDF580BF-3AB6-473C-B607-E08E0F19936D}" presName="bkgdShape" presStyleLbl="node1" presStyleIdx="1" presStyleCnt="4" custLinFactNeighborX="559"/>
      <dgm:spPr/>
      <dgm:t>
        <a:bodyPr/>
        <a:lstStyle/>
        <a:p>
          <a:endParaRPr lang="en-GB"/>
        </a:p>
      </dgm:t>
    </dgm:pt>
    <dgm:pt modelId="{6BE31DA4-838C-4F31-B4CB-BFF0A86F9C75}" type="pres">
      <dgm:prSet presAssocID="{FDF580BF-3AB6-473C-B607-E08E0F19936D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3B04A0F-7086-4560-A49D-5E0BA7B74D7D}" type="pres">
      <dgm:prSet presAssocID="{FDF580BF-3AB6-473C-B607-E08E0F19936D}" presName="invisiNode" presStyleLbl="node1" presStyleIdx="1" presStyleCnt="4"/>
      <dgm:spPr/>
    </dgm:pt>
    <dgm:pt modelId="{6D25F70C-FE2E-4E6F-A69E-A2C77BB288A2}" type="pres">
      <dgm:prSet presAssocID="{FDF580BF-3AB6-473C-B607-E08E0F19936D}" presName="imagNode" presStyleLbl="fgImgPlace1" presStyleIdx="1" presStyleCnt="4" custScaleX="93069" custLinFactNeighborX="-3150" custLinFactNeighborY="646"/>
      <dgm:spPr/>
    </dgm:pt>
    <dgm:pt modelId="{3FC8F1AD-C7AF-47C2-9721-312B70C66060}" type="pres">
      <dgm:prSet presAssocID="{A945C538-C885-46A1-9124-FAC1B9CAE5A7}" presName="sibTrans" presStyleLbl="sibTrans2D1" presStyleIdx="0" presStyleCnt="0"/>
      <dgm:spPr/>
      <dgm:t>
        <a:bodyPr/>
        <a:lstStyle/>
        <a:p>
          <a:endParaRPr lang="en-GB"/>
        </a:p>
      </dgm:t>
    </dgm:pt>
    <dgm:pt modelId="{7FC61E3E-4F0B-4B79-9F68-F8397E994516}" type="pres">
      <dgm:prSet presAssocID="{C14E558F-CCC0-4DB3-9406-9F8BE4C988E7}" presName="compNode" presStyleCnt="0"/>
      <dgm:spPr/>
    </dgm:pt>
    <dgm:pt modelId="{ECF52F94-6535-4F57-9EE3-9627684140DB}" type="pres">
      <dgm:prSet presAssocID="{C14E558F-CCC0-4DB3-9406-9F8BE4C988E7}" presName="bkgdShape" presStyleLbl="node1" presStyleIdx="2" presStyleCnt="4"/>
      <dgm:spPr/>
      <dgm:t>
        <a:bodyPr/>
        <a:lstStyle/>
        <a:p>
          <a:endParaRPr lang="en-GB"/>
        </a:p>
      </dgm:t>
    </dgm:pt>
    <dgm:pt modelId="{EA27BACC-85F7-4A7B-BDB5-E9DF4528A211}" type="pres">
      <dgm:prSet presAssocID="{C14E558F-CCC0-4DB3-9406-9F8BE4C988E7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30F5D1E-A6F3-4C0C-977F-4FBCA491A8E8}" type="pres">
      <dgm:prSet presAssocID="{C14E558F-CCC0-4DB3-9406-9F8BE4C988E7}" presName="invisiNode" presStyleLbl="node1" presStyleIdx="2" presStyleCnt="4"/>
      <dgm:spPr/>
    </dgm:pt>
    <dgm:pt modelId="{DBA52854-A25A-4979-BA62-5BFAD63AF7E1}" type="pres">
      <dgm:prSet presAssocID="{C14E558F-CCC0-4DB3-9406-9F8BE4C988E7}" presName="imagNode" presStyleLbl="fgImgPlace1" presStyleIdx="2" presStyleCnt="4" custScaleX="92105" custLinFactNeighborX="-2062" custLinFactNeighborY="1263"/>
      <dgm:spPr/>
    </dgm:pt>
    <dgm:pt modelId="{C618E3D8-DEA9-49E0-908D-AA8B254F7776}" type="pres">
      <dgm:prSet presAssocID="{56E1EB88-EE26-43A8-BD63-3B30FB06EFD4}" presName="sibTrans" presStyleLbl="sibTrans2D1" presStyleIdx="0" presStyleCnt="0"/>
      <dgm:spPr/>
      <dgm:t>
        <a:bodyPr/>
        <a:lstStyle/>
        <a:p>
          <a:endParaRPr lang="en-GB"/>
        </a:p>
      </dgm:t>
    </dgm:pt>
    <dgm:pt modelId="{99EB1B52-E828-45A3-83CE-15AAAE235960}" type="pres">
      <dgm:prSet presAssocID="{9F004FAF-CA1D-4C9A-ACBD-58A0E1E2AF10}" presName="compNode" presStyleCnt="0"/>
      <dgm:spPr/>
    </dgm:pt>
    <dgm:pt modelId="{E27E9B47-4F01-48E0-A9E0-8F2C58E1B428}" type="pres">
      <dgm:prSet presAssocID="{9F004FAF-CA1D-4C9A-ACBD-58A0E1E2AF10}" presName="bkgdShape" presStyleLbl="node1" presStyleIdx="3" presStyleCnt="4"/>
      <dgm:spPr/>
      <dgm:t>
        <a:bodyPr/>
        <a:lstStyle/>
        <a:p>
          <a:endParaRPr lang="en-GB"/>
        </a:p>
      </dgm:t>
    </dgm:pt>
    <dgm:pt modelId="{69B37E2B-8EF1-4DF7-88EF-FAA92A4A1ABF}" type="pres">
      <dgm:prSet presAssocID="{9F004FAF-CA1D-4C9A-ACBD-58A0E1E2AF10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15EB8F-DB61-4F44-B1B5-00330CF09C74}" type="pres">
      <dgm:prSet presAssocID="{9F004FAF-CA1D-4C9A-ACBD-58A0E1E2AF10}" presName="invisiNode" presStyleLbl="node1" presStyleIdx="3" presStyleCnt="4"/>
      <dgm:spPr/>
    </dgm:pt>
    <dgm:pt modelId="{B93CFD62-45D0-4F6F-B098-4AC3B17A35DC}" type="pres">
      <dgm:prSet presAssocID="{9F004FAF-CA1D-4C9A-ACBD-58A0E1E2AF10}" presName="imagNode" presStyleLbl="fgImgPlace1" presStyleIdx="3" presStyleCnt="4" custScaleX="89578" custScaleY="95098" custLinFactNeighborX="561" custLinFactNeighborY="3097"/>
      <dgm:spPr/>
    </dgm:pt>
  </dgm:ptLst>
  <dgm:cxnLst>
    <dgm:cxn modelId="{43F902BD-7A70-40FF-9129-9C3BE7765561}" type="presOf" srcId="{56E1EB88-EE26-43A8-BD63-3B30FB06EFD4}" destId="{C618E3D8-DEA9-49E0-908D-AA8B254F7776}" srcOrd="0" destOrd="0" presId="urn:microsoft.com/office/officeart/2005/8/layout/hList7"/>
    <dgm:cxn modelId="{6774FB2D-C55B-4389-BF67-C6BE34235F13}" type="presOf" srcId="{AFC8B205-7708-41D3-8CA0-BEF2FA613DCC}" destId="{B87A14DD-8021-4FC4-B3D4-A35F2FE2DF57}" srcOrd="0" destOrd="0" presId="urn:microsoft.com/office/officeart/2005/8/layout/hList7"/>
    <dgm:cxn modelId="{A7060929-2EBD-4B7E-BF75-1D6A047E776A}" type="presOf" srcId="{9F004FAF-CA1D-4C9A-ACBD-58A0E1E2AF10}" destId="{E27E9B47-4F01-48E0-A9E0-8F2C58E1B428}" srcOrd="0" destOrd="0" presId="urn:microsoft.com/office/officeart/2005/8/layout/hList7"/>
    <dgm:cxn modelId="{C3A15FA4-BA9B-4C28-A152-FB0E5B7B43C2}" type="presOf" srcId="{FDF580BF-3AB6-473C-B607-E08E0F19936D}" destId="{4672F47C-9FB3-42C0-9AC7-4A96E096B48D}" srcOrd="0" destOrd="0" presId="urn:microsoft.com/office/officeart/2005/8/layout/hList7"/>
    <dgm:cxn modelId="{C2772F63-E220-45FE-A9E5-B5A64E0E6143}" type="presOf" srcId="{C14E558F-CCC0-4DB3-9406-9F8BE4C988E7}" destId="{ECF52F94-6535-4F57-9EE3-9627684140DB}" srcOrd="0" destOrd="0" presId="urn:microsoft.com/office/officeart/2005/8/layout/hList7"/>
    <dgm:cxn modelId="{04717145-CC9B-4B13-93D4-D04AC0B819E5}" type="presOf" srcId="{33A40030-00C1-4172-9A87-9E7B656BFF7A}" destId="{3B308EB5-0497-4460-9B18-45D64F1DD3F6}" srcOrd="0" destOrd="0" presId="urn:microsoft.com/office/officeart/2005/8/layout/hList7"/>
    <dgm:cxn modelId="{428A365A-EB85-42FF-975E-9E8F89BD2027}" type="presOf" srcId="{C14E558F-CCC0-4DB3-9406-9F8BE4C988E7}" destId="{EA27BACC-85F7-4A7B-BDB5-E9DF4528A211}" srcOrd="1" destOrd="0" presId="urn:microsoft.com/office/officeart/2005/8/layout/hList7"/>
    <dgm:cxn modelId="{6531309D-D7B6-4854-A1E9-F79C2A6A2519}" type="presOf" srcId="{9F004FAF-CA1D-4C9A-ACBD-58A0E1E2AF10}" destId="{69B37E2B-8EF1-4DF7-88EF-FAA92A4A1ABF}" srcOrd="1" destOrd="0" presId="urn:microsoft.com/office/officeart/2005/8/layout/hList7"/>
    <dgm:cxn modelId="{621EF3D8-39EC-44CF-A73B-7BF8D1364F00}" type="presOf" srcId="{7A513419-4EF1-4058-BB40-E52E47510B2B}" destId="{BD89E7B8-956F-4233-B67F-7EDAFAA9DEAF}" srcOrd="0" destOrd="0" presId="urn:microsoft.com/office/officeart/2005/8/layout/hList7"/>
    <dgm:cxn modelId="{66506EB0-316E-427E-B496-41D45529D102}" srcId="{33A40030-00C1-4172-9A87-9E7B656BFF7A}" destId="{9F004FAF-CA1D-4C9A-ACBD-58A0E1E2AF10}" srcOrd="3" destOrd="0" parTransId="{61667723-2953-4D27-955D-116B25AAFD02}" sibTransId="{BE0A6031-5E48-4E58-8B14-8E142295492D}"/>
    <dgm:cxn modelId="{782EDFA7-AC4E-4733-AB7C-F4BFB973377A}" srcId="{33A40030-00C1-4172-9A87-9E7B656BFF7A}" destId="{FDF580BF-3AB6-473C-B607-E08E0F19936D}" srcOrd="1" destOrd="0" parTransId="{16648A12-8E06-4CAF-BC32-950991BE51C7}" sibTransId="{A945C538-C885-46A1-9124-FAC1B9CAE5A7}"/>
    <dgm:cxn modelId="{1C061938-968A-44DF-BA31-DE127B7EA006}" srcId="{33A40030-00C1-4172-9A87-9E7B656BFF7A}" destId="{C14E558F-CCC0-4DB3-9406-9F8BE4C988E7}" srcOrd="2" destOrd="0" parTransId="{85720601-E006-4150-939D-6E37E05F6934}" sibTransId="{56E1EB88-EE26-43A8-BD63-3B30FB06EFD4}"/>
    <dgm:cxn modelId="{0342168B-3330-4E95-AE63-13D7F78D656F}" srcId="{33A40030-00C1-4172-9A87-9E7B656BFF7A}" destId="{AFC8B205-7708-41D3-8CA0-BEF2FA613DCC}" srcOrd="0" destOrd="0" parTransId="{608B69D2-9599-4336-8B6C-4F771DE42662}" sibTransId="{7A513419-4EF1-4058-BB40-E52E47510B2B}"/>
    <dgm:cxn modelId="{B6D69AD9-10F4-4B0C-8D41-B03722A05E40}" type="presOf" srcId="{FDF580BF-3AB6-473C-B607-E08E0F19936D}" destId="{6BE31DA4-838C-4F31-B4CB-BFF0A86F9C75}" srcOrd="1" destOrd="0" presId="urn:microsoft.com/office/officeart/2005/8/layout/hList7"/>
    <dgm:cxn modelId="{3739D39F-66CC-4ED6-93EF-1AB8C9681EF7}" type="presOf" srcId="{AFC8B205-7708-41D3-8CA0-BEF2FA613DCC}" destId="{06523E2B-167D-4233-9F58-19E925460E4C}" srcOrd="1" destOrd="0" presId="urn:microsoft.com/office/officeart/2005/8/layout/hList7"/>
    <dgm:cxn modelId="{3CF08AB5-9F57-4D60-BF14-63C54AB714C7}" type="presOf" srcId="{A945C538-C885-46A1-9124-FAC1B9CAE5A7}" destId="{3FC8F1AD-C7AF-47C2-9721-312B70C66060}" srcOrd="0" destOrd="0" presId="urn:microsoft.com/office/officeart/2005/8/layout/hList7"/>
    <dgm:cxn modelId="{B1C7F8BB-7E18-4ED9-AB41-4B0DECC1A44A}" type="presParOf" srcId="{3B308EB5-0497-4460-9B18-45D64F1DD3F6}" destId="{53029AD3-0793-4678-A482-61164EAE4450}" srcOrd="0" destOrd="0" presId="urn:microsoft.com/office/officeart/2005/8/layout/hList7"/>
    <dgm:cxn modelId="{BD993D02-CE91-458A-AD6C-E32296843A40}" type="presParOf" srcId="{3B308EB5-0497-4460-9B18-45D64F1DD3F6}" destId="{E6636182-7CB3-4587-96B0-C6687AB2DC6B}" srcOrd="1" destOrd="0" presId="urn:microsoft.com/office/officeart/2005/8/layout/hList7"/>
    <dgm:cxn modelId="{9A7D3F6A-102C-4DB2-A36C-FFCFAE4EB01C}" type="presParOf" srcId="{E6636182-7CB3-4587-96B0-C6687AB2DC6B}" destId="{D29C58F7-39D0-4DFA-8393-7755E340AF27}" srcOrd="0" destOrd="0" presId="urn:microsoft.com/office/officeart/2005/8/layout/hList7"/>
    <dgm:cxn modelId="{C0EC064E-ACF3-4C1D-A92A-FA4D80B8AB01}" type="presParOf" srcId="{D29C58F7-39D0-4DFA-8393-7755E340AF27}" destId="{B87A14DD-8021-4FC4-B3D4-A35F2FE2DF57}" srcOrd="0" destOrd="0" presId="urn:microsoft.com/office/officeart/2005/8/layout/hList7"/>
    <dgm:cxn modelId="{3CE2BC6E-61CC-4D93-94F3-99FB66436737}" type="presParOf" srcId="{D29C58F7-39D0-4DFA-8393-7755E340AF27}" destId="{06523E2B-167D-4233-9F58-19E925460E4C}" srcOrd="1" destOrd="0" presId="urn:microsoft.com/office/officeart/2005/8/layout/hList7"/>
    <dgm:cxn modelId="{D1CFE7F2-F5F8-49FE-AB5F-912EBE7556AE}" type="presParOf" srcId="{D29C58F7-39D0-4DFA-8393-7755E340AF27}" destId="{EA1FE1C1-897B-439C-ADBA-F09B2A9B8681}" srcOrd="2" destOrd="0" presId="urn:microsoft.com/office/officeart/2005/8/layout/hList7"/>
    <dgm:cxn modelId="{B9B35BC4-DFBE-40E8-955A-4CC27360D049}" type="presParOf" srcId="{D29C58F7-39D0-4DFA-8393-7755E340AF27}" destId="{73516DCC-702E-40A3-A313-4F0EC6B401D2}" srcOrd="3" destOrd="0" presId="urn:microsoft.com/office/officeart/2005/8/layout/hList7"/>
    <dgm:cxn modelId="{C888F8AC-8DB3-4D4E-A886-0D57F225DC5D}" type="presParOf" srcId="{E6636182-7CB3-4587-96B0-C6687AB2DC6B}" destId="{BD89E7B8-956F-4233-B67F-7EDAFAA9DEAF}" srcOrd="1" destOrd="0" presId="urn:microsoft.com/office/officeart/2005/8/layout/hList7"/>
    <dgm:cxn modelId="{38CB6E09-BF13-4A80-8BA4-8C9439BD2BE9}" type="presParOf" srcId="{E6636182-7CB3-4587-96B0-C6687AB2DC6B}" destId="{3DCB6944-D9C5-4BB3-94AA-2843BA6CB1EF}" srcOrd="2" destOrd="0" presId="urn:microsoft.com/office/officeart/2005/8/layout/hList7"/>
    <dgm:cxn modelId="{0A32E352-9FA2-447B-B2EB-8928247FA08C}" type="presParOf" srcId="{3DCB6944-D9C5-4BB3-94AA-2843BA6CB1EF}" destId="{4672F47C-9FB3-42C0-9AC7-4A96E096B48D}" srcOrd="0" destOrd="0" presId="urn:microsoft.com/office/officeart/2005/8/layout/hList7"/>
    <dgm:cxn modelId="{EA7FC262-005E-459D-8638-B1B3464D0D46}" type="presParOf" srcId="{3DCB6944-D9C5-4BB3-94AA-2843BA6CB1EF}" destId="{6BE31DA4-838C-4F31-B4CB-BFF0A86F9C75}" srcOrd="1" destOrd="0" presId="urn:microsoft.com/office/officeart/2005/8/layout/hList7"/>
    <dgm:cxn modelId="{741A0FFB-5A8B-456B-AFAC-D24867E55865}" type="presParOf" srcId="{3DCB6944-D9C5-4BB3-94AA-2843BA6CB1EF}" destId="{D3B04A0F-7086-4560-A49D-5E0BA7B74D7D}" srcOrd="2" destOrd="0" presId="urn:microsoft.com/office/officeart/2005/8/layout/hList7"/>
    <dgm:cxn modelId="{63319375-1FC1-4502-A3A1-E6A4AE90EABE}" type="presParOf" srcId="{3DCB6944-D9C5-4BB3-94AA-2843BA6CB1EF}" destId="{6D25F70C-FE2E-4E6F-A69E-A2C77BB288A2}" srcOrd="3" destOrd="0" presId="urn:microsoft.com/office/officeart/2005/8/layout/hList7"/>
    <dgm:cxn modelId="{AB42607E-22B4-4656-B538-8CEBA0ABDB33}" type="presParOf" srcId="{E6636182-7CB3-4587-96B0-C6687AB2DC6B}" destId="{3FC8F1AD-C7AF-47C2-9721-312B70C66060}" srcOrd="3" destOrd="0" presId="urn:microsoft.com/office/officeart/2005/8/layout/hList7"/>
    <dgm:cxn modelId="{57FA8746-6927-470F-A710-548F55B55436}" type="presParOf" srcId="{E6636182-7CB3-4587-96B0-C6687AB2DC6B}" destId="{7FC61E3E-4F0B-4B79-9F68-F8397E994516}" srcOrd="4" destOrd="0" presId="urn:microsoft.com/office/officeart/2005/8/layout/hList7"/>
    <dgm:cxn modelId="{1D610512-89FC-4960-B3F1-BC9EF9D203F9}" type="presParOf" srcId="{7FC61E3E-4F0B-4B79-9F68-F8397E994516}" destId="{ECF52F94-6535-4F57-9EE3-9627684140DB}" srcOrd="0" destOrd="0" presId="urn:microsoft.com/office/officeart/2005/8/layout/hList7"/>
    <dgm:cxn modelId="{DE101626-0C34-4880-BA3D-9552C8E91CD9}" type="presParOf" srcId="{7FC61E3E-4F0B-4B79-9F68-F8397E994516}" destId="{EA27BACC-85F7-4A7B-BDB5-E9DF4528A211}" srcOrd="1" destOrd="0" presId="urn:microsoft.com/office/officeart/2005/8/layout/hList7"/>
    <dgm:cxn modelId="{FA1628C1-3872-406B-B3E7-0AA8103E0FA8}" type="presParOf" srcId="{7FC61E3E-4F0B-4B79-9F68-F8397E994516}" destId="{430F5D1E-A6F3-4C0C-977F-4FBCA491A8E8}" srcOrd="2" destOrd="0" presId="urn:microsoft.com/office/officeart/2005/8/layout/hList7"/>
    <dgm:cxn modelId="{FB3B74CF-5F02-4ECD-88BF-B03008819BC6}" type="presParOf" srcId="{7FC61E3E-4F0B-4B79-9F68-F8397E994516}" destId="{DBA52854-A25A-4979-BA62-5BFAD63AF7E1}" srcOrd="3" destOrd="0" presId="urn:microsoft.com/office/officeart/2005/8/layout/hList7"/>
    <dgm:cxn modelId="{6A0127A0-13FB-4C19-82AA-DDDF235248A9}" type="presParOf" srcId="{E6636182-7CB3-4587-96B0-C6687AB2DC6B}" destId="{C618E3D8-DEA9-49E0-908D-AA8B254F7776}" srcOrd="5" destOrd="0" presId="urn:microsoft.com/office/officeart/2005/8/layout/hList7"/>
    <dgm:cxn modelId="{79D62E89-7C9B-4F59-9E5D-BB25904BCBAC}" type="presParOf" srcId="{E6636182-7CB3-4587-96B0-C6687AB2DC6B}" destId="{99EB1B52-E828-45A3-83CE-15AAAE235960}" srcOrd="6" destOrd="0" presId="urn:microsoft.com/office/officeart/2005/8/layout/hList7"/>
    <dgm:cxn modelId="{B4C5AF4F-D1AE-4758-A8E3-E9DFCECE7EB9}" type="presParOf" srcId="{99EB1B52-E828-45A3-83CE-15AAAE235960}" destId="{E27E9B47-4F01-48E0-A9E0-8F2C58E1B428}" srcOrd="0" destOrd="0" presId="urn:microsoft.com/office/officeart/2005/8/layout/hList7"/>
    <dgm:cxn modelId="{FE07BC4F-6893-45D2-8596-7EE5DB0168FF}" type="presParOf" srcId="{99EB1B52-E828-45A3-83CE-15AAAE235960}" destId="{69B37E2B-8EF1-4DF7-88EF-FAA92A4A1ABF}" srcOrd="1" destOrd="0" presId="urn:microsoft.com/office/officeart/2005/8/layout/hList7"/>
    <dgm:cxn modelId="{4267E940-71D3-40FF-8917-C5CF1F939B00}" type="presParOf" srcId="{99EB1B52-E828-45A3-83CE-15AAAE235960}" destId="{D915EB8F-DB61-4F44-B1B5-00330CF09C74}" srcOrd="2" destOrd="0" presId="urn:microsoft.com/office/officeart/2005/8/layout/hList7"/>
    <dgm:cxn modelId="{3CD0E265-72C1-41D5-91AD-7BA6C67DA780}" type="presParOf" srcId="{99EB1B52-E828-45A3-83CE-15AAAE235960}" destId="{B93CFD62-45D0-4F6F-B098-4AC3B17A35DC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7A14DD-8021-4FC4-B3D4-A35F2FE2DF57}">
      <dsp:nvSpPr>
        <dsp:cNvPr id="0" name=""/>
        <dsp:cNvSpPr/>
      </dsp:nvSpPr>
      <dsp:spPr>
        <a:xfrm>
          <a:off x="1776" y="0"/>
          <a:ext cx="1862212" cy="4876800"/>
        </a:xfrm>
        <a:prstGeom prst="roundRect">
          <a:avLst>
            <a:gd name="adj" fmla="val 10000"/>
          </a:avLst>
        </a:prstGeom>
        <a:solidFill>
          <a:srgbClr val="0066FF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Sick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Sad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Tired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Bored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Moving Slowly</a:t>
          </a:r>
        </a:p>
      </dsp:txBody>
      <dsp:txXfrm>
        <a:off x="1776" y="1950720"/>
        <a:ext cx="1862212" cy="1950720"/>
      </dsp:txXfrm>
    </dsp:sp>
    <dsp:sp modelId="{73516DCC-702E-40A3-A313-4F0EC6B401D2}">
      <dsp:nvSpPr>
        <dsp:cNvPr id="0" name=""/>
        <dsp:cNvSpPr/>
      </dsp:nvSpPr>
      <dsp:spPr>
        <a:xfrm>
          <a:off x="100595" y="355114"/>
          <a:ext cx="1601076" cy="154988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72F47C-9FB3-42C0-9AC7-4A96E096B48D}">
      <dsp:nvSpPr>
        <dsp:cNvPr id="0" name=""/>
        <dsp:cNvSpPr/>
      </dsp:nvSpPr>
      <dsp:spPr>
        <a:xfrm>
          <a:off x="1930264" y="0"/>
          <a:ext cx="1862212" cy="4876800"/>
        </a:xfrm>
        <a:prstGeom prst="roundRect">
          <a:avLst>
            <a:gd name="adj" fmla="val 10000"/>
          </a:avLst>
        </a:prstGeom>
        <a:solidFill>
          <a:srgbClr val="0099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Happy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Calm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Good to Go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Focused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Ready to Learn</a:t>
          </a:r>
        </a:p>
      </dsp:txBody>
      <dsp:txXfrm>
        <a:off x="1930264" y="1950720"/>
        <a:ext cx="1862212" cy="1950720"/>
      </dsp:txXfrm>
    </dsp:sp>
    <dsp:sp modelId="{6D25F70C-FE2E-4E6F-A69E-A2C77BB288A2}">
      <dsp:nvSpPr>
        <dsp:cNvPr id="0" name=""/>
        <dsp:cNvSpPr/>
      </dsp:nvSpPr>
      <dsp:spPr>
        <a:xfrm>
          <a:off x="2044097" y="303098"/>
          <a:ext cx="1511416" cy="162397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F52F94-6535-4F57-9EE3-9627684140DB}">
      <dsp:nvSpPr>
        <dsp:cNvPr id="0" name=""/>
        <dsp:cNvSpPr/>
      </dsp:nvSpPr>
      <dsp:spPr>
        <a:xfrm>
          <a:off x="3837933" y="0"/>
          <a:ext cx="1862212" cy="4876800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Frustrated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Worried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Silly/ Wiggly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Anxious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Excited</a:t>
          </a:r>
        </a:p>
      </dsp:txBody>
      <dsp:txXfrm>
        <a:off x="3837933" y="1950720"/>
        <a:ext cx="1862212" cy="1950720"/>
      </dsp:txXfrm>
    </dsp:sp>
    <dsp:sp modelId="{DBA52854-A25A-4979-BA62-5BFAD63AF7E1}">
      <dsp:nvSpPr>
        <dsp:cNvPr id="0" name=""/>
        <dsp:cNvSpPr/>
      </dsp:nvSpPr>
      <dsp:spPr>
        <a:xfrm>
          <a:off x="3987672" y="313118"/>
          <a:ext cx="1495761" cy="162397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7E9B47-4F01-48E0-A9E0-8F2C58E1B428}">
      <dsp:nvSpPr>
        <dsp:cNvPr id="0" name=""/>
        <dsp:cNvSpPr/>
      </dsp:nvSpPr>
      <dsp:spPr>
        <a:xfrm>
          <a:off x="5756012" y="0"/>
          <a:ext cx="1862212" cy="4876800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Mad/ Angry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Out of Control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Yelling/ Hitting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 Need Time and Space</a:t>
          </a:r>
        </a:p>
      </dsp:txBody>
      <dsp:txXfrm>
        <a:off x="5756012" y="1950720"/>
        <a:ext cx="1862212" cy="1950720"/>
      </dsp:txXfrm>
    </dsp:sp>
    <dsp:sp modelId="{B93CFD62-45D0-4F6F-B098-4AC3B17A35DC}">
      <dsp:nvSpPr>
        <dsp:cNvPr id="0" name=""/>
        <dsp:cNvSpPr/>
      </dsp:nvSpPr>
      <dsp:spPr>
        <a:xfrm>
          <a:off x="5968866" y="382706"/>
          <a:ext cx="1454723" cy="154436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029AD3-0793-4678-A482-61164EAE4450}">
      <dsp:nvSpPr>
        <dsp:cNvPr id="0" name=""/>
        <dsp:cNvSpPr/>
      </dsp:nvSpPr>
      <dsp:spPr>
        <a:xfrm flipV="1">
          <a:off x="762018" y="4191001"/>
          <a:ext cx="6578420" cy="640087"/>
        </a:xfrm>
        <a:prstGeom prst="leftRightArrow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FBF9F4D0-C44A-4FE1-B4AA-A00F4658CC10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176E9ABD-A5FE-4F88-B87D-208E2347C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33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6E9ABD-A5FE-4F88-B87D-208E2347C8C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900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DFDE-1904-4FC8-9BA8-61CF90EC7D2D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A541-62B6-4A79-A157-503F869E4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88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DFDE-1904-4FC8-9BA8-61CF90EC7D2D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A541-62B6-4A79-A157-503F869E4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352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DFDE-1904-4FC8-9BA8-61CF90EC7D2D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A541-62B6-4A79-A157-503F869E4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42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DFDE-1904-4FC8-9BA8-61CF90EC7D2D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A541-62B6-4A79-A157-503F869E4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804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DFDE-1904-4FC8-9BA8-61CF90EC7D2D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A541-62B6-4A79-A157-503F869E4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09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DFDE-1904-4FC8-9BA8-61CF90EC7D2D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A541-62B6-4A79-A157-503F869E4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51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DFDE-1904-4FC8-9BA8-61CF90EC7D2D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A541-62B6-4A79-A157-503F869E4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576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DFDE-1904-4FC8-9BA8-61CF90EC7D2D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A541-62B6-4A79-A157-503F869E4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808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DFDE-1904-4FC8-9BA8-61CF90EC7D2D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A541-62B6-4A79-A157-503F869E4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278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DFDE-1904-4FC8-9BA8-61CF90EC7D2D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A541-62B6-4A79-A157-503F869E4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692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DFDE-1904-4FC8-9BA8-61CF90EC7D2D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A541-62B6-4A79-A157-503F869E4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37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2DFDE-1904-4FC8-9BA8-61CF90EC7D2D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4A541-62B6-4A79-A157-503F869E4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064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13" Type="http://schemas.microsoft.com/office/2007/relationships/hdphoto" Target="../media/hdphoto1.wdp"/><Relationship Id="rId18" Type="http://schemas.openxmlformats.org/officeDocument/2006/relationships/image" Target="../media/image8.png"/><Relationship Id="rId3" Type="http://schemas.openxmlformats.org/officeDocument/2006/relationships/diagramData" Target="../diagrams/data1.xml"/><Relationship Id="rId21" Type="http://schemas.microsoft.com/office/2007/relationships/hdphoto" Target="../media/hdphoto5.wdp"/><Relationship Id="rId7" Type="http://schemas.microsoft.com/office/2007/relationships/diagramDrawing" Target="../diagrams/drawing1.xml"/><Relationship Id="rId12" Type="http://schemas.openxmlformats.org/officeDocument/2006/relationships/image" Target="../media/image5.png"/><Relationship Id="rId17" Type="http://schemas.microsoft.com/office/2007/relationships/hdphoto" Target="../media/hdphoto3.wdp"/><Relationship Id="rId25" Type="http://schemas.microsoft.com/office/2007/relationships/hdphoto" Target="../media/hdphoto7.wdp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7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4.jpeg"/><Relationship Id="rId24" Type="http://schemas.openxmlformats.org/officeDocument/2006/relationships/image" Target="../media/image11.png"/><Relationship Id="rId5" Type="http://schemas.openxmlformats.org/officeDocument/2006/relationships/diagramQuickStyle" Target="../diagrams/quickStyle1.xml"/><Relationship Id="rId15" Type="http://schemas.microsoft.com/office/2007/relationships/hdphoto" Target="../media/hdphoto2.wdp"/><Relationship Id="rId23" Type="http://schemas.microsoft.com/office/2007/relationships/hdphoto" Target="../media/hdphoto6.wdp"/><Relationship Id="rId10" Type="http://schemas.openxmlformats.org/officeDocument/2006/relationships/image" Target="../media/image3.png"/><Relationship Id="rId19" Type="http://schemas.microsoft.com/office/2007/relationships/hdphoto" Target="../media/hdphoto4.wdp"/><Relationship Id="rId4" Type="http://schemas.openxmlformats.org/officeDocument/2006/relationships/diagramLayout" Target="../diagrams/layout1.xml"/><Relationship Id="rId9" Type="http://schemas.openxmlformats.org/officeDocument/2006/relationships/image" Target="../media/image2.jpeg"/><Relationship Id="rId14" Type="http://schemas.openxmlformats.org/officeDocument/2006/relationships/image" Target="../media/image6.png"/><Relationship Id="rId2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87ED9D3A-C75E-4081-9F5C-7FA7855EA9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5391459"/>
              </p:ext>
            </p:extLst>
          </p:nvPr>
        </p:nvGraphicFramePr>
        <p:xfrm>
          <a:off x="736730" y="1295400"/>
          <a:ext cx="7620001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C5CA90F-9674-4C35-BBBE-FBC6FB5504A9}"/>
              </a:ext>
            </a:extLst>
          </p:cNvPr>
          <p:cNvSpPr txBox="1"/>
          <p:nvPr/>
        </p:nvSpPr>
        <p:spPr>
          <a:xfrm>
            <a:off x="-2" y="6516562"/>
            <a:ext cx="914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>
                <a:solidFill>
                  <a:schemeClr val="accent1"/>
                </a:solidFill>
                <a:latin typeface="Comic Sans MS" panose="030F0702030302020204" pitchFamily="66" charset="0"/>
              </a:rPr>
              <a:t>I can use this chart to notice what zone I am in, and think what I can do to get into the Green Zone</a:t>
            </a:r>
          </a:p>
        </p:txBody>
      </p:sp>
      <p:sp>
        <p:nvSpPr>
          <p:cNvPr id="4" name="AutoShape 2" descr="Image result for rest area sign">
            <a:extLst>
              <a:ext uri="{FF2B5EF4-FFF2-40B4-BE49-F238E27FC236}">
                <a16:creationId xmlns:a16="http://schemas.microsoft.com/office/drawing/2014/main" xmlns="" id="{AF3828D7-BFA7-4151-94F7-FDD559FD43B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 descr="Image result for rest area sign">
            <a:extLst>
              <a:ext uri="{FF2B5EF4-FFF2-40B4-BE49-F238E27FC236}">
                <a16:creationId xmlns:a16="http://schemas.microsoft.com/office/drawing/2014/main" xmlns="" id="{44544ABC-6122-4BE8-BB43-4F5786CAB6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006"/>
          <a:stretch/>
        </p:blipFill>
        <p:spPr bwMode="auto">
          <a:xfrm>
            <a:off x="1219200" y="5183946"/>
            <a:ext cx="837334" cy="83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Image result for slow sign">
            <a:extLst>
              <a:ext uri="{FF2B5EF4-FFF2-40B4-BE49-F238E27FC236}">
                <a16:creationId xmlns:a16="http://schemas.microsoft.com/office/drawing/2014/main" xmlns="" id="{C34BED03-BF7D-4E34-9DFC-2CDC91C7CA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055" y="5126182"/>
            <a:ext cx="858465" cy="858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Image result for go sign">
            <a:extLst>
              <a:ext uri="{FF2B5EF4-FFF2-40B4-BE49-F238E27FC236}">
                <a16:creationId xmlns:a16="http://schemas.microsoft.com/office/drawing/2014/main" xmlns="" id="{BCA2C606-5706-4C37-8109-D1D9494BC5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127" y="5148635"/>
            <a:ext cx="810828" cy="813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Image result for stop sign">
            <a:extLst>
              <a:ext uri="{FF2B5EF4-FFF2-40B4-BE49-F238E27FC236}">
                <a16:creationId xmlns:a16="http://schemas.microsoft.com/office/drawing/2014/main" xmlns="" id="{A99ADF13-3B71-4E9F-8F59-C1E2A4B12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327" y="5183946"/>
            <a:ext cx="831274" cy="831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85C7FFEE-A6CE-4560-9017-89A2878DB05D}"/>
              </a:ext>
            </a:extLst>
          </p:cNvPr>
          <p:cNvSpPr/>
          <p:nvPr/>
        </p:nvSpPr>
        <p:spPr>
          <a:xfrm>
            <a:off x="-27709" y="-19050"/>
            <a:ext cx="9171709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all" dirty="0">
                <a:ln w="0"/>
                <a:solidFill>
                  <a:schemeClr val="accent1"/>
                </a:soli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Zones of regulation</a:t>
            </a:r>
            <a:endParaRPr lang="en-US" sz="4400" b="1" cap="all" spc="0" dirty="0">
              <a:ln w="0"/>
              <a:solidFill>
                <a:schemeClr val="accent1"/>
              </a:soli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="" id="{01BE7EB9-BE52-4952-9022-FB1E67BDF537}"/>
              </a:ext>
            </a:extLst>
          </p:cNvPr>
          <p:cNvSpPr/>
          <p:nvPr/>
        </p:nvSpPr>
        <p:spPr>
          <a:xfrm>
            <a:off x="2728246" y="1593181"/>
            <a:ext cx="1616590" cy="168228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8" name="Picture 14" descr="Image result for Hermione cartoon image">
            <a:extLst>
              <a:ext uri="{FF2B5EF4-FFF2-40B4-BE49-F238E27FC236}">
                <a16:creationId xmlns:a16="http://schemas.microsoft.com/office/drawing/2014/main" xmlns="" id="{12BDC573-CA80-4057-B5B6-F862A82500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9804" b="97255" l="9645" r="89848">
                        <a14:foregroundMark x1="49239" y1="94510" x2="49239" y2="94510"/>
                        <a14:foregroundMark x1="59391" y1="97255" x2="59391" y2="97255"/>
                        <a14:backgroundMark x1="28426" y1="15686" x2="28426" y2="1568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376"/>
          <a:stretch/>
        </p:blipFill>
        <p:spPr bwMode="auto">
          <a:xfrm>
            <a:off x="2713256" y="1456599"/>
            <a:ext cx="1521839" cy="1785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Image result for Ron Weasley cartoon image">
            <a:extLst>
              <a:ext uri="{FF2B5EF4-FFF2-40B4-BE49-F238E27FC236}">
                <a16:creationId xmlns:a16="http://schemas.microsoft.com/office/drawing/2014/main" xmlns="" id="{7D447DDF-BCF6-4FBB-AC4E-D9DB0A2D1A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1154" b="95577" l="10000" r="94231">
                        <a14:foregroundMark x1="50000" y1="5385" x2="82308" y2="20577"/>
                        <a14:foregroundMark x1="82308" y1="20577" x2="85769" y2="24423"/>
                        <a14:foregroundMark x1="60769" y1="1538" x2="60769" y2="1538"/>
                        <a14:foregroundMark x1="92692" y1="28654" x2="94615" y2="31346"/>
                        <a14:foregroundMark x1="44231" y1="34423" x2="68846" y2="32885"/>
                        <a14:foregroundMark x1="68846" y1="32885" x2="71538" y2="33269"/>
                        <a14:foregroundMark x1="51538" y1="84615" x2="40000" y2="94231"/>
                        <a14:foregroundMark x1="40000" y1="94231" x2="36154" y2="955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80015" y="2819400"/>
            <a:ext cx="791565" cy="1583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Image result for Ron Weasley cartoon image">
            <a:extLst>
              <a:ext uri="{FF2B5EF4-FFF2-40B4-BE49-F238E27FC236}">
                <a16:creationId xmlns:a16="http://schemas.microsoft.com/office/drawing/2014/main" xmlns="" id="{668A1D54-07DD-45BB-BC43-E976EDC4FA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1759" b="98744" l="9753" r="89973">
                        <a14:foregroundMark x1="46841" y1="5905" x2="59890" y2="8291"/>
                        <a14:foregroundMark x1="53846" y1="2010" x2="56593" y2="4271"/>
                        <a14:foregroundMark x1="46841" y1="33668" x2="50687" y2="36558"/>
                        <a14:foregroundMark x1="41209" y1="91332" x2="38736" y2="97111"/>
                        <a14:foregroundMark x1="58242" y1="92462" x2="60989" y2="97613"/>
                        <a14:foregroundMark x1="34615" y1="97739" x2="34615" y2="97739"/>
                        <a14:foregroundMark x1="43407" y1="98241" x2="43407" y2="98241"/>
                        <a14:foregroundMark x1="58929" y1="98744" x2="58929" y2="98744"/>
                        <a14:foregroundMark x1="32830" y1="98744" x2="32830" y2="987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53" y="1663825"/>
            <a:ext cx="1417714" cy="155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Oval 28">
            <a:extLst>
              <a:ext uri="{FF2B5EF4-FFF2-40B4-BE49-F238E27FC236}">
                <a16:creationId xmlns:a16="http://schemas.microsoft.com/office/drawing/2014/main" xmlns="" id="{7554799A-3362-4176-8A1D-85155707F049}"/>
              </a:ext>
            </a:extLst>
          </p:cNvPr>
          <p:cNvSpPr/>
          <p:nvPr/>
        </p:nvSpPr>
        <p:spPr>
          <a:xfrm>
            <a:off x="4733194" y="1630815"/>
            <a:ext cx="1509794" cy="158313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52" name="Picture 28" descr="Related image">
            <a:extLst>
              <a:ext uri="{FF2B5EF4-FFF2-40B4-BE49-F238E27FC236}">
                <a16:creationId xmlns:a16="http://schemas.microsoft.com/office/drawing/2014/main" xmlns="" id="{59D49A21-11DD-4D45-AD09-E60DD093A2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8" cstate="print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26468" b="90494" l="60021" r="82941">
                        <a14:foregroundMark x1="67399" y1="43709" x2="68184" y2="48183"/>
                        <a14:foregroundMark x1="72475" y1="44734" x2="72946" y2="48183"/>
                        <a14:foregroundMark x1="66143" y1="39049" x2="69492" y2="47344"/>
                        <a14:foregroundMark x1="69492" y1="47344" x2="69545" y2="48183"/>
                        <a14:foregroundMark x1="70225" y1="41938" x2="74307" y2="51631"/>
                        <a14:foregroundMark x1="65463" y1="40261" x2="66143" y2="47344"/>
                        <a14:foregroundMark x1="76818" y1="83225" x2="81162" y2="83784"/>
                        <a14:foregroundMark x1="81476" y1="83225" x2="82261" y2="86207"/>
                        <a14:foregroundMark x1="82365" y1="89282" x2="82365" y2="89282"/>
                        <a14:foregroundMark x1="81580" y1="90028" x2="81371" y2="90028"/>
                        <a14:foregroundMark x1="81266" y1="90494" x2="81266" y2="904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7243" t="19479" r="14167" b="8443"/>
          <a:stretch/>
        </p:blipFill>
        <p:spPr bwMode="auto">
          <a:xfrm>
            <a:off x="4806973" y="1344944"/>
            <a:ext cx="1330627" cy="1883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Image result for voldemort cartoon images">
            <a:extLst>
              <a:ext uri="{FF2B5EF4-FFF2-40B4-BE49-F238E27FC236}">
                <a16:creationId xmlns:a16="http://schemas.microsoft.com/office/drawing/2014/main" xmlns="" id="{90D59BF1-C126-4E8F-8F24-3F5C4DB6D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BEBA8EAE-BF5A-486C-A8C5-ECC9F3942E4B}">
                <a14:imgProps xmlns:a14="http://schemas.microsoft.com/office/drawing/2010/main">
                  <a14:imgLayer r:embed="rId21">
                    <a14:imgEffect>
                      <a14:backgroundRemoval t="5882" b="89804" l="9645" r="89848">
                        <a14:foregroundMark x1="48223" y1="5882" x2="57868" y2="588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20226" y="417612"/>
            <a:ext cx="1299556" cy="1682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xmlns="" id="{6EFE70F0-21C8-4A1C-949A-A963A0030503}"/>
              </a:ext>
            </a:extLst>
          </p:cNvPr>
          <p:cNvSpPr/>
          <p:nvPr/>
        </p:nvSpPr>
        <p:spPr>
          <a:xfrm>
            <a:off x="6678067" y="1658666"/>
            <a:ext cx="1509794" cy="158313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4" name="Picture 10" descr="Image result for moaning myrtle cartoon image">
            <a:extLst>
              <a:ext uri="{FF2B5EF4-FFF2-40B4-BE49-F238E27FC236}">
                <a16:creationId xmlns:a16="http://schemas.microsoft.com/office/drawing/2014/main" xmlns="" id="{A5E83B62-CAA1-40B7-9C33-937DD50896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backgroundRemoval t="4167" b="92000" l="10000" r="92250">
                        <a14:foregroundMark x1="47750" y1="4333" x2="47750" y2="4333"/>
                        <a14:foregroundMark x1="92250" y1="76333" x2="92250" y2="76333"/>
                        <a14:foregroundMark x1="51750" y1="92000" x2="51750" y2="92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883490"/>
            <a:ext cx="1083350" cy="162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Image result for Ron Weasley cartoon image">
            <a:extLst>
              <a:ext uri="{FF2B5EF4-FFF2-40B4-BE49-F238E27FC236}">
                <a16:creationId xmlns:a16="http://schemas.microsoft.com/office/drawing/2014/main" xmlns="" id="{41435031-A2F1-4F00-A707-E50995125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 cstate="print">
            <a:extLst>
              <a:ext uri="{BEBA8EAE-BF5A-486C-A8C5-ECC9F3942E4B}">
                <a14:imgProps xmlns:a14="http://schemas.microsoft.com/office/drawing/2010/main">
                  <a14:imgLayer r:embed="rId25">
                    <a14:imgEffect>
                      <a14:backgroundRemoval t="9978" b="94845" l="10000" r="90000">
                        <a14:foregroundMark x1="31979" y1="28166" x2="31979" y2="28166"/>
                        <a14:foregroundMark x1="39271" y1="24705" x2="41875" y2="26951"/>
                        <a14:foregroundMark x1="33281" y1="39691" x2="37552" y2="44551"/>
                        <a14:foregroundMark x1="37760" y1="37592" x2="40156" y2="41532"/>
                        <a14:foregroundMark x1="39066" y1="94038" x2="40365" y2="94845"/>
                        <a14:foregroundMark x1="33073" y1="90317" x2="35042" y2="91539"/>
                        <a14:foregroundMark x1="43182" y1="92284" x2="44941" y2="93767"/>
                        <a14:foregroundMark x1="41198" y1="90611" x2="42205" y2="91460"/>
                        <a14:backgroundMark x1="36927" y1="90906" x2="38021" y2="92415"/>
                        <a14:backgroundMark x1="38229" y1="92563" x2="43333" y2="94256"/>
                        <a14:backgroundMark x1="35625" y1="92268" x2="37344" y2="93483"/>
                        <a14:backgroundMark x1="36094" y1="91679" x2="39271" y2="93925"/>
                        <a14:backgroundMark x1="35417" y1="91053" x2="35000" y2="92563"/>
                        <a14:backgroundMark x1="34792" y1="91679" x2="37552" y2="93630"/>
                        <a14:backgroundMark x1="35208" y1="91973" x2="35208" y2="91826"/>
                        <a14:backgroundMark x1="35000" y1="91532" x2="35000" y2="91973"/>
                        <a14:backgroundMark x1="41875" y1="91826" x2="43594" y2="91826"/>
                        <a14:backgroundMark x1="44635" y1="93483" x2="46563" y2="93925"/>
                        <a14:backgroundMark x1="44427" y1="94109" x2="46146" y2="94993"/>
                        <a14:backgroundMark x1="44635" y1="93778" x2="44635" y2="93778"/>
                        <a14:backgroundMark x1="34375" y1="91532" x2="34375" y2="9167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1088" y="1363459"/>
            <a:ext cx="1376776" cy="1947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630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1" y="762000"/>
            <a:ext cx="716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 can change the  characters to match the childs interest, I cut them out and laminate them. It helps the child show you how they are feeling without having to verbalise it.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593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100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McGladdery</dc:creator>
  <cp:lastModifiedBy>NELSON, Morven</cp:lastModifiedBy>
  <cp:revision>11</cp:revision>
  <dcterms:created xsi:type="dcterms:W3CDTF">2020-01-12T23:02:45Z</dcterms:created>
  <dcterms:modified xsi:type="dcterms:W3CDTF">2021-06-23T10:00:10Z</dcterms:modified>
</cp:coreProperties>
</file>