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</p:sldIdLst>
  <p:sldSz cx="9144000" cy="6858000" type="screen4x3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F258-6BB0-488F-9339-DB72EA5EE385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7F72-04B5-40CE-A1AF-9B6E8E037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51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F258-6BB0-488F-9339-DB72EA5EE385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7F72-04B5-40CE-A1AF-9B6E8E037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9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F258-6BB0-488F-9339-DB72EA5EE385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7F72-04B5-40CE-A1AF-9B6E8E037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8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F258-6BB0-488F-9339-DB72EA5EE385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7F72-04B5-40CE-A1AF-9B6E8E037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63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F258-6BB0-488F-9339-DB72EA5EE385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7F72-04B5-40CE-A1AF-9B6E8E037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72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F258-6BB0-488F-9339-DB72EA5EE385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7F72-04B5-40CE-A1AF-9B6E8E037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1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F258-6BB0-488F-9339-DB72EA5EE385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7F72-04B5-40CE-A1AF-9B6E8E037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30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F258-6BB0-488F-9339-DB72EA5EE385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7F72-04B5-40CE-A1AF-9B6E8E037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23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F258-6BB0-488F-9339-DB72EA5EE385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7F72-04B5-40CE-A1AF-9B6E8E037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17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F258-6BB0-488F-9339-DB72EA5EE385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7F72-04B5-40CE-A1AF-9B6E8E037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91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F258-6BB0-488F-9339-DB72EA5EE385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7F72-04B5-40CE-A1AF-9B6E8E037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95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EF258-6BB0-488F-9339-DB72EA5EE385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77F72-04B5-40CE-A1AF-9B6E8E037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76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0147"/>
            <a:ext cx="8208912" cy="6737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58" b="18693"/>
          <a:stretch/>
        </p:blipFill>
        <p:spPr bwMode="auto">
          <a:xfrm>
            <a:off x="4932040" y="476672"/>
            <a:ext cx="3387824" cy="1307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187624" y="764704"/>
            <a:ext cx="3240360" cy="266429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932040" y="2060848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Name…………………………………..</a:t>
            </a:r>
          </a:p>
          <a:p>
            <a:endParaRPr lang="en-GB" dirty="0"/>
          </a:p>
          <a:p>
            <a:r>
              <a:rPr lang="en-GB" dirty="0" smtClean="0"/>
              <a:t>Name of your Channel………………………………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221370" y="4149080"/>
            <a:ext cx="68070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you had a channel what would the focus be</a:t>
            </a:r>
          </a:p>
          <a:p>
            <a:endParaRPr lang="en-GB" dirty="0" smtClean="0"/>
          </a:p>
          <a:p>
            <a:r>
              <a:rPr lang="en-GB" dirty="0" smtClean="0"/>
              <a:t>……………………………………………………………………………………………………………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56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" y="155620"/>
            <a:ext cx="8208912" cy="6737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58" b="18693"/>
          <a:stretch/>
        </p:blipFill>
        <p:spPr bwMode="auto">
          <a:xfrm>
            <a:off x="4932040" y="476673"/>
            <a:ext cx="33878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41231" y="476672"/>
            <a:ext cx="28569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Set up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…..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19672" y="1628800"/>
            <a:ext cx="1982075" cy="172819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707904" y="1628801"/>
            <a:ext cx="1982075" cy="172819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5796136" y="1628801"/>
            <a:ext cx="1982075" cy="172819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1619672" y="3429000"/>
            <a:ext cx="1982075" cy="172819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707904" y="3429001"/>
            <a:ext cx="1982075" cy="172819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796136" y="3429001"/>
            <a:ext cx="1982075" cy="172819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777399" y="1700808"/>
            <a:ext cx="1711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My interests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…..</a:t>
            </a:r>
            <a:endParaRPr lang="en-US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5539" y="1700808"/>
            <a:ext cx="1425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people </a:t>
            </a:r>
          </a:p>
          <a:p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like about me…..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15301" y="1700808"/>
            <a:ext cx="1543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is important</a:t>
            </a:r>
          </a:p>
          <a:p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to me…..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15301" y="3546120"/>
            <a:ext cx="1794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My favorite activities </a:t>
            </a:r>
          </a:p>
          <a:p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are…..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49762" y="3542515"/>
            <a:ext cx="1498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My favorite foods</a:t>
            </a:r>
          </a:p>
          <a:p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are…..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69691" y="3524472"/>
            <a:ext cx="18820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I like about me...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638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0147"/>
            <a:ext cx="8208912" cy="6737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58" b="18693"/>
          <a:stretch/>
        </p:blipFill>
        <p:spPr bwMode="auto">
          <a:xfrm>
            <a:off x="4932040" y="476672"/>
            <a:ext cx="3387824" cy="1307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00625" y="476672"/>
            <a:ext cx="3538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My Journey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43608" y="1700808"/>
            <a:ext cx="5150296" cy="151216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572142" y="3428999"/>
            <a:ext cx="4608512" cy="15841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187624" y="1784061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makes me really happy ?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07904" y="3501008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I look forward to….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AutoShape 2" descr="Image result for youtube like and subscribe "/>
          <p:cNvSpPr>
            <a:spLocks noChangeAspect="1" noChangeArrowheads="1"/>
          </p:cNvSpPr>
          <p:nvPr/>
        </p:nvSpPr>
        <p:spPr bwMode="auto">
          <a:xfrm>
            <a:off x="63500" y="-731838"/>
            <a:ext cx="24098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43" r="76406" b="23962"/>
          <a:stretch/>
        </p:blipFill>
        <p:spPr bwMode="auto">
          <a:xfrm>
            <a:off x="1763688" y="3428999"/>
            <a:ext cx="851743" cy="122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43" r="76406" b="23962"/>
          <a:stretch/>
        </p:blipFill>
        <p:spPr bwMode="auto">
          <a:xfrm>
            <a:off x="6732240" y="1842015"/>
            <a:ext cx="851743" cy="122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5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842"/>
            <a:ext cx="8208912" cy="6737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58" b="18693"/>
          <a:stretch/>
        </p:blipFill>
        <p:spPr bwMode="auto">
          <a:xfrm>
            <a:off x="4932040" y="476672"/>
            <a:ext cx="3387824" cy="1307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00625" y="476672"/>
            <a:ext cx="3538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My Journey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75656" y="2924944"/>
            <a:ext cx="1982075" cy="194421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563888" y="1700809"/>
            <a:ext cx="1982075" cy="31683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5652120" y="1700809"/>
            <a:ext cx="1982075" cy="18913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602597" y="3068960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makes me worried ?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90829" y="1844824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needs to change? 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6658" y="1873035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If I had one wish. I would change…….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74" t="25234" r="43372" b="20187"/>
          <a:stretch/>
        </p:blipFill>
        <p:spPr bwMode="auto">
          <a:xfrm>
            <a:off x="1658405" y="1510801"/>
            <a:ext cx="1247394" cy="12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74" t="25234" r="43372" b="20187"/>
          <a:stretch/>
        </p:blipFill>
        <p:spPr bwMode="auto">
          <a:xfrm>
            <a:off x="6002255" y="3717032"/>
            <a:ext cx="1247394" cy="12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769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0147"/>
            <a:ext cx="8208912" cy="6737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58" b="18693"/>
          <a:stretch/>
        </p:blipFill>
        <p:spPr bwMode="auto">
          <a:xfrm>
            <a:off x="4932040" y="476672"/>
            <a:ext cx="3387824" cy="1307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977592" y="476672"/>
            <a:ext cx="4193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Share &amp; Subscribe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38" t="25607" r="3838" b="21308"/>
          <a:stretch/>
        </p:blipFill>
        <p:spPr bwMode="auto">
          <a:xfrm>
            <a:off x="1331640" y="1834900"/>
            <a:ext cx="1401510" cy="121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4042">
            <a:off x="6445323" y="1846794"/>
            <a:ext cx="1734691" cy="124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>
          <a:xfrm rot="5400000">
            <a:off x="3508954" y="863852"/>
            <a:ext cx="1982075" cy="31683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977592" y="3625867"/>
            <a:ext cx="7122800" cy="145315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104273" y="1556792"/>
            <a:ext cx="2091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Who can I talk to…..</a:t>
            </a:r>
            <a:endParaRPr lang="en-US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66037" y="3717032"/>
            <a:ext cx="1605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Who can help?</a:t>
            </a:r>
            <a:endParaRPr lang="en-US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334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102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Gloucestershire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REGAN, Lauren</dc:creator>
  <cp:lastModifiedBy>REGAN, Lauren</cp:lastModifiedBy>
  <cp:revision>4</cp:revision>
  <cp:lastPrinted>2018-07-26T09:42:37Z</cp:lastPrinted>
  <dcterms:created xsi:type="dcterms:W3CDTF">2018-07-26T09:06:21Z</dcterms:created>
  <dcterms:modified xsi:type="dcterms:W3CDTF">2018-07-26T09:45:06Z</dcterms:modified>
</cp:coreProperties>
</file>