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5"/>
  </p:sldMasterIdLst>
  <p:notesMasterIdLst>
    <p:notesMasterId r:id="rId26"/>
  </p:notesMasterIdLst>
  <p:sldIdLst>
    <p:sldId id="256" r:id="rId6"/>
    <p:sldId id="285" r:id="rId7"/>
    <p:sldId id="257" r:id="rId8"/>
    <p:sldId id="299" r:id="rId9"/>
    <p:sldId id="259" r:id="rId10"/>
    <p:sldId id="282" r:id="rId11"/>
    <p:sldId id="283" r:id="rId12"/>
    <p:sldId id="284" r:id="rId13"/>
    <p:sldId id="286" r:id="rId14"/>
    <p:sldId id="303" r:id="rId15"/>
    <p:sldId id="301" r:id="rId16"/>
    <p:sldId id="304" r:id="rId17"/>
    <p:sldId id="305" r:id="rId18"/>
    <p:sldId id="306" r:id="rId19"/>
    <p:sldId id="308" r:id="rId20"/>
    <p:sldId id="309" r:id="rId21"/>
    <p:sldId id="310" r:id="rId22"/>
    <p:sldId id="311" r:id="rId23"/>
    <p:sldId id="298" r:id="rId24"/>
    <p:sldId id="274" r:id="rId25"/>
  </p:sldIdLst>
  <p:sldSz cx="10691813" cy="7559675"/>
  <p:notesSz cx="7559675" cy="10691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F2FE"/>
    <a:srgbClr val="CCECFF"/>
    <a:srgbClr val="FD39CA"/>
    <a:srgbClr val="5F0146"/>
    <a:srgbClr val="4A163B"/>
    <a:srgbClr val="C7E2FD"/>
    <a:srgbClr val="B9D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5E2E0A-1072-2DDD-8ED1-C73F9952BE42}" v="28" dt="2023-04-14T13:10:34.3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26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F3FEE8-D02B-40C7-86CA-D3C1EC59C875}"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en-GB"/>
        </a:p>
      </dgm:t>
    </dgm:pt>
    <dgm:pt modelId="{31A9134A-5CBD-4683-AF2E-CBA203609B7A}">
      <dgm:prSet custT="1"/>
      <dgm:spPr>
        <a:solidFill>
          <a:srgbClr val="002060"/>
        </a:solidFill>
      </dgm:spPr>
      <dgm:t>
        <a:bodyPr/>
        <a:lstStyle/>
        <a:p>
          <a:r>
            <a:rPr lang="en-GB" sz="1600" b="0" i="0" dirty="0"/>
            <a:t>Types of Learning Reviews</a:t>
          </a:r>
          <a:endParaRPr lang="en-GB" sz="1600" dirty="0"/>
        </a:p>
      </dgm:t>
    </dgm:pt>
    <dgm:pt modelId="{83DAB1E4-E44F-4C9F-BCAC-51656E98293D}" type="parTrans" cxnId="{4DB2114D-3EF8-4C92-8255-716BFD91C6E1}">
      <dgm:prSet/>
      <dgm:spPr/>
      <dgm:t>
        <a:bodyPr/>
        <a:lstStyle/>
        <a:p>
          <a:endParaRPr lang="en-GB"/>
        </a:p>
      </dgm:t>
    </dgm:pt>
    <dgm:pt modelId="{A295F80C-6F83-4250-BDAD-05BCC9E79840}" type="sibTrans" cxnId="{4DB2114D-3EF8-4C92-8255-716BFD91C6E1}">
      <dgm:prSet/>
      <dgm:spPr/>
      <dgm:t>
        <a:bodyPr/>
        <a:lstStyle/>
        <a:p>
          <a:endParaRPr lang="en-GB"/>
        </a:p>
      </dgm:t>
    </dgm:pt>
    <dgm:pt modelId="{E143E6E1-C950-4905-9D8F-C481C1D4E4FE}">
      <dgm:prSet custT="1"/>
      <dgm:spPr>
        <a:solidFill>
          <a:srgbClr val="002060"/>
        </a:solidFill>
      </dgm:spPr>
      <dgm:t>
        <a:bodyPr/>
        <a:lstStyle/>
        <a:p>
          <a:r>
            <a:rPr lang="en-GB" sz="1600" b="0" i="0" dirty="0"/>
            <a:t>Types of Methodologies</a:t>
          </a:r>
          <a:endParaRPr lang="en-GB" sz="1600" dirty="0"/>
        </a:p>
      </dgm:t>
    </dgm:pt>
    <dgm:pt modelId="{7CD06F8F-342A-4540-B93C-D7C15B46A882}" type="parTrans" cxnId="{FDA6C8FE-F0B4-48DE-8EAB-3004F863942E}">
      <dgm:prSet/>
      <dgm:spPr/>
      <dgm:t>
        <a:bodyPr/>
        <a:lstStyle/>
        <a:p>
          <a:endParaRPr lang="en-GB"/>
        </a:p>
      </dgm:t>
    </dgm:pt>
    <dgm:pt modelId="{02F4BFC0-12C0-42C9-9077-DE8F5ECE2259}" type="sibTrans" cxnId="{FDA6C8FE-F0B4-48DE-8EAB-3004F863942E}">
      <dgm:prSet/>
      <dgm:spPr/>
      <dgm:t>
        <a:bodyPr/>
        <a:lstStyle/>
        <a:p>
          <a:endParaRPr lang="en-GB"/>
        </a:p>
      </dgm:t>
    </dgm:pt>
    <dgm:pt modelId="{87CFAEE1-FF0F-4D85-BA85-8F4A49222C11}">
      <dgm:prSet custT="1"/>
      <dgm:spPr>
        <a:solidFill>
          <a:srgbClr val="002060"/>
        </a:solidFill>
      </dgm:spPr>
      <dgm:t>
        <a:bodyPr/>
        <a:lstStyle/>
        <a:p>
          <a:r>
            <a:rPr lang="en-GB" sz="1600" b="0" i="0" dirty="0"/>
            <a:t>9 Review Stages</a:t>
          </a:r>
          <a:endParaRPr lang="en-GB" sz="1600" dirty="0"/>
        </a:p>
      </dgm:t>
    </dgm:pt>
    <dgm:pt modelId="{F440837F-A747-4DFF-BAD7-4E818CA3C4B1}" type="parTrans" cxnId="{98F81C01-6698-463F-87C5-0DE296A814FA}">
      <dgm:prSet/>
      <dgm:spPr/>
      <dgm:t>
        <a:bodyPr/>
        <a:lstStyle/>
        <a:p>
          <a:endParaRPr lang="en-GB"/>
        </a:p>
      </dgm:t>
    </dgm:pt>
    <dgm:pt modelId="{5F37D1EC-4894-4E47-9EFA-6712EB1B8F69}" type="sibTrans" cxnId="{98F81C01-6698-463F-87C5-0DE296A814FA}">
      <dgm:prSet/>
      <dgm:spPr/>
      <dgm:t>
        <a:bodyPr/>
        <a:lstStyle/>
        <a:p>
          <a:endParaRPr lang="en-GB"/>
        </a:p>
      </dgm:t>
    </dgm:pt>
    <dgm:pt modelId="{AEA9871D-D9E0-4296-950F-570C7F365A85}">
      <dgm:prSet custT="1"/>
      <dgm:spPr>
        <a:solidFill>
          <a:srgbClr val="002060"/>
        </a:solidFill>
      </dgm:spPr>
      <dgm:t>
        <a:bodyPr/>
        <a:lstStyle/>
        <a:p>
          <a:r>
            <a:rPr lang="en-GB" sz="1600" b="0" i="0" dirty="0"/>
            <a:t>Practice Resources</a:t>
          </a:r>
          <a:endParaRPr lang="en-GB" sz="1600" dirty="0"/>
        </a:p>
      </dgm:t>
    </dgm:pt>
    <dgm:pt modelId="{7F2F263F-8101-41F3-91E5-97FB7814924C}" type="parTrans" cxnId="{94EEBD74-CB9B-4000-80DB-4D57FEC82017}">
      <dgm:prSet/>
      <dgm:spPr/>
      <dgm:t>
        <a:bodyPr/>
        <a:lstStyle/>
        <a:p>
          <a:endParaRPr lang="en-GB"/>
        </a:p>
      </dgm:t>
    </dgm:pt>
    <dgm:pt modelId="{F7DFEBAA-6BB1-486D-9B68-2CFB23ED899E}" type="sibTrans" cxnId="{94EEBD74-CB9B-4000-80DB-4D57FEC82017}">
      <dgm:prSet/>
      <dgm:spPr/>
      <dgm:t>
        <a:bodyPr/>
        <a:lstStyle/>
        <a:p>
          <a:endParaRPr lang="en-GB"/>
        </a:p>
      </dgm:t>
    </dgm:pt>
    <dgm:pt modelId="{E4BB86C5-94AC-4D6C-91C7-AA39343A9B3A}">
      <dgm:prSet custT="1"/>
      <dgm:spPr>
        <a:solidFill>
          <a:srgbClr val="002060"/>
        </a:solidFill>
      </dgm:spPr>
      <dgm:t>
        <a:bodyPr/>
        <a:lstStyle/>
        <a:p>
          <a:r>
            <a:rPr lang="en-GB" sz="1600" dirty="0"/>
            <a:t>Introduction to Learning Review Toolkit</a:t>
          </a:r>
        </a:p>
      </dgm:t>
    </dgm:pt>
    <dgm:pt modelId="{80DF82C6-A45C-4529-9B92-C5965DEE8000}" type="parTrans" cxnId="{CD6FA1C0-1D7D-4C80-8A09-92C1251674F9}">
      <dgm:prSet/>
      <dgm:spPr/>
      <dgm:t>
        <a:bodyPr/>
        <a:lstStyle/>
        <a:p>
          <a:endParaRPr lang="en-GB"/>
        </a:p>
      </dgm:t>
    </dgm:pt>
    <dgm:pt modelId="{B0DD78E7-82F4-4A67-8135-1142BF1C2FA2}" type="sibTrans" cxnId="{CD6FA1C0-1D7D-4C80-8A09-92C1251674F9}">
      <dgm:prSet/>
      <dgm:spPr/>
      <dgm:t>
        <a:bodyPr/>
        <a:lstStyle/>
        <a:p>
          <a:endParaRPr lang="en-GB"/>
        </a:p>
      </dgm:t>
    </dgm:pt>
    <dgm:pt modelId="{A42B9AB5-AC4B-4F26-B1C3-2C3CB1C4A8FC}">
      <dgm:prSet custT="1"/>
      <dgm:spPr>
        <a:solidFill>
          <a:srgbClr val="002060"/>
        </a:solidFill>
      </dgm:spPr>
      <dgm:t>
        <a:bodyPr/>
        <a:lstStyle/>
        <a:p>
          <a:r>
            <a:rPr lang="en-GB" sz="1600" dirty="0"/>
            <a:t>Common Learning Review Challenges</a:t>
          </a:r>
        </a:p>
      </dgm:t>
    </dgm:pt>
    <dgm:pt modelId="{749F10F6-77AD-48B2-8983-3022BDE0BD8C}" type="parTrans" cxnId="{888DFD91-3569-4D99-BE22-F99AF12FBDE7}">
      <dgm:prSet/>
      <dgm:spPr/>
      <dgm:t>
        <a:bodyPr/>
        <a:lstStyle/>
        <a:p>
          <a:endParaRPr lang="en-GB"/>
        </a:p>
      </dgm:t>
    </dgm:pt>
    <dgm:pt modelId="{016268A1-62E8-4599-ABE1-221E91050153}" type="sibTrans" cxnId="{888DFD91-3569-4D99-BE22-F99AF12FBDE7}">
      <dgm:prSet/>
      <dgm:spPr/>
      <dgm:t>
        <a:bodyPr/>
        <a:lstStyle/>
        <a:p>
          <a:endParaRPr lang="en-GB"/>
        </a:p>
      </dgm:t>
    </dgm:pt>
    <dgm:pt modelId="{897BA34E-CA1B-4A7D-9DB1-EBA3A568F8D7}">
      <dgm:prSet custT="1"/>
      <dgm:spPr>
        <a:solidFill>
          <a:srgbClr val="002060"/>
        </a:solidFill>
      </dgm:spPr>
      <dgm:t>
        <a:bodyPr/>
        <a:lstStyle/>
        <a:p>
          <a:r>
            <a:rPr lang="en-GB" sz="1600" dirty="0"/>
            <a:t>Top Tips Checklist</a:t>
          </a:r>
        </a:p>
      </dgm:t>
    </dgm:pt>
    <dgm:pt modelId="{2698F323-41D0-41F2-98CE-5551FCEC6A55}" type="parTrans" cxnId="{4524A641-F40B-40A3-9746-E74BA3A2DD33}">
      <dgm:prSet/>
      <dgm:spPr/>
      <dgm:t>
        <a:bodyPr/>
        <a:lstStyle/>
        <a:p>
          <a:endParaRPr lang="en-GB"/>
        </a:p>
      </dgm:t>
    </dgm:pt>
    <dgm:pt modelId="{85CF9984-B6AC-4AC9-AD84-3BBD12B35CE6}" type="sibTrans" cxnId="{4524A641-F40B-40A3-9746-E74BA3A2DD33}">
      <dgm:prSet/>
      <dgm:spPr/>
      <dgm:t>
        <a:bodyPr/>
        <a:lstStyle/>
        <a:p>
          <a:endParaRPr lang="en-GB"/>
        </a:p>
      </dgm:t>
    </dgm:pt>
    <dgm:pt modelId="{E149F42A-7104-40EA-89A7-DD2282B44153}" type="pres">
      <dgm:prSet presAssocID="{1BF3FEE8-D02B-40C7-86CA-D3C1EC59C875}" presName="linear" presStyleCnt="0">
        <dgm:presLayoutVars>
          <dgm:dir/>
          <dgm:animLvl val="lvl"/>
          <dgm:resizeHandles val="exact"/>
        </dgm:presLayoutVars>
      </dgm:prSet>
      <dgm:spPr/>
    </dgm:pt>
    <dgm:pt modelId="{52E93830-9F0F-4DD1-9D9A-21C456FDA270}" type="pres">
      <dgm:prSet presAssocID="{E4BB86C5-94AC-4D6C-91C7-AA39343A9B3A}" presName="parentLin" presStyleCnt="0"/>
      <dgm:spPr/>
    </dgm:pt>
    <dgm:pt modelId="{81CAC0C0-DCD6-4B53-9B38-7650204A919A}" type="pres">
      <dgm:prSet presAssocID="{E4BB86C5-94AC-4D6C-91C7-AA39343A9B3A}" presName="parentLeftMargin" presStyleLbl="node1" presStyleIdx="0" presStyleCnt="7"/>
      <dgm:spPr/>
    </dgm:pt>
    <dgm:pt modelId="{7BA51C10-4F02-4CBC-BD99-430330EF921E}" type="pres">
      <dgm:prSet presAssocID="{E4BB86C5-94AC-4D6C-91C7-AA39343A9B3A}" presName="parentText" presStyleLbl="node1" presStyleIdx="0" presStyleCnt="7" custLinFactNeighborX="-2017" custLinFactNeighborY="-21882">
        <dgm:presLayoutVars>
          <dgm:chMax val="0"/>
          <dgm:bulletEnabled val="1"/>
        </dgm:presLayoutVars>
      </dgm:prSet>
      <dgm:spPr/>
    </dgm:pt>
    <dgm:pt modelId="{9611A53E-559D-49CC-86BF-76207EBC08EB}" type="pres">
      <dgm:prSet presAssocID="{E4BB86C5-94AC-4D6C-91C7-AA39343A9B3A}" presName="negativeSpace" presStyleCnt="0"/>
      <dgm:spPr/>
    </dgm:pt>
    <dgm:pt modelId="{95A390D2-FA42-47FF-931E-C193E3282B81}" type="pres">
      <dgm:prSet presAssocID="{E4BB86C5-94AC-4D6C-91C7-AA39343A9B3A}" presName="childText" presStyleLbl="conFgAcc1" presStyleIdx="0" presStyleCnt="7">
        <dgm:presLayoutVars>
          <dgm:bulletEnabled val="1"/>
        </dgm:presLayoutVars>
      </dgm:prSet>
      <dgm:spPr/>
    </dgm:pt>
    <dgm:pt modelId="{9EE29A2C-4CDE-4C67-8EB6-59E277E5BD2C}" type="pres">
      <dgm:prSet presAssocID="{B0DD78E7-82F4-4A67-8135-1142BF1C2FA2}" presName="spaceBetweenRectangles" presStyleCnt="0"/>
      <dgm:spPr/>
    </dgm:pt>
    <dgm:pt modelId="{BEA1BB6B-951D-4EA7-8D21-CB666F601B85}" type="pres">
      <dgm:prSet presAssocID="{A42B9AB5-AC4B-4F26-B1C3-2C3CB1C4A8FC}" presName="parentLin" presStyleCnt="0"/>
      <dgm:spPr/>
    </dgm:pt>
    <dgm:pt modelId="{03FA757A-C59A-480B-97B5-FD5E09ECFC6B}" type="pres">
      <dgm:prSet presAssocID="{A42B9AB5-AC4B-4F26-B1C3-2C3CB1C4A8FC}" presName="parentLeftMargin" presStyleLbl="node1" presStyleIdx="0" presStyleCnt="7"/>
      <dgm:spPr/>
    </dgm:pt>
    <dgm:pt modelId="{B1861471-F568-4B06-AAAA-A7AF271D18B6}" type="pres">
      <dgm:prSet presAssocID="{A42B9AB5-AC4B-4F26-B1C3-2C3CB1C4A8FC}" presName="parentText" presStyleLbl="node1" presStyleIdx="1" presStyleCnt="7">
        <dgm:presLayoutVars>
          <dgm:chMax val="0"/>
          <dgm:bulletEnabled val="1"/>
        </dgm:presLayoutVars>
      </dgm:prSet>
      <dgm:spPr/>
    </dgm:pt>
    <dgm:pt modelId="{EC1FE15F-AF56-4E5C-897D-7BB154740922}" type="pres">
      <dgm:prSet presAssocID="{A42B9AB5-AC4B-4F26-B1C3-2C3CB1C4A8FC}" presName="negativeSpace" presStyleCnt="0"/>
      <dgm:spPr/>
    </dgm:pt>
    <dgm:pt modelId="{BA8C8924-93CF-4215-BC8F-738B9D162BF2}" type="pres">
      <dgm:prSet presAssocID="{A42B9AB5-AC4B-4F26-B1C3-2C3CB1C4A8FC}" presName="childText" presStyleLbl="conFgAcc1" presStyleIdx="1" presStyleCnt="7">
        <dgm:presLayoutVars>
          <dgm:bulletEnabled val="1"/>
        </dgm:presLayoutVars>
      </dgm:prSet>
      <dgm:spPr/>
    </dgm:pt>
    <dgm:pt modelId="{5BA26F8B-3047-49A4-B839-9A90F58A4A6C}" type="pres">
      <dgm:prSet presAssocID="{016268A1-62E8-4599-ABE1-221E91050153}" presName="spaceBetweenRectangles" presStyleCnt="0"/>
      <dgm:spPr/>
    </dgm:pt>
    <dgm:pt modelId="{0B103576-B0F2-4BCE-8062-9136774899B7}" type="pres">
      <dgm:prSet presAssocID="{31A9134A-5CBD-4683-AF2E-CBA203609B7A}" presName="parentLin" presStyleCnt="0"/>
      <dgm:spPr/>
    </dgm:pt>
    <dgm:pt modelId="{A3B5AC32-1ECE-4DE3-B75B-1E49EB59E776}" type="pres">
      <dgm:prSet presAssocID="{31A9134A-5CBD-4683-AF2E-CBA203609B7A}" presName="parentLeftMargin" presStyleLbl="node1" presStyleIdx="1" presStyleCnt="7"/>
      <dgm:spPr/>
    </dgm:pt>
    <dgm:pt modelId="{BFB7FB1D-7731-4782-B906-7C81664CDF16}" type="pres">
      <dgm:prSet presAssocID="{31A9134A-5CBD-4683-AF2E-CBA203609B7A}" presName="parentText" presStyleLbl="node1" presStyleIdx="2" presStyleCnt="7">
        <dgm:presLayoutVars>
          <dgm:chMax val="0"/>
          <dgm:bulletEnabled val="1"/>
        </dgm:presLayoutVars>
      </dgm:prSet>
      <dgm:spPr/>
    </dgm:pt>
    <dgm:pt modelId="{BC63E8F7-1C72-4D9A-8182-A3B8BC8AD0B7}" type="pres">
      <dgm:prSet presAssocID="{31A9134A-5CBD-4683-AF2E-CBA203609B7A}" presName="negativeSpace" presStyleCnt="0"/>
      <dgm:spPr/>
    </dgm:pt>
    <dgm:pt modelId="{8412D4A3-B5A6-470C-B6E8-5D1D586A9AE9}" type="pres">
      <dgm:prSet presAssocID="{31A9134A-5CBD-4683-AF2E-CBA203609B7A}" presName="childText" presStyleLbl="conFgAcc1" presStyleIdx="2" presStyleCnt="7">
        <dgm:presLayoutVars>
          <dgm:bulletEnabled val="1"/>
        </dgm:presLayoutVars>
      </dgm:prSet>
      <dgm:spPr/>
    </dgm:pt>
    <dgm:pt modelId="{7B070716-8678-4150-B1F5-7C30522FEC5E}" type="pres">
      <dgm:prSet presAssocID="{A295F80C-6F83-4250-BDAD-05BCC9E79840}" presName="spaceBetweenRectangles" presStyleCnt="0"/>
      <dgm:spPr/>
    </dgm:pt>
    <dgm:pt modelId="{CA6D33D9-A385-4046-8945-634F8FC07962}" type="pres">
      <dgm:prSet presAssocID="{E143E6E1-C950-4905-9D8F-C481C1D4E4FE}" presName="parentLin" presStyleCnt="0"/>
      <dgm:spPr/>
    </dgm:pt>
    <dgm:pt modelId="{F95D5F8E-3020-4A63-805A-062E75822C9A}" type="pres">
      <dgm:prSet presAssocID="{E143E6E1-C950-4905-9D8F-C481C1D4E4FE}" presName="parentLeftMargin" presStyleLbl="node1" presStyleIdx="2" presStyleCnt="7"/>
      <dgm:spPr/>
    </dgm:pt>
    <dgm:pt modelId="{5FA4D5C5-C6DC-4555-A803-6BDE768203BD}" type="pres">
      <dgm:prSet presAssocID="{E143E6E1-C950-4905-9D8F-C481C1D4E4FE}" presName="parentText" presStyleLbl="node1" presStyleIdx="3" presStyleCnt="7">
        <dgm:presLayoutVars>
          <dgm:chMax val="0"/>
          <dgm:bulletEnabled val="1"/>
        </dgm:presLayoutVars>
      </dgm:prSet>
      <dgm:spPr/>
    </dgm:pt>
    <dgm:pt modelId="{1D45F3B1-A307-499B-84DB-9B7B9B4D9C28}" type="pres">
      <dgm:prSet presAssocID="{E143E6E1-C950-4905-9D8F-C481C1D4E4FE}" presName="negativeSpace" presStyleCnt="0"/>
      <dgm:spPr/>
    </dgm:pt>
    <dgm:pt modelId="{7FD590C8-B276-4311-990A-9CC0BC01C9BF}" type="pres">
      <dgm:prSet presAssocID="{E143E6E1-C950-4905-9D8F-C481C1D4E4FE}" presName="childText" presStyleLbl="conFgAcc1" presStyleIdx="3" presStyleCnt="7">
        <dgm:presLayoutVars>
          <dgm:bulletEnabled val="1"/>
        </dgm:presLayoutVars>
      </dgm:prSet>
      <dgm:spPr/>
    </dgm:pt>
    <dgm:pt modelId="{C4735E9F-C3BC-490B-9F59-A795584F15DE}" type="pres">
      <dgm:prSet presAssocID="{02F4BFC0-12C0-42C9-9077-DE8F5ECE2259}" presName="spaceBetweenRectangles" presStyleCnt="0"/>
      <dgm:spPr/>
    </dgm:pt>
    <dgm:pt modelId="{9FCE5F17-8667-4DD4-B379-539BABE787E7}" type="pres">
      <dgm:prSet presAssocID="{87CFAEE1-FF0F-4D85-BA85-8F4A49222C11}" presName="parentLin" presStyleCnt="0"/>
      <dgm:spPr/>
    </dgm:pt>
    <dgm:pt modelId="{A28B036F-D7E1-4247-AF15-513E21D48A17}" type="pres">
      <dgm:prSet presAssocID="{87CFAEE1-FF0F-4D85-BA85-8F4A49222C11}" presName="parentLeftMargin" presStyleLbl="node1" presStyleIdx="3" presStyleCnt="7"/>
      <dgm:spPr/>
    </dgm:pt>
    <dgm:pt modelId="{5E1F981C-0DB5-4ACB-AB66-437305CB9F55}" type="pres">
      <dgm:prSet presAssocID="{87CFAEE1-FF0F-4D85-BA85-8F4A49222C11}" presName="parentText" presStyleLbl="node1" presStyleIdx="4" presStyleCnt="7">
        <dgm:presLayoutVars>
          <dgm:chMax val="0"/>
          <dgm:bulletEnabled val="1"/>
        </dgm:presLayoutVars>
      </dgm:prSet>
      <dgm:spPr/>
    </dgm:pt>
    <dgm:pt modelId="{9FEAFC03-C890-4F21-95D5-4CB59C19CC54}" type="pres">
      <dgm:prSet presAssocID="{87CFAEE1-FF0F-4D85-BA85-8F4A49222C11}" presName="negativeSpace" presStyleCnt="0"/>
      <dgm:spPr/>
    </dgm:pt>
    <dgm:pt modelId="{6E4311C0-F916-4FE0-B1B8-1B8F9D8A89BF}" type="pres">
      <dgm:prSet presAssocID="{87CFAEE1-FF0F-4D85-BA85-8F4A49222C11}" presName="childText" presStyleLbl="conFgAcc1" presStyleIdx="4" presStyleCnt="7">
        <dgm:presLayoutVars>
          <dgm:bulletEnabled val="1"/>
        </dgm:presLayoutVars>
      </dgm:prSet>
      <dgm:spPr/>
    </dgm:pt>
    <dgm:pt modelId="{A1DF1EEA-D42D-451F-B2CA-7A7B493857D3}" type="pres">
      <dgm:prSet presAssocID="{5F37D1EC-4894-4E47-9EFA-6712EB1B8F69}" presName="spaceBetweenRectangles" presStyleCnt="0"/>
      <dgm:spPr/>
    </dgm:pt>
    <dgm:pt modelId="{CC9BB15C-5244-49A0-9151-0E0DC1C3DE54}" type="pres">
      <dgm:prSet presAssocID="{897BA34E-CA1B-4A7D-9DB1-EBA3A568F8D7}" presName="parentLin" presStyleCnt="0"/>
      <dgm:spPr/>
    </dgm:pt>
    <dgm:pt modelId="{AB79CA91-CA39-481E-8064-EFD43E1FADE7}" type="pres">
      <dgm:prSet presAssocID="{897BA34E-CA1B-4A7D-9DB1-EBA3A568F8D7}" presName="parentLeftMargin" presStyleLbl="node1" presStyleIdx="4" presStyleCnt="7"/>
      <dgm:spPr/>
    </dgm:pt>
    <dgm:pt modelId="{FD28DFD7-50DE-4167-9BAC-92D03CAAF246}" type="pres">
      <dgm:prSet presAssocID="{897BA34E-CA1B-4A7D-9DB1-EBA3A568F8D7}" presName="parentText" presStyleLbl="node1" presStyleIdx="5" presStyleCnt="7">
        <dgm:presLayoutVars>
          <dgm:chMax val="0"/>
          <dgm:bulletEnabled val="1"/>
        </dgm:presLayoutVars>
      </dgm:prSet>
      <dgm:spPr/>
    </dgm:pt>
    <dgm:pt modelId="{92B47328-BE81-447E-B759-9DB5B0C2D771}" type="pres">
      <dgm:prSet presAssocID="{897BA34E-CA1B-4A7D-9DB1-EBA3A568F8D7}" presName="negativeSpace" presStyleCnt="0"/>
      <dgm:spPr/>
    </dgm:pt>
    <dgm:pt modelId="{A09FFE31-DFC6-4A3E-8E65-E2BD02B1F0D9}" type="pres">
      <dgm:prSet presAssocID="{897BA34E-CA1B-4A7D-9DB1-EBA3A568F8D7}" presName="childText" presStyleLbl="conFgAcc1" presStyleIdx="5" presStyleCnt="7">
        <dgm:presLayoutVars>
          <dgm:bulletEnabled val="1"/>
        </dgm:presLayoutVars>
      </dgm:prSet>
      <dgm:spPr/>
    </dgm:pt>
    <dgm:pt modelId="{534BC71A-6FA7-4FB8-B9A5-56E8405BE714}" type="pres">
      <dgm:prSet presAssocID="{85CF9984-B6AC-4AC9-AD84-3BBD12B35CE6}" presName="spaceBetweenRectangles" presStyleCnt="0"/>
      <dgm:spPr/>
    </dgm:pt>
    <dgm:pt modelId="{7067F3AB-D311-4084-A564-363755E614AE}" type="pres">
      <dgm:prSet presAssocID="{AEA9871D-D9E0-4296-950F-570C7F365A85}" presName="parentLin" presStyleCnt="0"/>
      <dgm:spPr/>
    </dgm:pt>
    <dgm:pt modelId="{7C6C9D99-580F-4AB3-AED4-DC6CB4E831A4}" type="pres">
      <dgm:prSet presAssocID="{AEA9871D-D9E0-4296-950F-570C7F365A85}" presName="parentLeftMargin" presStyleLbl="node1" presStyleIdx="5" presStyleCnt="7"/>
      <dgm:spPr/>
    </dgm:pt>
    <dgm:pt modelId="{7080559B-AA54-4F28-B38B-B27EEE1E55CD}" type="pres">
      <dgm:prSet presAssocID="{AEA9871D-D9E0-4296-950F-570C7F365A85}" presName="parentText" presStyleLbl="node1" presStyleIdx="6" presStyleCnt="7">
        <dgm:presLayoutVars>
          <dgm:chMax val="0"/>
          <dgm:bulletEnabled val="1"/>
        </dgm:presLayoutVars>
      </dgm:prSet>
      <dgm:spPr/>
    </dgm:pt>
    <dgm:pt modelId="{286B5D28-1525-422B-B2C5-C45F06C15666}" type="pres">
      <dgm:prSet presAssocID="{AEA9871D-D9E0-4296-950F-570C7F365A85}" presName="negativeSpace" presStyleCnt="0"/>
      <dgm:spPr/>
    </dgm:pt>
    <dgm:pt modelId="{47E451A2-6D88-4C61-8DC9-6D3FCDDC1EE9}" type="pres">
      <dgm:prSet presAssocID="{AEA9871D-D9E0-4296-950F-570C7F365A85}" presName="childText" presStyleLbl="conFgAcc1" presStyleIdx="6" presStyleCnt="7">
        <dgm:presLayoutVars>
          <dgm:bulletEnabled val="1"/>
        </dgm:presLayoutVars>
      </dgm:prSet>
      <dgm:spPr/>
    </dgm:pt>
  </dgm:ptLst>
  <dgm:cxnLst>
    <dgm:cxn modelId="{98F81C01-6698-463F-87C5-0DE296A814FA}" srcId="{1BF3FEE8-D02B-40C7-86CA-D3C1EC59C875}" destId="{87CFAEE1-FF0F-4D85-BA85-8F4A49222C11}" srcOrd="4" destOrd="0" parTransId="{F440837F-A747-4DFF-BAD7-4E818CA3C4B1}" sibTransId="{5F37D1EC-4894-4E47-9EFA-6712EB1B8F69}"/>
    <dgm:cxn modelId="{29B1DB0E-75D1-475B-9A98-61FA7FEAAE6D}" type="presOf" srcId="{E4BB86C5-94AC-4D6C-91C7-AA39343A9B3A}" destId="{7BA51C10-4F02-4CBC-BD99-430330EF921E}" srcOrd="1" destOrd="0" presId="urn:microsoft.com/office/officeart/2005/8/layout/list1"/>
    <dgm:cxn modelId="{C202B61C-A9E2-428C-85E9-6765318F2917}" type="presOf" srcId="{E143E6E1-C950-4905-9D8F-C481C1D4E4FE}" destId="{5FA4D5C5-C6DC-4555-A803-6BDE768203BD}" srcOrd="1" destOrd="0" presId="urn:microsoft.com/office/officeart/2005/8/layout/list1"/>
    <dgm:cxn modelId="{01CA321F-7930-4408-A125-64F9F4778A06}" type="presOf" srcId="{31A9134A-5CBD-4683-AF2E-CBA203609B7A}" destId="{A3B5AC32-1ECE-4DE3-B75B-1E49EB59E776}" srcOrd="0" destOrd="0" presId="urn:microsoft.com/office/officeart/2005/8/layout/list1"/>
    <dgm:cxn modelId="{D981782D-37A0-4AC3-B7BC-11D73B1FA40A}" type="presOf" srcId="{87CFAEE1-FF0F-4D85-BA85-8F4A49222C11}" destId="{A28B036F-D7E1-4247-AF15-513E21D48A17}" srcOrd="0" destOrd="0" presId="urn:microsoft.com/office/officeart/2005/8/layout/list1"/>
    <dgm:cxn modelId="{6EBB245C-33B7-4A2A-9F57-950EE0CEAD65}" type="presOf" srcId="{E143E6E1-C950-4905-9D8F-C481C1D4E4FE}" destId="{F95D5F8E-3020-4A63-805A-062E75822C9A}" srcOrd="0" destOrd="0" presId="urn:microsoft.com/office/officeart/2005/8/layout/list1"/>
    <dgm:cxn modelId="{9EBB385E-86C5-43D3-86F1-531718B6C51A}" type="presOf" srcId="{31A9134A-5CBD-4683-AF2E-CBA203609B7A}" destId="{BFB7FB1D-7731-4782-B906-7C81664CDF16}" srcOrd="1" destOrd="0" presId="urn:microsoft.com/office/officeart/2005/8/layout/list1"/>
    <dgm:cxn modelId="{4524A641-F40B-40A3-9746-E74BA3A2DD33}" srcId="{1BF3FEE8-D02B-40C7-86CA-D3C1EC59C875}" destId="{897BA34E-CA1B-4A7D-9DB1-EBA3A568F8D7}" srcOrd="5" destOrd="0" parTransId="{2698F323-41D0-41F2-98CE-5551FCEC6A55}" sibTransId="{85CF9984-B6AC-4AC9-AD84-3BBD12B35CE6}"/>
    <dgm:cxn modelId="{4DB2114D-3EF8-4C92-8255-716BFD91C6E1}" srcId="{1BF3FEE8-D02B-40C7-86CA-D3C1EC59C875}" destId="{31A9134A-5CBD-4683-AF2E-CBA203609B7A}" srcOrd="2" destOrd="0" parTransId="{83DAB1E4-E44F-4C9F-BCAC-51656E98293D}" sibTransId="{A295F80C-6F83-4250-BDAD-05BCC9E79840}"/>
    <dgm:cxn modelId="{94EEBD74-CB9B-4000-80DB-4D57FEC82017}" srcId="{1BF3FEE8-D02B-40C7-86CA-D3C1EC59C875}" destId="{AEA9871D-D9E0-4296-950F-570C7F365A85}" srcOrd="6" destOrd="0" parTransId="{7F2F263F-8101-41F3-91E5-97FB7814924C}" sibTransId="{F7DFEBAA-6BB1-486D-9B68-2CFB23ED899E}"/>
    <dgm:cxn modelId="{F85F4D90-933D-4256-BE2C-1C9065D4853D}" type="presOf" srcId="{A42B9AB5-AC4B-4F26-B1C3-2C3CB1C4A8FC}" destId="{03FA757A-C59A-480B-97B5-FD5E09ECFC6B}" srcOrd="0" destOrd="0" presId="urn:microsoft.com/office/officeart/2005/8/layout/list1"/>
    <dgm:cxn modelId="{888DFD91-3569-4D99-BE22-F99AF12FBDE7}" srcId="{1BF3FEE8-D02B-40C7-86CA-D3C1EC59C875}" destId="{A42B9AB5-AC4B-4F26-B1C3-2C3CB1C4A8FC}" srcOrd="1" destOrd="0" parTransId="{749F10F6-77AD-48B2-8983-3022BDE0BD8C}" sibTransId="{016268A1-62E8-4599-ABE1-221E91050153}"/>
    <dgm:cxn modelId="{E3B9D1AA-BF91-4A8D-8A24-18F4F3801C9A}" type="presOf" srcId="{AEA9871D-D9E0-4296-950F-570C7F365A85}" destId="{7C6C9D99-580F-4AB3-AED4-DC6CB4E831A4}" srcOrd="0" destOrd="0" presId="urn:microsoft.com/office/officeart/2005/8/layout/list1"/>
    <dgm:cxn modelId="{7EFD53B1-2849-4DEA-B2DB-92613B8BFB10}" type="presOf" srcId="{897BA34E-CA1B-4A7D-9DB1-EBA3A568F8D7}" destId="{AB79CA91-CA39-481E-8064-EFD43E1FADE7}" srcOrd="0" destOrd="0" presId="urn:microsoft.com/office/officeart/2005/8/layout/list1"/>
    <dgm:cxn modelId="{6FAA23B5-1032-499D-A238-2C6F1C9B9C7D}" type="presOf" srcId="{897BA34E-CA1B-4A7D-9DB1-EBA3A568F8D7}" destId="{FD28DFD7-50DE-4167-9BAC-92D03CAAF246}" srcOrd="1" destOrd="0" presId="urn:microsoft.com/office/officeart/2005/8/layout/list1"/>
    <dgm:cxn modelId="{F28CBCBE-EA77-4AF5-8F79-0CB3BBAEEB9E}" type="presOf" srcId="{AEA9871D-D9E0-4296-950F-570C7F365A85}" destId="{7080559B-AA54-4F28-B38B-B27EEE1E55CD}" srcOrd="1" destOrd="0" presId="urn:microsoft.com/office/officeart/2005/8/layout/list1"/>
    <dgm:cxn modelId="{F1310BBF-90C3-4575-A849-D791B0DF0EF2}" type="presOf" srcId="{A42B9AB5-AC4B-4F26-B1C3-2C3CB1C4A8FC}" destId="{B1861471-F568-4B06-AAAA-A7AF271D18B6}" srcOrd="1" destOrd="0" presId="urn:microsoft.com/office/officeart/2005/8/layout/list1"/>
    <dgm:cxn modelId="{CD6FA1C0-1D7D-4C80-8A09-92C1251674F9}" srcId="{1BF3FEE8-D02B-40C7-86CA-D3C1EC59C875}" destId="{E4BB86C5-94AC-4D6C-91C7-AA39343A9B3A}" srcOrd="0" destOrd="0" parTransId="{80DF82C6-A45C-4529-9B92-C5965DEE8000}" sibTransId="{B0DD78E7-82F4-4A67-8135-1142BF1C2FA2}"/>
    <dgm:cxn modelId="{CE6358DC-9155-4C45-A900-CA8AD972D243}" type="presOf" srcId="{1BF3FEE8-D02B-40C7-86CA-D3C1EC59C875}" destId="{E149F42A-7104-40EA-89A7-DD2282B44153}" srcOrd="0" destOrd="0" presId="urn:microsoft.com/office/officeart/2005/8/layout/list1"/>
    <dgm:cxn modelId="{834DAAE0-8B60-42FB-A24E-1057AE6B49E4}" type="presOf" srcId="{87CFAEE1-FF0F-4D85-BA85-8F4A49222C11}" destId="{5E1F981C-0DB5-4ACB-AB66-437305CB9F55}" srcOrd="1" destOrd="0" presId="urn:microsoft.com/office/officeart/2005/8/layout/list1"/>
    <dgm:cxn modelId="{038B38FE-BC7D-4166-B88B-49F9E785FC76}" type="presOf" srcId="{E4BB86C5-94AC-4D6C-91C7-AA39343A9B3A}" destId="{81CAC0C0-DCD6-4B53-9B38-7650204A919A}" srcOrd="0" destOrd="0" presId="urn:microsoft.com/office/officeart/2005/8/layout/list1"/>
    <dgm:cxn modelId="{FDA6C8FE-F0B4-48DE-8EAB-3004F863942E}" srcId="{1BF3FEE8-D02B-40C7-86CA-D3C1EC59C875}" destId="{E143E6E1-C950-4905-9D8F-C481C1D4E4FE}" srcOrd="3" destOrd="0" parTransId="{7CD06F8F-342A-4540-B93C-D7C15B46A882}" sibTransId="{02F4BFC0-12C0-42C9-9077-DE8F5ECE2259}"/>
    <dgm:cxn modelId="{DDDDF551-A0D8-4F17-B565-006BA62FBB5A}" type="presParOf" srcId="{E149F42A-7104-40EA-89A7-DD2282B44153}" destId="{52E93830-9F0F-4DD1-9D9A-21C456FDA270}" srcOrd="0" destOrd="0" presId="urn:microsoft.com/office/officeart/2005/8/layout/list1"/>
    <dgm:cxn modelId="{C4EA69C9-2337-4240-93BF-3C52418C0E35}" type="presParOf" srcId="{52E93830-9F0F-4DD1-9D9A-21C456FDA270}" destId="{81CAC0C0-DCD6-4B53-9B38-7650204A919A}" srcOrd="0" destOrd="0" presId="urn:microsoft.com/office/officeart/2005/8/layout/list1"/>
    <dgm:cxn modelId="{DC5D676B-9014-4573-A53C-840825A14506}" type="presParOf" srcId="{52E93830-9F0F-4DD1-9D9A-21C456FDA270}" destId="{7BA51C10-4F02-4CBC-BD99-430330EF921E}" srcOrd="1" destOrd="0" presId="urn:microsoft.com/office/officeart/2005/8/layout/list1"/>
    <dgm:cxn modelId="{3F232D51-7A7C-4E18-916C-2EE780730BFD}" type="presParOf" srcId="{E149F42A-7104-40EA-89A7-DD2282B44153}" destId="{9611A53E-559D-49CC-86BF-76207EBC08EB}" srcOrd="1" destOrd="0" presId="urn:microsoft.com/office/officeart/2005/8/layout/list1"/>
    <dgm:cxn modelId="{E0C38C7C-C42D-4508-B578-F7AAB39965C8}" type="presParOf" srcId="{E149F42A-7104-40EA-89A7-DD2282B44153}" destId="{95A390D2-FA42-47FF-931E-C193E3282B81}" srcOrd="2" destOrd="0" presId="urn:microsoft.com/office/officeart/2005/8/layout/list1"/>
    <dgm:cxn modelId="{0D7211C9-EDC8-44ED-B5B8-BA2DADA69639}" type="presParOf" srcId="{E149F42A-7104-40EA-89A7-DD2282B44153}" destId="{9EE29A2C-4CDE-4C67-8EB6-59E277E5BD2C}" srcOrd="3" destOrd="0" presId="urn:microsoft.com/office/officeart/2005/8/layout/list1"/>
    <dgm:cxn modelId="{B7E6B6D6-3A83-4E86-AC3E-E6300809B71C}" type="presParOf" srcId="{E149F42A-7104-40EA-89A7-DD2282B44153}" destId="{BEA1BB6B-951D-4EA7-8D21-CB666F601B85}" srcOrd="4" destOrd="0" presId="urn:microsoft.com/office/officeart/2005/8/layout/list1"/>
    <dgm:cxn modelId="{36257A08-3C44-406C-90DC-078F5064C1A5}" type="presParOf" srcId="{BEA1BB6B-951D-4EA7-8D21-CB666F601B85}" destId="{03FA757A-C59A-480B-97B5-FD5E09ECFC6B}" srcOrd="0" destOrd="0" presId="urn:microsoft.com/office/officeart/2005/8/layout/list1"/>
    <dgm:cxn modelId="{78619BC9-AE45-4A7D-8D5C-EB979B2BD0B7}" type="presParOf" srcId="{BEA1BB6B-951D-4EA7-8D21-CB666F601B85}" destId="{B1861471-F568-4B06-AAAA-A7AF271D18B6}" srcOrd="1" destOrd="0" presId="urn:microsoft.com/office/officeart/2005/8/layout/list1"/>
    <dgm:cxn modelId="{76693DC3-B500-4CF4-8E68-FC74BC990865}" type="presParOf" srcId="{E149F42A-7104-40EA-89A7-DD2282B44153}" destId="{EC1FE15F-AF56-4E5C-897D-7BB154740922}" srcOrd="5" destOrd="0" presId="urn:microsoft.com/office/officeart/2005/8/layout/list1"/>
    <dgm:cxn modelId="{F1641E74-22AA-451F-94C0-3B16153D48BF}" type="presParOf" srcId="{E149F42A-7104-40EA-89A7-DD2282B44153}" destId="{BA8C8924-93CF-4215-BC8F-738B9D162BF2}" srcOrd="6" destOrd="0" presId="urn:microsoft.com/office/officeart/2005/8/layout/list1"/>
    <dgm:cxn modelId="{F1604ACD-4400-4009-805C-6556BD2A4801}" type="presParOf" srcId="{E149F42A-7104-40EA-89A7-DD2282B44153}" destId="{5BA26F8B-3047-49A4-B839-9A90F58A4A6C}" srcOrd="7" destOrd="0" presId="urn:microsoft.com/office/officeart/2005/8/layout/list1"/>
    <dgm:cxn modelId="{F51917C2-A666-4593-9DA1-83FDD46EFB81}" type="presParOf" srcId="{E149F42A-7104-40EA-89A7-DD2282B44153}" destId="{0B103576-B0F2-4BCE-8062-9136774899B7}" srcOrd="8" destOrd="0" presId="urn:microsoft.com/office/officeart/2005/8/layout/list1"/>
    <dgm:cxn modelId="{C4CC36E3-85C9-4C87-B597-043F16B1BC40}" type="presParOf" srcId="{0B103576-B0F2-4BCE-8062-9136774899B7}" destId="{A3B5AC32-1ECE-4DE3-B75B-1E49EB59E776}" srcOrd="0" destOrd="0" presId="urn:microsoft.com/office/officeart/2005/8/layout/list1"/>
    <dgm:cxn modelId="{1A432477-E629-4BD5-86E3-6D8F365E3557}" type="presParOf" srcId="{0B103576-B0F2-4BCE-8062-9136774899B7}" destId="{BFB7FB1D-7731-4782-B906-7C81664CDF16}" srcOrd="1" destOrd="0" presId="urn:microsoft.com/office/officeart/2005/8/layout/list1"/>
    <dgm:cxn modelId="{81CE04D8-75C1-48C4-95F9-88AE6BC3427A}" type="presParOf" srcId="{E149F42A-7104-40EA-89A7-DD2282B44153}" destId="{BC63E8F7-1C72-4D9A-8182-A3B8BC8AD0B7}" srcOrd="9" destOrd="0" presId="urn:microsoft.com/office/officeart/2005/8/layout/list1"/>
    <dgm:cxn modelId="{FE9C5F62-768C-4DEF-B332-C3A669A2ED92}" type="presParOf" srcId="{E149F42A-7104-40EA-89A7-DD2282B44153}" destId="{8412D4A3-B5A6-470C-B6E8-5D1D586A9AE9}" srcOrd="10" destOrd="0" presId="urn:microsoft.com/office/officeart/2005/8/layout/list1"/>
    <dgm:cxn modelId="{DF81927D-52B7-4E13-8DE2-5423E12AAE8D}" type="presParOf" srcId="{E149F42A-7104-40EA-89A7-DD2282B44153}" destId="{7B070716-8678-4150-B1F5-7C30522FEC5E}" srcOrd="11" destOrd="0" presId="urn:microsoft.com/office/officeart/2005/8/layout/list1"/>
    <dgm:cxn modelId="{9746752C-E1BC-4BCB-A869-7417865B488D}" type="presParOf" srcId="{E149F42A-7104-40EA-89A7-DD2282B44153}" destId="{CA6D33D9-A385-4046-8945-634F8FC07962}" srcOrd="12" destOrd="0" presId="urn:microsoft.com/office/officeart/2005/8/layout/list1"/>
    <dgm:cxn modelId="{318C1784-9873-4BA0-A20A-6F6A690FBCFE}" type="presParOf" srcId="{CA6D33D9-A385-4046-8945-634F8FC07962}" destId="{F95D5F8E-3020-4A63-805A-062E75822C9A}" srcOrd="0" destOrd="0" presId="urn:microsoft.com/office/officeart/2005/8/layout/list1"/>
    <dgm:cxn modelId="{548F0641-7089-4B77-9F05-7F040CC6B9C9}" type="presParOf" srcId="{CA6D33D9-A385-4046-8945-634F8FC07962}" destId="{5FA4D5C5-C6DC-4555-A803-6BDE768203BD}" srcOrd="1" destOrd="0" presId="urn:microsoft.com/office/officeart/2005/8/layout/list1"/>
    <dgm:cxn modelId="{CAEF0D96-8272-4B01-836E-C5A0A476CE21}" type="presParOf" srcId="{E149F42A-7104-40EA-89A7-DD2282B44153}" destId="{1D45F3B1-A307-499B-84DB-9B7B9B4D9C28}" srcOrd="13" destOrd="0" presId="urn:microsoft.com/office/officeart/2005/8/layout/list1"/>
    <dgm:cxn modelId="{CEEDF2A7-A31E-4344-9229-B26C900C1E86}" type="presParOf" srcId="{E149F42A-7104-40EA-89A7-DD2282B44153}" destId="{7FD590C8-B276-4311-990A-9CC0BC01C9BF}" srcOrd="14" destOrd="0" presId="urn:microsoft.com/office/officeart/2005/8/layout/list1"/>
    <dgm:cxn modelId="{1E467A16-D744-4281-913E-12F914EB7DE5}" type="presParOf" srcId="{E149F42A-7104-40EA-89A7-DD2282B44153}" destId="{C4735E9F-C3BC-490B-9F59-A795584F15DE}" srcOrd="15" destOrd="0" presId="urn:microsoft.com/office/officeart/2005/8/layout/list1"/>
    <dgm:cxn modelId="{72FB2C39-FF1E-407A-9560-EB67A0E74CB6}" type="presParOf" srcId="{E149F42A-7104-40EA-89A7-DD2282B44153}" destId="{9FCE5F17-8667-4DD4-B379-539BABE787E7}" srcOrd="16" destOrd="0" presId="urn:microsoft.com/office/officeart/2005/8/layout/list1"/>
    <dgm:cxn modelId="{0BC27C87-D7E3-4623-B925-06D5F835FCC9}" type="presParOf" srcId="{9FCE5F17-8667-4DD4-B379-539BABE787E7}" destId="{A28B036F-D7E1-4247-AF15-513E21D48A17}" srcOrd="0" destOrd="0" presId="urn:microsoft.com/office/officeart/2005/8/layout/list1"/>
    <dgm:cxn modelId="{53441A72-3605-484A-B346-C7B61BC3E17F}" type="presParOf" srcId="{9FCE5F17-8667-4DD4-B379-539BABE787E7}" destId="{5E1F981C-0DB5-4ACB-AB66-437305CB9F55}" srcOrd="1" destOrd="0" presId="urn:microsoft.com/office/officeart/2005/8/layout/list1"/>
    <dgm:cxn modelId="{B455BD30-2D0E-4B4C-A9EA-BA38E1580CF4}" type="presParOf" srcId="{E149F42A-7104-40EA-89A7-DD2282B44153}" destId="{9FEAFC03-C890-4F21-95D5-4CB59C19CC54}" srcOrd="17" destOrd="0" presId="urn:microsoft.com/office/officeart/2005/8/layout/list1"/>
    <dgm:cxn modelId="{A15C5B98-789F-47F4-B6B1-EBB61891BD2E}" type="presParOf" srcId="{E149F42A-7104-40EA-89A7-DD2282B44153}" destId="{6E4311C0-F916-4FE0-B1B8-1B8F9D8A89BF}" srcOrd="18" destOrd="0" presId="urn:microsoft.com/office/officeart/2005/8/layout/list1"/>
    <dgm:cxn modelId="{416A45A0-E966-4C94-BE15-B2BF671889B8}" type="presParOf" srcId="{E149F42A-7104-40EA-89A7-DD2282B44153}" destId="{A1DF1EEA-D42D-451F-B2CA-7A7B493857D3}" srcOrd="19" destOrd="0" presId="urn:microsoft.com/office/officeart/2005/8/layout/list1"/>
    <dgm:cxn modelId="{938B4B39-549D-4EDF-8CDF-EEA2A52F820B}" type="presParOf" srcId="{E149F42A-7104-40EA-89A7-DD2282B44153}" destId="{CC9BB15C-5244-49A0-9151-0E0DC1C3DE54}" srcOrd="20" destOrd="0" presId="urn:microsoft.com/office/officeart/2005/8/layout/list1"/>
    <dgm:cxn modelId="{2161FFDD-CE70-4413-81FC-A9CEE3DCFED3}" type="presParOf" srcId="{CC9BB15C-5244-49A0-9151-0E0DC1C3DE54}" destId="{AB79CA91-CA39-481E-8064-EFD43E1FADE7}" srcOrd="0" destOrd="0" presId="urn:microsoft.com/office/officeart/2005/8/layout/list1"/>
    <dgm:cxn modelId="{251A4858-4584-496F-AE5C-20E71A8F2B57}" type="presParOf" srcId="{CC9BB15C-5244-49A0-9151-0E0DC1C3DE54}" destId="{FD28DFD7-50DE-4167-9BAC-92D03CAAF246}" srcOrd="1" destOrd="0" presId="urn:microsoft.com/office/officeart/2005/8/layout/list1"/>
    <dgm:cxn modelId="{4775A493-CDA7-40CB-8427-AD0537945BCB}" type="presParOf" srcId="{E149F42A-7104-40EA-89A7-DD2282B44153}" destId="{92B47328-BE81-447E-B759-9DB5B0C2D771}" srcOrd="21" destOrd="0" presId="urn:microsoft.com/office/officeart/2005/8/layout/list1"/>
    <dgm:cxn modelId="{1AB88649-22B8-477A-B123-1B41EC312141}" type="presParOf" srcId="{E149F42A-7104-40EA-89A7-DD2282B44153}" destId="{A09FFE31-DFC6-4A3E-8E65-E2BD02B1F0D9}" srcOrd="22" destOrd="0" presId="urn:microsoft.com/office/officeart/2005/8/layout/list1"/>
    <dgm:cxn modelId="{DFBE802A-08CD-4302-AB51-EC5472FC185C}" type="presParOf" srcId="{E149F42A-7104-40EA-89A7-DD2282B44153}" destId="{534BC71A-6FA7-4FB8-B9A5-56E8405BE714}" srcOrd="23" destOrd="0" presId="urn:microsoft.com/office/officeart/2005/8/layout/list1"/>
    <dgm:cxn modelId="{1642F6E5-E146-4699-BFC0-DCCD8BC983BC}" type="presParOf" srcId="{E149F42A-7104-40EA-89A7-DD2282B44153}" destId="{7067F3AB-D311-4084-A564-363755E614AE}" srcOrd="24" destOrd="0" presId="urn:microsoft.com/office/officeart/2005/8/layout/list1"/>
    <dgm:cxn modelId="{7E6D6BBB-3467-4872-8241-0D20E92149C6}" type="presParOf" srcId="{7067F3AB-D311-4084-A564-363755E614AE}" destId="{7C6C9D99-580F-4AB3-AED4-DC6CB4E831A4}" srcOrd="0" destOrd="0" presId="urn:microsoft.com/office/officeart/2005/8/layout/list1"/>
    <dgm:cxn modelId="{1FF7D77D-3512-4DA6-AF61-9CA0F611A770}" type="presParOf" srcId="{7067F3AB-D311-4084-A564-363755E614AE}" destId="{7080559B-AA54-4F28-B38B-B27EEE1E55CD}" srcOrd="1" destOrd="0" presId="urn:microsoft.com/office/officeart/2005/8/layout/list1"/>
    <dgm:cxn modelId="{44FB25D5-5EF5-4F8E-A411-2BA0348FF5BD}" type="presParOf" srcId="{E149F42A-7104-40EA-89A7-DD2282B44153}" destId="{286B5D28-1525-422B-B2C5-C45F06C15666}" srcOrd="25" destOrd="0" presId="urn:microsoft.com/office/officeart/2005/8/layout/list1"/>
    <dgm:cxn modelId="{8E6F00AA-7B69-4004-ACEE-8B2E8D257E05}" type="presParOf" srcId="{E149F42A-7104-40EA-89A7-DD2282B44153}" destId="{47E451A2-6D88-4C61-8DC9-6D3FCDDC1EE9}"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6D678C1-3D63-45A3-A2A3-FE630AD49B9E}" type="doc">
      <dgm:prSet loTypeId="urn:microsoft.com/office/officeart/2005/8/layout/architecture" loCatId="list" qsTypeId="urn:microsoft.com/office/officeart/2005/8/quickstyle/simple4" qsCatId="simple" csTypeId="urn:microsoft.com/office/officeart/2005/8/colors/accent3_2" csCatId="accent3" phldr="1"/>
      <dgm:spPr/>
      <dgm:t>
        <a:bodyPr/>
        <a:lstStyle/>
        <a:p>
          <a:endParaRPr lang="en-GB"/>
        </a:p>
      </dgm:t>
    </dgm:pt>
    <dgm:pt modelId="{B264F782-0C1D-4EEC-99B6-5D7F1EEE3207}" type="pres">
      <dgm:prSet presAssocID="{F6D678C1-3D63-45A3-A2A3-FE630AD49B9E}" presName="Name0" presStyleCnt="0">
        <dgm:presLayoutVars>
          <dgm:chPref val="1"/>
          <dgm:dir/>
          <dgm:animOne val="branch"/>
          <dgm:animLvl val="lvl"/>
          <dgm:resizeHandles/>
        </dgm:presLayoutVars>
      </dgm:prSet>
      <dgm:spPr/>
    </dgm:pt>
  </dgm:ptLst>
  <dgm:cxnLst>
    <dgm:cxn modelId="{A8046E21-9A10-4A50-9161-B69310992E87}" type="presOf" srcId="{F6D678C1-3D63-45A3-A2A3-FE630AD49B9E}" destId="{B264F782-0C1D-4EEC-99B6-5D7F1EEE3207}" srcOrd="0" destOrd="0" presId="urn:microsoft.com/office/officeart/2005/8/layout/archite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D678C1-3D63-45A3-A2A3-FE630AD49B9E}" type="doc">
      <dgm:prSet loTypeId="urn:microsoft.com/office/officeart/2005/8/layout/architecture" loCatId="list" qsTypeId="urn:microsoft.com/office/officeart/2005/8/quickstyle/simple4" qsCatId="simple" csTypeId="urn:microsoft.com/office/officeart/2005/8/colors/accent3_2" csCatId="accent3" phldr="1"/>
      <dgm:spPr/>
      <dgm:t>
        <a:bodyPr/>
        <a:lstStyle/>
        <a:p>
          <a:endParaRPr lang="en-GB"/>
        </a:p>
      </dgm:t>
    </dgm:pt>
    <dgm:pt modelId="{B264F782-0C1D-4EEC-99B6-5D7F1EEE3207}" type="pres">
      <dgm:prSet presAssocID="{F6D678C1-3D63-45A3-A2A3-FE630AD49B9E}" presName="Name0" presStyleCnt="0">
        <dgm:presLayoutVars>
          <dgm:chPref val="1"/>
          <dgm:dir/>
          <dgm:animOne val="branch"/>
          <dgm:animLvl val="lvl"/>
          <dgm:resizeHandles/>
        </dgm:presLayoutVars>
      </dgm:prSet>
      <dgm:spPr/>
    </dgm:pt>
  </dgm:ptLst>
  <dgm:cxnLst>
    <dgm:cxn modelId="{A8046E21-9A10-4A50-9161-B69310992E87}" type="presOf" srcId="{F6D678C1-3D63-45A3-A2A3-FE630AD49B9E}" destId="{B264F782-0C1D-4EEC-99B6-5D7F1EEE3207}" srcOrd="0" destOrd="0" presId="urn:microsoft.com/office/officeart/2005/8/layout/archite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D678C1-3D63-45A3-A2A3-FE630AD49B9E}" type="doc">
      <dgm:prSet loTypeId="urn:microsoft.com/office/officeart/2005/8/layout/architecture" loCatId="list" qsTypeId="urn:microsoft.com/office/officeart/2005/8/quickstyle/simple4" qsCatId="simple" csTypeId="urn:microsoft.com/office/officeart/2005/8/colors/accent3_2" csCatId="accent3" phldr="1"/>
      <dgm:spPr/>
      <dgm:t>
        <a:bodyPr/>
        <a:lstStyle/>
        <a:p>
          <a:endParaRPr lang="en-GB"/>
        </a:p>
      </dgm:t>
    </dgm:pt>
    <dgm:pt modelId="{B264F782-0C1D-4EEC-99B6-5D7F1EEE3207}" type="pres">
      <dgm:prSet presAssocID="{F6D678C1-3D63-45A3-A2A3-FE630AD49B9E}" presName="Name0" presStyleCnt="0">
        <dgm:presLayoutVars>
          <dgm:chPref val="1"/>
          <dgm:dir/>
          <dgm:animOne val="branch"/>
          <dgm:animLvl val="lvl"/>
          <dgm:resizeHandles/>
        </dgm:presLayoutVars>
      </dgm:prSet>
      <dgm:spPr/>
    </dgm:pt>
  </dgm:ptLst>
  <dgm:cxnLst>
    <dgm:cxn modelId="{A8046E21-9A10-4A50-9161-B69310992E87}" type="presOf" srcId="{F6D678C1-3D63-45A3-A2A3-FE630AD49B9E}" destId="{B264F782-0C1D-4EEC-99B6-5D7F1EEE3207}" srcOrd="0" destOrd="0" presId="urn:microsoft.com/office/officeart/2005/8/layout/archite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D678C1-3D63-45A3-A2A3-FE630AD49B9E}" type="doc">
      <dgm:prSet loTypeId="urn:microsoft.com/office/officeart/2005/8/layout/architecture" loCatId="list" qsTypeId="urn:microsoft.com/office/officeart/2005/8/quickstyle/simple4" qsCatId="simple" csTypeId="urn:microsoft.com/office/officeart/2005/8/colors/accent3_2" csCatId="accent3" phldr="1"/>
      <dgm:spPr/>
      <dgm:t>
        <a:bodyPr/>
        <a:lstStyle/>
        <a:p>
          <a:endParaRPr lang="en-GB"/>
        </a:p>
      </dgm:t>
    </dgm:pt>
    <dgm:pt modelId="{B264F782-0C1D-4EEC-99B6-5D7F1EEE3207}" type="pres">
      <dgm:prSet presAssocID="{F6D678C1-3D63-45A3-A2A3-FE630AD49B9E}" presName="Name0" presStyleCnt="0">
        <dgm:presLayoutVars>
          <dgm:chPref val="1"/>
          <dgm:dir/>
          <dgm:animOne val="branch"/>
          <dgm:animLvl val="lvl"/>
          <dgm:resizeHandles/>
        </dgm:presLayoutVars>
      </dgm:prSet>
      <dgm:spPr/>
    </dgm:pt>
  </dgm:ptLst>
  <dgm:cxnLst>
    <dgm:cxn modelId="{A8046E21-9A10-4A50-9161-B69310992E87}" type="presOf" srcId="{F6D678C1-3D63-45A3-A2A3-FE630AD49B9E}" destId="{B264F782-0C1D-4EEC-99B6-5D7F1EEE3207}" srcOrd="0" destOrd="0" presId="urn:microsoft.com/office/officeart/2005/8/layout/archite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6A338D8-E5A3-4379-8017-A81704480D98}"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GB"/>
        </a:p>
      </dgm:t>
    </dgm:pt>
    <dgm:pt modelId="{F2235432-9598-4872-A93C-27C3C4BDD51C}">
      <dgm:prSet/>
      <dgm:spPr/>
      <dgm:t>
        <a:bodyPr/>
        <a:lstStyle/>
        <a:p>
          <a:r>
            <a:rPr lang="en-GB" b="0" i="0" dirty="0"/>
            <a:t>1. Accountability and Support</a:t>
          </a:r>
          <a:endParaRPr lang="en-GB" dirty="0"/>
        </a:p>
      </dgm:t>
    </dgm:pt>
    <dgm:pt modelId="{D21F608F-7B51-4EE5-A1F3-7B337F3C44CD}" type="parTrans" cxnId="{455530A7-1C3A-495F-88B9-49876452ADF7}">
      <dgm:prSet/>
      <dgm:spPr/>
      <dgm:t>
        <a:bodyPr/>
        <a:lstStyle/>
        <a:p>
          <a:endParaRPr lang="en-GB">
            <a:solidFill>
              <a:srgbClr val="E6F2FE"/>
            </a:solidFill>
          </a:endParaRPr>
        </a:p>
      </dgm:t>
    </dgm:pt>
    <dgm:pt modelId="{29FBC981-1092-4AC0-9122-00A00B4A5CA5}" type="sibTrans" cxnId="{455530A7-1C3A-495F-88B9-49876452ADF7}">
      <dgm:prSet/>
      <dgm:spPr/>
      <dgm:t>
        <a:bodyPr/>
        <a:lstStyle/>
        <a:p>
          <a:endParaRPr lang="en-GB">
            <a:solidFill>
              <a:srgbClr val="E6F2FE"/>
            </a:solidFill>
          </a:endParaRPr>
        </a:p>
      </dgm:t>
    </dgm:pt>
    <dgm:pt modelId="{CE7E4C36-A7CA-48D0-8158-192F8126D055}">
      <dgm:prSet/>
      <dgm:spPr/>
      <dgm:t>
        <a:bodyPr/>
        <a:lstStyle/>
        <a:p>
          <a:r>
            <a:rPr lang="en-GB" b="0" i="0"/>
            <a:t>2. Terms of Reference</a:t>
          </a:r>
          <a:endParaRPr lang="en-GB"/>
        </a:p>
      </dgm:t>
    </dgm:pt>
    <dgm:pt modelId="{D6A7E4AF-20BB-4778-AF90-E0A49DB5E850}" type="parTrans" cxnId="{BB60EEA7-9699-44C8-A96C-AE6EB2A11B7A}">
      <dgm:prSet/>
      <dgm:spPr/>
      <dgm:t>
        <a:bodyPr/>
        <a:lstStyle/>
        <a:p>
          <a:endParaRPr lang="en-GB">
            <a:solidFill>
              <a:srgbClr val="E6F2FE"/>
            </a:solidFill>
          </a:endParaRPr>
        </a:p>
      </dgm:t>
    </dgm:pt>
    <dgm:pt modelId="{6AB84507-CF3B-4D16-8E01-99F7A89FC091}" type="sibTrans" cxnId="{BB60EEA7-9699-44C8-A96C-AE6EB2A11B7A}">
      <dgm:prSet/>
      <dgm:spPr/>
      <dgm:t>
        <a:bodyPr/>
        <a:lstStyle/>
        <a:p>
          <a:endParaRPr lang="en-GB">
            <a:solidFill>
              <a:srgbClr val="E6F2FE"/>
            </a:solidFill>
          </a:endParaRPr>
        </a:p>
      </dgm:t>
    </dgm:pt>
    <dgm:pt modelId="{699110D0-A722-4909-971D-2B90E4954DA7}">
      <dgm:prSet/>
      <dgm:spPr/>
      <dgm:t>
        <a:bodyPr/>
        <a:lstStyle/>
        <a:p>
          <a:r>
            <a:rPr lang="en-GB" b="0" i="0"/>
            <a:t>3. Evidence Gathering / Chronologies</a:t>
          </a:r>
          <a:endParaRPr lang="en-GB" dirty="0"/>
        </a:p>
      </dgm:t>
    </dgm:pt>
    <dgm:pt modelId="{9FB56497-8A9B-4F31-9CBB-3BBB50E06065}" type="parTrans" cxnId="{CF344083-7A50-49A5-A61C-6665CF771372}">
      <dgm:prSet/>
      <dgm:spPr/>
      <dgm:t>
        <a:bodyPr/>
        <a:lstStyle/>
        <a:p>
          <a:endParaRPr lang="en-GB">
            <a:solidFill>
              <a:srgbClr val="E6F2FE"/>
            </a:solidFill>
          </a:endParaRPr>
        </a:p>
      </dgm:t>
    </dgm:pt>
    <dgm:pt modelId="{724A06EB-6F53-4BF8-8527-8C2CADB9E9CF}" type="sibTrans" cxnId="{CF344083-7A50-49A5-A61C-6665CF771372}">
      <dgm:prSet/>
      <dgm:spPr/>
      <dgm:t>
        <a:bodyPr/>
        <a:lstStyle/>
        <a:p>
          <a:endParaRPr lang="en-GB">
            <a:solidFill>
              <a:srgbClr val="E6F2FE"/>
            </a:solidFill>
          </a:endParaRPr>
        </a:p>
      </dgm:t>
    </dgm:pt>
    <dgm:pt modelId="{CAEC911E-5277-4006-9E00-B921D765A9D2}">
      <dgm:prSet/>
      <dgm:spPr/>
      <dgm:t>
        <a:bodyPr/>
        <a:lstStyle/>
        <a:p>
          <a:r>
            <a:rPr lang="en-GB" b="0" i="0"/>
            <a:t>4. Involving the Person and / or family or their advocate where appropriate</a:t>
          </a:r>
          <a:endParaRPr lang="en-GB"/>
        </a:p>
      </dgm:t>
    </dgm:pt>
    <dgm:pt modelId="{98DD1902-5B0B-4EFB-B780-F4EFCA49CFBA}" type="parTrans" cxnId="{6E9FAFE2-50AB-4019-ACBA-DD390E3DD03B}">
      <dgm:prSet/>
      <dgm:spPr/>
      <dgm:t>
        <a:bodyPr/>
        <a:lstStyle/>
        <a:p>
          <a:endParaRPr lang="en-GB">
            <a:solidFill>
              <a:srgbClr val="E6F2FE"/>
            </a:solidFill>
          </a:endParaRPr>
        </a:p>
      </dgm:t>
    </dgm:pt>
    <dgm:pt modelId="{A5441372-A6F3-43E6-994A-7CED4FF5D01F}" type="sibTrans" cxnId="{6E9FAFE2-50AB-4019-ACBA-DD390E3DD03B}">
      <dgm:prSet/>
      <dgm:spPr/>
      <dgm:t>
        <a:bodyPr/>
        <a:lstStyle/>
        <a:p>
          <a:endParaRPr lang="en-GB">
            <a:solidFill>
              <a:srgbClr val="E6F2FE"/>
            </a:solidFill>
          </a:endParaRPr>
        </a:p>
      </dgm:t>
    </dgm:pt>
    <dgm:pt modelId="{C2433AE8-4338-48DE-A439-610F3B4DE8D3}">
      <dgm:prSet/>
      <dgm:spPr/>
      <dgm:t>
        <a:bodyPr/>
        <a:lstStyle/>
        <a:p>
          <a:r>
            <a:rPr lang="en-GB" b="0" i="0"/>
            <a:t>5. Co-production with workforce and stakeholders</a:t>
          </a:r>
          <a:endParaRPr lang="en-GB"/>
        </a:p>
      </dgm:t>
    </dgm:pt>
    <dgm:pt modelId="{3AF06F92-AF3B-4ED7-B951-963BACA8086E}" type="parTrans" cxnId="{A81BCD90-78E9-4D98-8FF0-2600E14E92D7}">
      <dgm:prSet/>
      <dgm:spPr/>
      <dgm:t>
        <a:bodyPr/>
        <a:lstStyle/>
        <a:p>
          <a:endParaRPr lang="en-GB">
            <a:solidFill>
              <a:srgbClr val="E6F2FE"/>
            </a:solidFill>
          </a:endParaRPr>
        </a:p>
      </dgm:t>
    </dgm:pt>
    <dgm:pt modelId="{517AE728-392C-4F0F-9324-1177EA61B540}" type="sibTrans" cxnId="{A81BCD90-78E9-4D98-8FF0-2600E14E92D7}">
      <dgm:prSet/>
      <dgm:spPr/>
      <dgm:t>
        <a:bodyPr/>
        <a:lstStyle/>
        <a:p>
          <a:endParaRPr lang="en-GB">
            <a:solidFill>
              <a:srgbClr val="E6F2FE"/>
            </a:solidFill>
          </a:endParaRPr>
        </a:p>
      </dgm:t>
    </dgm:pt>
    <dgm:pt modelId="{990C7C7A-B750-4BB8-9056-AEB63E35FCFB}">
      <dgm:prSet/>
      <dgm:spPr/>
      <dgm:t>
        <a:bodyPr/>
        <a:lstStyle/>
        <a:p>
          <a:r>
            <a:rPr lang="en-GB" b="0" i="0"/>
            <a:t>6. Analysis, Findings and Recommendations</a:t>
          </a:r>
          <a:endParaRPr lang="en-GB"/>
        </a:p>
      </dgm:t>
    </dgm:pt>
    <dgm:pt modelId="{0308BF33-F0C2-4388-B1FF-6A93A9CC4439}" type="parTrans" cxnId="{B79CB3E6-C16C-4F14-B85C-6D064A7A5D55}">
      <dgm:prSet/>
      <dgm:spPr/>
      <dgm:t>
        <a:bodyPr/>
        <a:lstStyle/>
        <a:p>
          <a:endParaRPr lang="en-GB">
            <a:solidFill>
              <a:srgbClr val="E6F2FE"/>
            </a:solidFill>
          </a:endParaRPr>
        </a:p>
      </dgm:t>
    </dgm:pt>
    <dgm:pt modelId="{507567B2-0216-4C75-B7EE-1967B598706B}" type="sibTrans" cxnId="{B79CB3E6-C16C-4F14-B85C-6D064A7A5D55}">
      <dgm:prSet/>
      <dgm:spPr/>
      <dgm:t>
        <a:bodyPr/>
        <a:lstStyle/>
        <a:p>
          <a:endParaRPr lang="en-GB">
            <a:solidFill>
              <a:srgbClr val="E6F2FE"/>
            </a:solidFill>
          </a:endParaRPr>
        </a:p>
      </dgm:t>
    </dgm:pt>
    <dgm:pt modelId="{517BA084-17E2-4DB0-887A-C717102DBB6B}">
      <dgm:prSet/>
      <dgm:spPr/>
      <dgm:t>
        <a:bodyPr/>
        <a:lstStyle/>
        <a:p>
          <a:r>
            <a:rPr lang="en-GB" b="0" i="0"/>
            <a:t>7. Learning Review Final Report</a:t>
          </a:r>
          <a:endParaRPr lang="en-GB"/>
        </a:p>
      </dgm:t>
    </dgm:pt>
    <dgm:pt modelId="{29DD02E2-03FF-4BA5-867C-5A2DAE906B1A}" type="parTrans" cxnId="{923DC041-4C19-4F5C-8916-890A53CEBABC}">
      <dgm:prSet/>
      <dgm:spPr/>
      <dgm:t>
        <a:bodyPr/>
        <a:lstStyle/>
        <a:p>
          <a:endParaRPr lang="en-GB">
            <a:solidFill>
              <a:srgbClr val="E6F2FE"/>
            </a:solidFill>
          </a:endParaRPr>
        </a:p>
      </dgm:t>
    </dgm:pt>
    <dgm:pt modelId="{7A985212-591E-4469-880A-1798DEE6E106}" type="sibTrans" cxnId="{923DC041-4C19-4F5C-8916-890A53CEBABC}">
      <dgm:prSet/>
      <dgm:spPr/>
      <dgm:t>
        <a:bodyPr/>
        <a:lstStyle/>
        <a:p>
          <a:endParaRPr lang="en-GB">
            <a:solidFill>
              <a:srgbClr val="E6F2FE"/>
            </a:solidFill>
          </a:endParaRPr>
        </a:p>
      </dgm:t>
    </dgm:pt>
    <dgm:pt modelId="{E514E2FF-6F5B-4E14-B97B-D84BFF32F10C}">
      <dgm:prSet/>
      <dgm:spPr/>
      <dgm:t>
        <a:bodyPr/>
        <a:lstStyle/>
        <a:p>
          <a:r>
            <a:rPr lang="en-GB"/>
            <a:t>8. Action Planning and Review</a:t>
          </a:r>
        </a:p>
      </dgm:t>
    </dgm:pt>
    <dgm:pt modelId="{1094B525-FF50-4B53-BEA5-F45087ABC61E}" type="parTrans" cxnId="{B0D0CDE0-B4B3-44A7-82D2-44696AFFEFF3}">
      <dgm:prSet/>
      <dgm:spPr/>
      <dgm:t>
        <a:bodyPr/>
        <a:lstStyle/>
        <a:p>
          <a:endParaRPr lang="en-GB">
            <a:solidFill>
              <a:srgbClr val="E6F2FE"/>
            </a:solidFill>
          </a:endParaRPr>
        </a:p>
      </dgm:t>
    </dgm:pt>
    <dgm:pt modelId="{BF95604F-B9DE-46DE-9ED1-27309ED15AA4}" type="sibTrans" cxnId="{B0D0CDE0-B4B3-44A7-82D2-44696AFFEFF3}">
      <dgm:prSet/>
      <dgm:spPr/>
      <dgm:t>
        <a:bodyPr/>
        <a:lstStyle/>
        <a:p>
          <a:endParaRPr lang="en-GB">
            <a:solidFill>
              <a:srgbClr val="E6F2FE"/>
            </a:solidFill>
          </a:endParaRPr>
        </a:p>
      </dgm:t>
    </dgm:pt>
    <dgm:pt modelId="{472340C6-E657-4F63-AE14-89EB2907D677}">
      <dgm:prSet/>
      <dgm:spPr/>
      <dgm:t>
        <a:bodyPr/>
        <a:lstStyle/>
        <a:p>
          <a:r>
            <a:rPr lang="en-GB" dirty="0"/>
            <a:t>9. Sharing Learning</a:t>
          </a:r>
        </a:p>
      </dgm:t>
    </dgm:pt>
    <dgm:pt modelId="{244F2216-77C9-4BF8-986E-1B0195F6E681}" type="parTrans" cxnId="{6FE2B9B5-A9BA-44B6-9705-86E2890ADC0A}">
      <dgm:prSet/>
      <dgm:spPr/>
      <dgm:t>
        <a:bodyPr/>
        <a:lstStyle/>
        <a:p>
          <a:endParaRPr lang="en-GB">
            <a:solidFill>
              <a:srgbClr val="E6F2FE"/>
            </a:solidFill>
          </a:endParaRPr>
        </a:p>
      </dgm:t>
    </dgm:pt>
    <dgm:pt modelId="{7F236FA3-1444-4A0D-B00B-9D1A26E2C2D8}" type="sibTrans" cxnId="{6FE2B9B5-A9BA-44B6-9705-86E2890ADC0A}">
      <dgm:prSet/>
      <dgm:spPr/>
      <dgm:t>
        <a:bodyPr/>
        <a:lstStyle/>
        <a:p>
          <a:endParaRPr lang="en-GB">
            <a:solidFill>
              <a:srgbClr val="E6F2FE"/>
            </a:solidFill>
          </a:endParaRPr>
        </a:p>
      </dgm:t>
    </dgm:pt>
    <dgm:pt modelId="{D433BC78-FF6C-46DB-8EC0-03771E70B67C}" type="pres">
      <dgm:prSet presAssocID="{86A338D8-E5A3-4379-8017-A81704480D98}" presName="linear" presStyleCnt="0">
        <dgm:presLayoutVars>
          <dgm:animLvl val="lvl"/>
          <dgm:resizeHandles val="exact"/>
        </dgm:presLayoutVars>
      </dgm:prSet>
      <dgm:spPr/>
    </dgm:pt>
    <dgm:pt modelId="{D62DE76B-8F30-4276-A92F-D5476EA0AF50}" type="pres">
      <dgm:prSet presAssocID="{F2235432-9598-4872-A93C-27C3C4BDD51C}" presName="parentText" presStyleLbl="node1" presStyleIdx="0" presStyleCnt="9">
        <dgm:presLayoutVars>
          <dgm:chMax val="0"/>
          <dgm:bulletEnabled val="1"/>
        </dgm:presLayoutVars>
      </dgm:prSet>
      <dgm:spPr/>
    </dgm:pt>
    <dgm:pt modelId="{664CBA4F-E958-441B-BB49-00976CF2DB51}" type="pres">
      <dgm:prSet presAssocID="{29FBC981-1092-4AC0-9122-00A00B4A5CA5}" presName="spacer" presStyleCnt="0"/>
      <dgm:spPr/>
    </dgm:pt>
    <dgm:pt modelId="{327ACCE4-DBE4-46B9-86D8-BE87AB8D7BC5}" type="pres">
      <dgm:prSet presAssocID="{CE7E4C36-A7CA-48D0-8158-192F8126D055}" presName="parentText" presStyleLbl="node1" presStyleIdx="1" presStyleCnt="9">
        <dgm:presLayoutVars>
          <dgm:chMax val="0"/>
          <dgm:bulletEnabled val="1"/>
        </dgm:presLayoutVars>
      </dgm:prSet>
      <dgm:spPr/>
    </dgm:pt>
    <dgm:pt modelId="{89A5861A-B832-4C2A-9B3B-17B63807F6B2}" type="pres">
      <dgm:prSet presAssocID="{6AB84507-CF3B-4D16-8E01-99F7A89FC091}" presName="spacer" presStyleCnt="0"/>
      <dgm:spPr/>
    </dgm:pt>
    <dgm:pt modelId="{46794BBE-7D39-4D1E-AF76-CF5FB9B1796C}" type="pres">
      <dgm:prSet presAssocID="{699110D0-A722-4909-971D-2B90E4954DA7}" presName="parentText" presStyleLbl="node1" presStyleIdx="2" presStyleCnt="9">
        <dgm:presLayoutVars>
          <dgm:chMax val="0"/>
          <dgm:bulletEnabled val="1"/>
        </dgm:presLayoutVars>
      </dgm:prSet>
      <dgm:spPr/>
    </dgm:pt>
    <dgm:pt modelId="{2B00FCB0-0374-42D4-820A-0477934DE98E}" type="pres">
      <dgm:prSet presAssocID="{724A06EB-6F53-4BF8-8527-8C2CADB9E9CF}" presName="spacer" presStyleCnt="0"/>
      <dgm:spPr/>
    </dgm:pt>
    <dgm:pt modelId="{5A723505-0ED2-46DA-BD50-68C066FB182B}" type="pres">
      <dgm:prSet presAssocID="{CAEC911E-5277-4006-9E00-B921D765A9D2}" presName="parentText" presStyleLbl="node1" presStyleIdx="3" presStyleCnt="9">
        <dgm:presLayoutVars>
          <dgm:chMax val="0"/>
          <dgm:bulletEnabled val="1"/>
        </dgm:presLayoutVars>
      </dgm:prSet>
      <dgm:spPr/>
    </dgm:pt>
    <dgm:pt modelId="{E3387817-D6DA-4005-BED5-9E3051BBDE77}" type="pres">
      <dgm:prSet presAssocID="{A5441372-A6F3-43E6-994A-7CED4FF5D01F}" presName="spacer" presStyleCnt="0"/>
      <dgm:spPr/>
    </dgm:pt>
    <dgm:pt modelId="{7F0D60C0-B792-4A32-AF27-124222C51766}" type="pres">
      <dgm:prSet presAssocID="{C2433AE8-4338-48DE-A439-610F3B4DE8D3}" presName="parentText" presStyleLbl="node1" presStyleIdx="4" presStyleCnt="9">
        <dgm:presLayoutVars>
          <dgm:chMax val="0"/>
          <dgm:bulletEnabled val="1"/>
        </dgm:presLayoutVars>
      </dgm:prSet>
      <dgm:spPr/>
    </dgm:pt>
    <dgm:pt modelId="{58D6E2B7-5063-4D57-92EC-5812250A7EEB}" type="pres">
      <dgm:prSet presAssocID="{517AE728-392C-4F0F-9324-1177EA61B540}" presName="spacer" presStyleCnt="0"/>
      <dgm:spPr/>
    </dgm:pt>
    <dgm:pt modelId="{036E1C06-1B29-483A-811E-3E7A883867E2}" type="pres">
      <dgm:prSet presAssocID="{990C7C7A-B750-4BB8-9056-AEB63E35FCFB}" presName="parentText" presStyleLbl="node1" presStyleIdx="5" presStyleCnt="9">
        <dgm:presLayoutVars>
          <dgm:chMax val="0"/>
          <dgm:bulletEnabled val="1"/>
        </dgm:presLayoutVars>
      </dgm:prSet>
      <dgm:spPr/>
    </dgm:pt>
    <dgm:pt modelId="{8FCC6063-5872-49CF-B62B-C3E746383293}" type="pres">
      <dgm:prSet presAssocID="{507567B2-0216-4C75-B7EE-1967B598706B}" presName="spacer" presStyleCnt="0"/>
      <dgm:spPr/>
    </dgm:pt>
    <dgm:pt modelId="{8DD25DDC-E4B7-4689-9F5B-82E022C17ADF}" type="pres">
      <dgm:prSet presAssocID="{517BA084-17E2-4DB0-887A-C717102DBB6B}" presName="parentText" presStyleLbl="node1" presStyleIdx="6" presStyleCnt="9">
        <dgm:presLayoutVars>
          <dgm:chMax val="0"/>
          <dgm:bulletEnabled val="1"/>
        </dgm:presLayoutVars>
      </dgm:prSet>
      <dgm:spPr/>
    </dgm:pt>
    <dgm:pt modelId="{2002C377-A994-4B3B-8A5E-71EFFA9E57A2}" type="pres">
      <dgm:prSet presAssocID="{7A985212-591E-4469-880A-1798DEE6E106}" presName="spacer" presStyleCnt="0"/>
      <dgm:spPr/>
    </dgm:pt>
    <dgm:pt modelId="{84C266D2-A274-4A6F-8532-8A98CB86297C}" type="pres">
      <dgm:prSet presAssocID="{E514E2FF-6F5B-4E14-B97B-D84BFF32F10C}" presName="parentText" presStyleLbl="node1" presStyleIdx="7" presStyleCnt="9">
        <dgm:presLayoutVars>
          <dgm:chMax val="0"/>
          <dgm:bulletEnabled val="1"/>
        </dgm:presLayoutVars>
      </dgm:prSet>
      <dgm:spPr/>
    </dgm:pt>
    <dgm:pt modelId="{C0D1DB3D-F4BE-48CB-8CDE-0B3BD45AC955}" type="pres">
      <dgm:prSet presAssocID="{BF95604F-B9DE-46DE-9ED1-27309ED15AA4}" presName="spacer" presStyleCnt="0"/>
      <dgm:spPr/>
    </dgm:pt>
    <dgm:pt modelId="{642101B5-2BF4-4494-AA58-15EB6D467324}" type="pres">
      <dgm:prSet presAssocID="{472340C6-E657-4F63-AE14-89EB2907D677}" presName="parentText" presStyleLbl="node1" presStyleIdx="8" presStyleCnt="9">
        <dgm:presLayoutVars>
          <dgm:chMax val="0"/>
          <dgm:bulletEnabled val="1"/>
        </dgm:presLayoutVars>
      </dgm:prSet>
      <dgm:spPr/>
    </dgm:pt>
  </dgm:ptLst>
  <dgm:cxnLst>
    <dgm:cxn modelId="{0D4CCD0C-68D9-48BA-A8B1-8FCA30603629}" type="presOf" srcId="{990C7C7A-B750-4BB8-9056-AEB63E35FCFB}" destId="{036E1C06-1B29-483A-811E-3E7A883867E2}" srcOrd="0" destOrd="0" presId="urn:microsoft.com/office/officeart/2005/8/layout/vList2"/>
    <dgm:cxn modelId="{52DAE624-7273-4EA2-8B90-F70007F216F9}" type="presOf" srcId="{699110D0-A722-4909-971D-2B90E4954DA7}" destId="{46794BBE-7D39-4D1E-AF76-CF5FB9B1796C}" srcOrd="0" destOrd="0" presId="urn:microsoft.com/office/officeart/2005/8/layout/vList2"/>
    <dgm:cxn modelId="{6A5D212B-7771-4455-8D49-6DF0A9C90E48}" type="presOf" srcId="{472340C6-E657-4F63-AE14-89EB2907D677}" destId="{642101B5-2BF4-4494-AA58-15EB6D467324}" srcOrd="0" destOrd="0" presId="urn:microsoft.com/office/officeart/2005/8/layout/vList2"/>
    <dgm:cxn modelId="{923DC041-4C19-4F5C-8916-890A53CEBABC}" srcId="{86A338D8-E5A3-4379-8017-A81704480D98}" destId="{517BA084-17E2-4DB0-887A-C717102DBB6B}" srcOrd="6" destOrd="0" parTransId="{29DD02E2-03FF-4BA5-867C-5A2DAE906B1A}" sibTransId="{7A985212-591E-4469-880A-1798DEE6E106}"/>
    <dgm:cxn modelId="{F0C7D365-C080-47E2-8A31-1EAFC84E39ED}" type="presOf" srcId="{F2235432-9598-4872-A93C-27C3C4BDD51C}" destId="{D62DE76B-8F30-4276-A92F-D5476EA0AF50}" srcOrd="0" destOrd="0" presId="urn:microsoft.com/office/officeart/2005/8/layout/vList2"/>
    <dgm:cxn modelId="{BBEA196A-4C0C-4FA4-B48B-3F28ED32804F}" type="presOf" srcId="{86A338D8-E5A3-4379-8017-A81704480D98}" destId="{D433BC78-FF6C-46DB-8EC0-03771E70B67C}" srcOrd="0" destOrd="0" presId="urn:microsoft.com/office/officeart/2005/8/layout/vList2"/>
    <dgm:cxn modelId="{8073F44B-0AEC-4219-8DA3-67B48D5C8B65}" type="presOf" srcId="{CE7E4C36-A7CA-48D0-8158-192F8126D055}" destId="{327ACCE4-DBE4-46B9-86D8-BE87AB8D7BC5}" srcOrd="0" destOrd="0" presId="urn:microsoft.com/office/officeart/2005/8/layout/vList2"/>
    <dgm:cxn modelId="{617C606D-7101-45FB-BD1B-A62BD534EF2A}" type="presOf" srcId="{C2433AE8-4338-48DE-A439-610F3B4DE8D3}" destId="{7F0D60C0-B792-4A32-AF27-124222C51766}" srcOrd="0" destOrd="0" presId="urn:microsoft.com/office/officeart/2005/8/layout/vList2"/>
    <dgm:cxn modelId="{7562B67C-8C34-427D-AB45-DDA2FB81422B}" type="presOf" srcId="{E514E2FF-6F5B-4E14-B97B-D84BFF32F10C}" destId="{84C266D2-A274-4A6F-8532-8A98CB86297C}" srcOrd="0" destOrd="0" presId="urn:microsoft.com/office/officeart/2005/8/layout/vList2"/>
    <dgm:cxn modelId="{CF344083-7A50-49A5-A61C-6665CF771372}" srcId="{86A338D8-E5A3-4379-8017-A81704480D98}" destId="{699110D0-A722-4909-971D-2B90E4954DA7}" srcOrd="2" destOrd="0" parTransId="{9FB56497-8A9B-4F31-9CBB-3BBB50E06065}" sibTransId="{724A06EB-6F53-4BF8-8527-8C2CADB9E9CF}"/>
    <dgm:cxn modelId="{A81BCD90-78E9-4D98-8FF0-2600E14E92D7}" srcId="{86A338D8-E5A3-4379-8017-A81704480D98}" destId="{C2433AE8-4338-48DE-A439-610F3B4DE8D3}" srcOrd="4" destOrd="0" parTransId="{3AF06F92-AF3B-4ED7-B951-963BACA8086E}" sibTransId="{517AE728-392C-4F0F-9324-1177EA61B540}"/>
    <dgm:cxn modelId="{455530A7-1C3A-495F-88B9-49876452ADF7}" srcId="{86A338D8-E5A3-4379-8017-A81704480D98}" destId="{F2235432-9598-4872-A93C-27C3C4BDD51C}" srcOrd="0" destOrd="0" parTransId="{D21F608F-7B51-4EE5-A1F3-7B337F3C44CD}" sibTransId="{29FBC981-1092-4AC0-9122-00A00B4A5CA5}"/>
    <dgm:cxn modelId="{0AD1A0A7-1A02-4158-BC43-6D30D2E97856}" type="presOf" srcId="{CAEC911E-5277-4006-9E00-B921D765A9D2}" destId="{5A723505-0ED2-46DA-BD50-68C066FB182B}" srcOrd="0" destOrd="0" presId="urn:microsoft.com/office/officeart/2005/8/layout/vList2"/>
    <dgm:cxn modelId="{BB60EEA7-9699-44C8-A96C-AE6EB2A11B7A}" srcId="{86A338D8-E5A3-4379-8017-A81704480D98}" destId="{CE7E4C36-A7CA-48D0-8158-192F8126D055}" srcOrd="1" destOrd="0" parTransId="{D6A7E4AF-20BB-4778-AF90-E0A49DB5E850}" sibTransId="{6AB84507-CF3B-4D16-8E01-99F7A89FC091}"/>
    <dgm:cxn modelId="{6FE2B9B5-A9BA-44B6-9705-86E2890ADC0A}" srcId="{86A338D8-E5A3-4379-8017-A81704480D98}" destId="{472340C6-E657-4F63-AE14-89EB2907D677}" srcOrd="8" destOrd="0" parTransId="{244F2216-77C9-4BF8-986E-1B0195F6E681}" sibTransId="{7F236FA3-1444-4A0D-B00B-9D1A26E2C2D8}"/>
    <dgm:cxn modelId="{662A6ABA-E8B3-47F3-B2C8-DEB235A6C84F}" type="presOf" srcId="{517BA084-17E2-4DB0-887A-C717102DBB6B}" destId="{8DD25DDC-E4B7-4689-9F5B-82E022C17ADF}" srcOrd="0" destOrd="0" presId="urn:microsoft.com/office/officeart/2005/8/layout/vList2"/>
    <dgm:cxn modelId="{B0D0CDE0-B4B3-44A7-82D2-44696AFFEFF3}" srcId="{86A338D8-E5A3-4379-8017-A81704480D98}" destId="{E514E2FF-6F5B-4E14-B97B-D84BFF32F10C}" srcOrd="7" destOrd="0" parTransId="{1094B525-FF50-4B53-BEA5-F45087ABC61E}" sibTransId="{BF95604F-B9DE-46DE-9ED1-27309ED15AA4}"/>
    <dgm:cxn modelId="{6E9FAFE2-50AB-4019-ACBA-DD390E3DD03B}" srcId="{86A338D8-E5A3-4379-8017-A81704480D98}" destId="{CAEC911E-5277-4006-9E00-B921D765A9D2}" srcOrd="3" destOrd="0" parTransId="{98DD1902-5B0B-4EFB-B780-F4EFCA49CFBA}" sibTransId="{A5441372-A6F3-43E6-994A-7CED4FF5D01F}"/>
    <dgm:cxn modelId="{B79CB3E6-C16C-4F14-B85C-6D064A7A5D55}" srcId="{86A338D8-E5A3-4379-8017-A81704480D98}" destId="{990C7C7A-B750-4BB8-9056-AEB63E35FCFB}" srcOrd="5" destOrd="0" parTransId="{0308BF33-F0C2-4388-B1FF-6A93A9CC4439}" sibTransId="{507567B2-0216-4C75-B7EE-1967B598706B}"/>
    <dgm:cxn modelId="{7E1F20CF-0E00-4E04-8298-4514304AFA3A}" type="presParOf" srcId="{D433BC78-FF6C-46DB-8EC0-03771E70B67C}" destId="{D62DE76B-8F30-4276-A92F-D5476EA0AF50}" srcOrd="0" destOrd="0" presId="urn:microsoft.com/office/officeart/2005/8/layout/vList2"/>
    <dgm:cxn modelId="{462C5C4B-E4B6-49F0-9999-2AE11B7835FE}" type="presParOf" srcId="{D433BC78-FF6C-46DB-8EC0-03771E70B67C}" destId="{664CBA4F-E958-441B-BB49-00976CF2DB51}" srcOrd="1" destOrd="0" presId="urn:microsoft.com/office/officeart/2005/8/layout/vList2"/>
    <dgm:cxn modelId="{085A958A-3055-4C76-B862-E333C0655B22}" type="presParOf" srcId="{D433BC78-FF6C-46DB-8EC0-03771E70B67C}" destId="{327ACCE4-DBE4-46B9-86D8-BE87AB8D7BC5}" srcOrd="2" destOrd="0" presId="urn:microsoft.com/office/officeart/2005/8/layout/vList2"/>
    <dgm:cxn modelId="{6D8367BF-08AE-4FB8-8D32-8B844763D633}" type="presParOf" srcId="{D433BC78-FF6C-46DB-8EC0-03771E70B67C}" destId="{89A5861A-B832-4C2A-9B3B-17B63807F6B2}" srcOrd="3" destOrd="0" presId="urn:microsoft.com/office/officeart/2005/8/layout/vList2"/>
    <dgm:cxn modelId="{27B3811D-1996-4858-81DE-2FBCA0B04E49}" type="presParOf" srcId="{D433BC78-FF6C-46DB-8EC0-03771E70B67C}" destId="{46794BBE-7D39-4D1E-AF76-CF5FB9B1796C}" srcOrd="4" destOrd="0" presId="urn:microsoft.com/office/officeart/2005/8/layout/vList2"/>
    <dgm:cxn modelId="{39875538-FEFA-42EE-858E-2371E952F7B8}" type="presParOf" srcId="{D433BC78-FF6C-46DB-8EC0-03771E70B67C}" destId="{2B00FCB0-0374-42D4-820A-0477934DE98E}" srcOrd="5" destOrd="0" presId="urn:microsoft.com/office/officeart/2005/8/layout/vList2"/>
    <dgm:cxn modelId="{D4DDC78B-E3B7-40D0-80C3-CF04F3E99A93}" type="presParOf" srcId="{D433BC78-FF6C-46DB-8EC0-03771E70B67C}" destId="{5A723505-0ED2-46DA-BD50-68C066FB182B}" srcOrd="6" destOrd="0" presId="urn:microsoft.com/office/officeart/2005/8/layout/vList2"/>
    <dgm:cxn modelId="{217B6520-45F9-4A53-9B9D-3BD965F3E522}" type="presParOf" srcId="{D433BC78-FF6C-46DB-8EC0-03771E70B67C}" destId="{E3387817-D6DA-4005-BED5-9E3051BBDE77}" srcOrd="7" destOrd="0" presId="urn:microsoft.com/office/officeart/2005/8/layout/vList2"/>
    <dgm:cxn modelId="{3476A35C-7A12-403D-990F-B5DE3F2345EB}" type="presParOf" srcId="{D433BC78-FF6C-46DB-8EC0-03771E70B67C}" destId="{7F0D60C0-B792-4A32-AF27-124222C51766}" srcOrd="8" destOrd="0" presId="urn:microsoft.com/office/officeart/2005/8/layout/vList2"/>
    <dgm:cxn modelId="{D3A29E73-328D-416A-8F3D-15C5C4361945}" type="presParOf" srcId="{D433BC78-FF6C-46DB-8EC0-03771E70B67C}" destId="{58D6E2B7-5063-4D57-92EC-5812250A7EEB}" srcOrd="9" destOrd="0" presId="urn:microsoft.com/office/officeart/2005/8/layout/vList2"/>
    <dgm:cxn modelId="{E43AD050-40CB-4E82-B972-B185651A02A4}" type="presParOf" srcId="{D433BC78-FF6C-46DB-8EC0-03771E70B67C}" destId="{036E1C06-1B29-483A-811E-3E7A883867E2}" srcOrd="10" destOrd="0" presId="urn:microsoft.com/office/officeart/2005/8/layout/vList2"/>
    <dgm:cxn modelId="{E4BB1DC7-E06A-4EB8-AA07-C5B5C4819667}" type="presParOf" srcId="{D433BC78-FF6C-46DB-8EC0-03771E70B67C}" destId="{8FCC6063-5872-49CF-B62B-C3E746383293}" srcOrd="11" destOrd="0" presId="urn:microsoft.com/office/officeart/2005/8/layout/vList2"/>
    <dgm:cxn modelId="{746540D9-4E38-48AD-B192-3F8F71743F2D}" type="presParOf" srcId="{D433BC78-FF6C-46DB-8EC0-03771E70B67C}" destId="{8DD25DDC-E4B7-4689-9F5B-82E022C17ADF}" srcOrd="12" destOrd="0" presId="urn:microsoft.com/office/officeart/2005/8/layout/vList2"/>
    <dgm:cxn modelId="{FFF7FB68-96D5-4FF4-8B37-E30BDDD6C39D}" type="presParOf" srcId="{D433BC78-FF6C-46DB-8EC0-03771E70B67C}" destId="{2002C377-A994-4B3B-8A5E-71EFFA9E57A2}" srcOrd="13" destOrd="0" presId="urn:microsoft.com/office/officeart/2005/8/layout/vList2"/>
    <dgm:cxn modelId="{959ECFB5-9A91-4473-9CD3-DF125FDA399C}" type="presParOf" srcId="{D433BC78-FF6C-46DB-8EC0-03771E70B67C}" destId="{84C266D2-A274-4A6F-8532-8A98CB86297C}" srcOrd="14" destOrd="0" presId="urn:microsoft.com/office/officeart/2005/8/layout/vList2"/>
    <dgm:cxn modelId="{D434A326-81E9-4816-9460-91DC5DD48750}" type="presParOf" srcId="{D433BC78-FF6C-46DB-8EC0-03771E70B67C}" destId="{C0D1DB3D-F4BE-48CB-8CDE-0B3BD45AC955}" srcOrd="15" destOrd="0" presId="urn:microsoft.com/office/officeart/2005/8/layout/vList2"/>
    <dgm:cxn modelId="{AEBADC88-9A22-476E-8494-0B0932A80716}" type="presParOf" srcId="{D433BC78-FF6C-46DB-8EC0-03771E70B67C}" destId="{642101B5-2BF4-4494-AA58-15EB6D467324}" srcOrd="16" destOrd="0" presId="urn:microsoft.com/office/officeart/2005/8/layout/vList2"/>
  </dgm:cxnLst>
  <dgm:bg>
    <a:solidFill>
      <a:schemeClr val="accent5"/>
    </a:solid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39B4DB52-FBF4-48D5-87A8-4C583DA423CC}" type="doc">
      <dgm:prSet loTypeId="urn:microsoft.com/office/officeart/2005/8/layout/vList2" loCatId="list" qsTypeId="urn:microsoft.com/office/officeart/2005/8/quickstyle/simple1" qsCatId="simple" csTypeId="urn:microsoft.com/office/officeart/2005/8/colors/accent5_2" csCatId="accent5"/>
      <dgm:spPr/>
      <dgm:t>
        <a:bodyPr/>
        <a:lstStyle/>
        <a:p>
          <a:endParaRPr lang="en-GB"/>
        </a:p>
      </dgm:t>
    </dgm:pt>
    <dgm:pt modelId="{02E76B5B-581B-4CC6-9AAA-48CE165DA012}">
      <dgm:prSet custT="1"/>
      <dgm:spPr/>
      <dgm:t>
        <a:bodyPr/>
        <a:lstStyle/>
        <a:p>
          <a:r>
            <a:rPr lang="en-GB" sz="1600" b="0" i="0" dirty="0"/>
            <a:t>Be strengths-based – always look out for good practice</a:t>
          </a:r>
          <a:endParaRPr lang="en-GB" sz="1600" dirty="0"/>
        </a:p>
      </dgm:t>
    </dgm:pt>
    <dgm:pt modelId="{74BF86E8-1D98-4416-8FDA-1B1710E98214}" type="parTrans" cxnId="{AE2C1C49-9D27-4A7A-8504-61B0B6AF5CF6}">
      <dgm:prSet/>
      <dgm:spPr/>
      <dgm:t>
        <a:bodyPr/>
        <a:lstStyle/>
        <a:p>
          <a:endParaRPr lang="en-GB" sz="1600"/>
        </a:p>
      </dgm:t>
    </dgm:pt>
    <dgm:pt modelId="{7C92D24A-374F-4883-A3BA-C84EF888060C}" type="sibTrans" cxnId="{AE2C1C49-9D27-4A7A-8504-61B0B6AF5CF6}">
      <dgm:prSet/>
      <dgm:spPr/>
      <dgm:t>
        <a:bodyPr/>
        <a:lstStyle/>
        <a:p>
          <a:endParaRPr lang="en-GB" sz="1600"/>
        </a:p>
      </dgm:t>
    </dgm:pt>
    <dgm:pt modelId="{009DDB4B-ADB6-40C0-B1D6-D5A0225049D4}">
      <dgm:prSet custT="1"/>
      <dgm:spPr/>
      <dgm:t>
        <a:bodyPr/>
        <a:lstStyle/>
        <a:p>
          <a:r>
            <a:rPr lang="en-GB" sz="1600" b="0" i="0"/>
            <a:t>Keep your line manager informed through supervision and regular discussion</a:t>
          </a:r>
          <a:endParaRPr lang="en-GB" sz="1600"/>
        </a:p>
      </dgm:t>
    </dgm:pt>
    <dgm:pt modelId="{7563DF6E-1918-4CBD-84F3-ADEDE17000E5}" type="parTrans" cxnId="{FF131863-F758-4E48-B1EF-489D5383A867}">
      <dgm:prSet/>
      <dgm:spPr/>
      <dgm:t>
        <a:bodyPr/>
        <a:lstStyle/>
        <a:p>
          <a:endParaRPr lang="en-GB" sz="1600"/>
        </a:p>
      </dgm:t>
    </dgm:pt>
    <dgm:pt modelId="{35FB8BD6-8815-41FD-8A73-99483E2EE74B}" type="sibTrans" cxnId="{FF131863-F758-4E48-B1EF-489D5383A867}">
      <dgm:prSet/>
      <dgm:spPr/>
      <dgm:t>
        <a:bodyPr/>
        <a:lstStyle/>
        <a:p>
          <a:endParaRPr lang="en-GB" sz="1600"/>
        </a:p>
      </dgm:t>
    </dgm:pt>
    <dgm:pt modelId="{AC29FF9D-5FF2-4BD9-AA80-D98AC4AAF39E}">
      <dgm:prSet custT="1"/>
      <dgm:spPr/>
      <dgm:t>
        <a:bodyPr/>
        <a:lstStyle/>
        <a:p>
          <a:r>
            <a:rPr lang="en-GB" sz="1600" b="0" i="0"/>
            <a:t>Identify your support contacts early in the process</a:t>
          </a:r>
          <a:endParaRPr lang="en-GB" sz="1600"/>
        </a:p>
      </dgm:t>
    </dgm:pt>
    <dgm:pt modelId="{AE84DBA9-D85E-4A1C-B994-7244F6B19164}" type="parTrans" cxnId="{0A2675A6-E2FF-4A64-A9BF-FFB29A78DE7B}">
      <dgm:prSet/>
      <dgm:spPr/>
      <dgm:t>
        <a:bodyPr/>
        <a:lstStyle/>
        <a:p>
          <a:endParaRPr lang="en-GB" sz="1600"/>
        </a:p>
      </dgm:t>
    </dgm:pt>
    <dgm:pt modelId="{6F449B94-3DF3-4C5C-8D0F-F8E987C6A9B2}" type="sibTrans" cxnId="{0A2675A6-E2FF-4A64-A9BF-FFB29A78DE7B}">
      <dgm:prSet/>
      <dgm:spPr/>
      <dgm:t>
        <a:bodyPr/>
        <a:lstStyle/>
        <a:p>
          <a:endParaRPr lang="en-GB" sz="1600"/>
        </a:p>
      </dgm:t>
    </dgm:pt>
    <dgm:pt modelId="{14B42936-2E92-4F64-B6BE-9ED893300EC8}">
      <dgm:prSet custT="1"/>
      <dgm:spPr/>
      <dgm:t>
        <a:bodyPr/>
        <a:lstStyle/>
        <a:p>
          <a:r>
            <a:rPr lang="en-GB" sz="1600" b="0" i="0"/>
            <a:t>Arrange initial, mid-way and final review meeting with your support</a:t>
          </a:r>
          <a:endParaRPr lang="en-GB" sz="1600"/>
        </a:p>
      </dgm:t>
    </dgm:pt>
    <dgm:pt modelId="{E632CD3C-EDCB-4B38-9E6A-5721B8DE55FE}" type="parTrans" cxnId="{BF5CB605-160E-485F-B4B6-1C01D5E1D7BB}">
      <dgm:prSet/>
      <dgm:spPr/>
      <dgm:t>
        <a:bodyPr/>
        <a:lstStyle/>
        <a:p>
          <a:endParaRPr lang="en-GB" sz="1600"/>
        </a:p>
      </dgm:t>
    </dgm:pt>
    <dgm:pt modelId="{CBE3B248-3718-4A85-8E07-8C51613652FF}" type="sibTrans" cxnId="{BF5CB605-160E-485F-B4B6-1C01D5E1D7BB}">
      <dgm:prSet/>
      <dgm:spPr/>
      <dgm:t>
        <a:bodyPr/>
        <a:lstStyle/>
        <a:p>
          <a:endParaRPr lang="en-GB" sz="1600"/>
        </a:p>
      </dgm:t>
    </dgm:pt>
    <dgm:pt modelId="{74A753C3-6BFA-4452-8012-3D36472CFE52}">
      <dgm:prSet custT="1"/>
      <dgm:spPr/>
      <dgm:t>
        <a:bodyPr/>
        <a:lstStyle/>
        <a:p>
          <a:r>
            <a:rPr lang="en-GB" sz="1600" b="0" i="0"/>
            <a:t>Agree deadline for final draft to allow senior managers time to review and submit feedback</a:t>
          </a:r>
          <a:endParaRPr lang="en-GB" sz="1600"/>
        </a:p>
      </dgm:t>
    </dgm:pt>
    <dgm:pt modelId="{799FABBB-CA1E-4B91-A0FB-515987D40A23}" type="parTrans" cxnId="{ABD08288-53F2-42BE-8A45-FE4B00831246}">
      <dgm:prSet/>
      <dgm:spPr/>
      <dgm:t>
        <a:bodyPr/>
        <a:lstStyle/>
        <a:p>
          <a:endParaRPr lang="en-GB" sz="1600"/>
        </a:p>
      </dgm:t>
    </dgm:pt>
    <dgm:pt modelId="{AB3343D4-E848-4256-8059-D30481A5F7FD}" type="sibTrans" cxnId="{ABD08288-53F2-42BE-8A45-FE4B00831246}">
      <dgm:prSet/>
      <dgm:spPr/>
      <dgm:t>
        <a:bodyPr/>
        <a:lstStyle/>
        <a:p>
          <a:endParaRPr lang="en-GB" sz="1600"/>
        </a:p>
      </dgm:t>
    </dgm:pt>
    <dgm:pt modelId="{F4C88CD8-86A8-45B0-B327-518B0B99A96D}">
      <dgm:prSet custT="1"/>
      <dgm:spPr/>
      <dgm:t>
        <a:bodyPr/>
        <a:lstStyle/>
        <a:p>
          <a:r>
            <a:rPr lang="en-GB" sz="1600" b="0" i="0"/>
            <a:t>Ensure you have allowed time for reviewing edits and making any necessary changes</a:t>
          </a:r>
          <a:endParaRPr lang="en-GB" sz="1600"/>
        </a:p>
      </dgm:t>
    </dgm:pt>
    <dgm:pt modelId="{16997E28-F9A8-4911-98A2-033A1B997351}" type="parTrans" cxnId="{EE454B99-91AA-4F1C-A2EE-5638E97191F6}">
      <dgm:prSet/>
      <dgm:spPr/>
      <dgm:t>
        <a:bodyPr/>
        <a:lstStyle/>
        <a:p>
          <a:endParaRPr lang="en-GB" sz="1600"/>
        </a:p>
      </dgm:t>
    </dgm:pt>
    <dgm:pt modelId="{AB1845AD-2EF5-475F-BA11-3530BF7E6ECA}" type="sibTrans" cxnId="{EE454B99-91AA-4F1C-A2EE-5638E97191F6}">
      <dgm:prSet/>
      <dgm:spPr/>
      <dgm:t>
        <a:bodyPr/>
        <a:lstStyle/>
        <a:p>
          <a:endParaRPr lang="en-GB" sz="1600"/>
        </a:p>
      </dgm:t>
    </dgm:pt>
    <dgm:pt modelId="{9A4A0847-2FA2-4953-AA1E-62911AD2C0BA}">
      <dgm:prSet custT="1"/>
      <dgm:spPr/>
      <dgm:t>
        <a:bodyPr/>
        <a:lstStyle/>
        <a:p>
          <a:r>
            <a:rPr lang="en-GB" sz="1600" b="0" i="0"/>
            <a:t>Seize opportunity for early learning and improvement actions – don’t need to wait for final report</a:t>
          </a:r>
          <a:endParaRPr lang="en-GB" sz="1600"/>
        </a:p>
      </dgm:t>
    </dgm:pt>
    <dgm:pt modelId="{25519228-87FA-4ACA-9407-2549554CA92C}" type="parTrans" cxnId="{02E63B01-B92D-481E-B158-6C3839826E5F}">
      <dgm:prSet/>
      <dgm:spPr/>
      <dgm:t>
        <a:bodyPr/>
        <a:lstStyle/>
        <a:p>
          <a:endParaRPr lang="en-GB" sz="1600"/>
        </a:p>
      </dgm:t>
    </dgm:pt>
    <dgm:pt modelId="{84A04D99-5218-4350-B0B3-54DE3F539349}" type="sibTrans" cxnId="{02E63B01-B92D-481E-B158-6C3839826E5F}">
      <dgm:prSet/>
      <dgm:spPr/>
      <dgm:t>
        <a:bodyPr/>
        <a:lstStyle/>
        <a:p>
          <a:endParaRPr lang="en-GB" sz="1600"/>
        </a:p>
      </dgm:t>
    </dgm:pt>
    <dgm:pt modelId="{4FE6FE7A-7D96-4870-AEC5-0F37A7577011}">
      <dgm:prSet custT="1"/>
      <dgm:spPr/>
      <dgm:t>
        <a:bodyPr/>
        <a:lstStyle/>
        <a:p>
          <a:r>
            <a:rPr lang="en-GB" sz="1600" b="0" i="0"/>
            <a:t>Maintain contact with the person and / or their family or representative as agreed from the outset i.e. monthly catch up</a:t>
          </a:r>
          <a:endParaRPr lang="en-GB" sz="1600"/>
        </a:p>
      </dgm:t>
    </dgm:pt>
    <dgm:pt modelId="{54A02595-5EFA-4EA1-B699-FAC30BFB1BCB}" type="parTrans" cxnId="{05472F03-D016-4DF3-92F7-1C009F1DC2D6}">
      <dgm:prSet/>
      <dgm:spPr/>
      <dgm:t>
        <a:bodyPr/>
        <a:lstStyle/>
        <a:p>
          <a:endParaRPr lang="en-GB" sz="1600"/>
        </a:p>
      </dgm:t>
    </dgm:pt>
    <dgm:pt modelId="{F058ADF2-54D8-4BDC-86F4-67AF1DD69B6B}" type="sibTrans" cxnId="{05472F03-D016-4DF3-92F7-1C009F1DC2D6}">
      <dgm:prSet/>
      <dgm:spPr/>
      <dgm:t>
        <a:bodyPr/>
        <a:lstStyle/>
        <a:p>
          <a:endParaRPr lang="en-GB" sz="1600"/>
        </a:p>
      </dgm:t>
    </dgm:pt>
    <dgm:pt modelId="{BE3C419D-1ADF-4B9F-B798-8CF95A3ED5C1}">
      <dgm:prSet custT="1"/>
      <dgm:spPr/>
      <dgm:t>
        <a:bodyPr/>
        <a:lstStyle/>
        <a:p>
          <a:r>
            <a:rPr lang="en-GB" sz="1600" b="0" i="0"/>
            <a:t>Be guided by the templates</a:t>
          </a:r>
          <a:endParaRPr lang="en-GB" sz="1600"/>
        </a:p>
      </dgm:t>
    </dgm:pt>
    <dgm:pt modelId="{DD442C05-A718-4BED-BF89-8E07D12F828A}" type="parTrans" cxnId="{FB150F69-6844-47C6-B44F-2D106A8CC5B1}">
      <dgm:prSet/>
      <dgm:spPr/>
      <dgm:t>
        <a:bodyPr/>
        <a:lstStyle/>
        <a:p>
          <a:endParaRPr lang="en-GB" sz="1600"/>
        </a:p>
      </dgm:t>
    </dgm:pt>
    <dgm:pt modelId="{9A9F3900-816E-48B5-8AEC-5DB64809114F}" type="sibTrans" cxnId="{FB150F69-6844-47C6-B44F-2D106A8CC5B1}">
      <dgm:prSet/>
      <dgm:spPr/>
      <dgm:t>
        <a:bodyPr/>
        <a:lstStyle/>
        <a:p>
          <a:endParaRPr lang="en-GB" sz="1600"/>
        </a:p>
      </dgm:t>
    </dgm:pt>
    <dgm:pt modelId="{9D9FBF68-0142-4AE7-9EBE-3B5F12C29814}">
      <dgm:prSet custT="1"/>
      <dgm:spPr/>
      <dgm:t>
        <a:bodyPr/>
        <a:lstStyle/>
        <a:p>
          <a:r>
            <a:rPr lang="en-GB" sz="1600" b="0" i="0"/>
            <a:t>At recommendation stage, start thinking about how these could be translated into an action plan</a:t>
          </a:r>
          <a:endParaRPr lang="en-GB" sz="1600"/>
        </a:p>
      </dgm:t>
    </dgm:pt>
    <dgm:pt modelId="{6CB5AB58-E3EE-49B7-9EF7-E070CEB22B35}" type="parTrans" cxnId="{5874F658-463F-4BA3-B7D2-ECAC5C9F426B}">
      <dgm:prSet/>
      <dgm:spPr/>
      <dgm:t>
        <a:bodyPr/>
        <a:lstStyle/>
        <a:p>
          <a:endParaRPr lang="en-GB" sz="1600"/>
        </a:p>
      </dgm:t>
    </dgm:pt>
    <dgm:pt modelId="{FDC1B737-8FEA-49E1-BC5C-72E30BBC9EB4}" type="sibTrans" cxnId="{5874F658-463F-4BA3-B7D2-ECAC5C9F426B}">
      <dgm:prSet/>
      <dgm:spPr/>
      <dgm:t>
        <a:bodyPr/>
        <a:lstStyle/>
        <a:p>
          <a:endParaRPr lang="en-GB" sz="1600"/>
        </a:p>
      </dgm:t>
    </dgm:pt>
    <dgm:pt modelId="{5C88B8DD-C0E3-4CE9-A6E4-9E3EF0120DFF}" type="pres">
      <dgm:prSet presAssocID="{39B4DB52-FBF4-48D5-87A8-4C583DA423CC}" presName="linear" presStyleCnt="0">
        <dgm:presLayoutVars>
          <dgm:animLvl val="lvl"/>
          <dgm:resizeHandles val="exact"/>
        </dgm:presLayoutVars>
      </dgm:prSet>
      <dgm:spPr/>
    </dgm:pt>
    <dgm:pt modelId="{1F303BBA-3789-4E99-82DD-2127FC4A3C01}" type="pres">
      <dgm:prSet presAssocID="{02E76B5B-581B-4CC6-9AAA-48CE165DA012}" presName="parentText" presStyleLbl="node1" presStyleIdx="0" presStyleCnt="10">
        <dgm:presLayoutVars>
          <dgm:chMax val="0"/>
          <dgm:bulletEnabled val="1"/>
        </dgm:presLayoutVars>
      </dgm:prSet>
      <dgm:spPr/>
    </dgm:pt>
    <dgm:pt modelId="{83C5CACC-8BD8-42F5-8A99-CC61178A215E}" type="pres">
      <dgm:prSet presAssocID="{7C92D24A-374F-4883-A3BA-C84EF888060C}" presName="spacer" presStyleCnt="0"/>
      <dgm:spPr/>
    </dgm:pt>
    <dgm:pt modelId="{DFF84229-248F-4EF9-ACDC-F3026D6331A5}" type="pres">
      <dgm:prSet presAssocID="{009DDB4B-ADB6-40C0-B1D6-D5A0225049D4}" presName="parentText" presStyleLbl="node1" presStyleIdx="1" presStyleCnt="10">
        <dgm:presLayoutVars>
          <dgm:chMax val="0"/>
          <dgm:bulletEnabled val="1"/>
        </dgm:presLayoutVars>
      </dgm:prSet>
      <dgm:spPr/>
    </dgm:pt>
    <dgm:pt modelId="{67C4FDD9-C767-4FFB-AB28-5C2CB92A2C24}" type="pres">
      <dgm:prSet presAssocID="{35FB8BD6-8815-41FD-8A73-99483E2EE74B}" presName="spacer" presStyleCnt="0"/>
      <dgm:spPr/>
    </dgm:pt>
    <dgm:pt modelId="{D8E0543D-05CF-4A7A-A4C3-C67335EF1BE1}" type="pres">
      <dgm:prSet presAssocID="{AC29FF9D-5FF2-4BD9-AA80-D98AC4AAF39E}" presName="parentText" presStyleLbl="node1" presStyleIdx="2" presStyleCnt="10">
        <dgm:presLayoutVars>
          <dgm:chMax val="0"/>
          <dgm:bulletEnabled val="1"/>
        </dgm:presLayoutVars>
      </dgm:prSet>
      <dgm:spPr/>
    </dgm:pt>
    <dgm:pt modelId="{1EB219FF-F49C-45A4-8165-8E57C8FBC37B}" type="pres">
      <dgm:prSet presAssocID="{6F449B94-3DF3-4C5C-8D0F-F8E987C6A9B2}" presName="spacer" presStyleCnt="0"/>
      <dgm:spPr/>
    </dgm:pt>
    <dgm:pt modelId="{C651149D-C80C-4F1C-87A9-25FCE9EABD75}" type="pres">
      <dgm:prSet presAssocID="{14B42936-2E92-4F64-B6BE-9ED893300EC8}" presName="parentText" presStyleLbl="node1" presStyleIdx="3" presStyleCnt="10">
        <dgm:presLayoutVars>
          <dgm:chMax val="0"/>
          <dgm:bulletEnabled val="1"/>
        </dgm:presLayoutVars>
      </dgm:prSet>
      <dgm:spPr/>
    </dgm:pt>
    <dgm:pt modelId="{FE9073CD-DFE1-4B8A-A743-C450BE116122}" type="pres">
      <dgm:prSet presAssocID="{CBE3B248-3718-4A85-8E07-8C51613652FF}" presName="spacer" presStyleCnt="0"/>
      <dgm:spPr/>
    </dgm:pt>
    <dgm:pt modelId="{EB96D194-BC34-4560-9420-131A2C50E34F}" type="pres">
      <dgm:prSet presAssocID="{74A753C3-6BFA-4452-8012-3D36472CFE52}" presName="parentText" presStyleLbl="node1" presStyleIdx="4" presStyleCnt="10">
        <dgm:presLayoutVars>
          <dgm:chMax val="0"/>
          <dgm:bulletEnabled val="1"/>
        </dgm:presLayoutVars>
      </dgm:prSet>
      <dgm:spPr/>
    </dgm:pt>
    <dgm:pt modelId="{7517F34E-DAD2-4253-9B29-14C621444773}" type="pres">
      <dgm:prSet presAssocID="{AB3343D4-E848-4256-8059-D30481A5F7FD}" presName="spacer" presStyleCnt="0"/>
      <dgm:spPr/>
    </dgm:pt>
    <dgm:pt modelId="{8F859772-F5F0-44AA-89D0-32B18336D9B3}" type="pres">
      <dgm:prSet presAssocID="{F4C88CD8-86A8-45B0-B327-518B0B99A96D}" presName="parentText" presStyleLbl="node1" presStyleIdx="5" presStyleCnt="10">
        <dgm:presLayoutVars>
          <dgm:chMax val="0"/>
          <dgm:bulletEnabled val="1"/>
        </dgm:presLayoutVars>
      </dgm:prSet>
      <dgm:spPr/>
    </dgm:pt>
    <dgm:pt modelId="{E0641C81-0AB4-4723-A38B-542A2C06C067}" type="pres">
      <dgm:prSet presAssocID="{AB1845AD-2EF5-475F-BA11-3530BF7E6ECA}" presName="spacer" presStyleCnt="0"/>
      <dgm:spPr/>
    </dgm:pt>
    <dgm:pt modelId="{85A61055-6B14-447A-9FF2-72B07A1B85B2}" type="pres">
      <dgm:prSet presAssocID="{9A4A0847-2FA2-4953-AA1E-62911AD2C0BA}" presName="parentText" presStyleLbl="node1" presStyleIdx="6" presStyleCnt="10">
        <dgm:presLayoutVars>
          <dgm:chMax val="0"/>
          <dgm:bulletEnabled val="1"/>
        </dgm:presLayoutVars>
      </dgm:prSet>
      <dgm:spPr/>
    </dgm:pt>
    <dgm:pt modelId="{D1F474CF-A928-4B82-8084-B9B2CC23714E}" type="pres">
      <dgm:prSet presAssocID="{84A04D99-5218-4350-B0B3-54DE3F539349}" presName="spacer" presStyleCnt="0"/>
      <dgm:spPr/>
    </dgm:pt>
    <dgm:pt modelId="{16EB432A-7C0B-4F62-B69D-FB46C66F668F}" type="pres">
      <dgm:prSet presAssocID="{4FE6FE7A-7D96-4870-AEC5-0F37A7577011}" presName="parentText" presStyleLbl="node1" presStyleIdx="7" presStyleCnt="10">
        <dgm:presLayoutVars>
          <dgm:chMax val="0"/>
          <dgm:bulletEnabled val="1"/>
        </dgm:presLayoutVars>
      </dgm:prSet>
      <dgm:spPr/>
    </dgm:pt>
    <dgm:pt modelId="{D2FD06C7-4B6F-42A9-A3DB-2379E8674D73}" type="pres">
      <dgm:prSet presAssocID="{F058ADF2-54D8-4BDC-86F4-67AF1DD69B6B}" presName="spacer" presStyleCnt="0"/>
      <dgm:spPr/>
    </dgm:pt>
    <dgm:pt modelId="{9FE02FC2-30B1-489B-98E5-37B1D0C1A5CD}" type="pres">
      <dgm:prSet presAssocID="{BE3C419D-1ADF-4B9F-B798-8CF95A3ED5C1}" presName="parentText" presStyleLbl="node1" presStyleIdx="8" presStyleCnt="10">
        <dgm:presLayoutVars>
          <dgm:chMax val="0"/>
          <dgm:bulletEnabled val="1"/>
        </dgm:presLayoutVars>
      </dgm:prSet>
      <dgm:spPr/>
    </dgm:pt>
    <dgm:pt modelId="{23E382C1-2D51-4D57-A034-4E91B6AEF44E}" type="pres">
      <dgm:prSet presAssocID="{9A9F3900-816E-48B5-8AEC-5DB64809114F}" presName="spacer" presStyleCnt="0"/>
      <dgm:spPr/>
    </dgm:pt>
    <dgm:pt modelId="{4848BF06-8FBC-47F5-8968-DD471D1C515C}" type="pres">
      <dgm:prSet presAssocID="{9D9FBF68-0142-4AE7-9EBE-3B5F12C29814}" presName="parentText" presStyleLbl="node1" presStyleIdx="9" presStyleCnt="10">
        <dgm:presLayoutVars>
          <dgm:chMax val="0"/>
          <dgm:bulletEnabled val="1"/>
        </dgm:presLayoutVars>
      </dgm:prSet>
      <dgm:spPr/>
    </dgm:pt>
  </dgm:ptLst>
  <dgm:cxnLst>
    <dgm:cxn modelId="{02E63B01-B92D-481E-B158-6C3839826E5F}" srcId="{39B4DB52-FBF4-48D5-87A8-4C583DA423CC}" destId="{9A4A0847-2FA2-4953-AA1E-62911AD2C0BA}" srcOrd="6" destOrd="0" parTransId="{25519228-87FA-4ACA-9407-2549554CA92C}" sibTransId="{84A04D99-5218-4350-B0B3-54DE3F539349}"/>
    <dgm:cxn modelId="{05472F03-D016-4DF3-92F7-1C009F1DC2D6}" srcId="{39B4DB52-FBF4-48D5-87A8-4C583DA423CC}" destId="{4FE6FE7A-7D96-4870-AEC5-0F37A7577011}" srcOrd="7" destOrd="0" parTransId="{54A02595-5EFA-4EA1-B699-FAC30BFB1BCB}" sibTransId="{F058ADF2-54D8-4BDC-86F4-67AF1DD69B6B}"/>
    <dgm:cxn modelId="{BF5CB605-160E-485F-B4B6-1C01D5E1D7BB}" srcId="{39B4DB52-FBF4-48D5-87A8-4C583DA423CC}" destId="{14B42936-2E92-4F64-B6BE-9ED893300EC8}" srcOrd="3" destOrd="0" parTransId="{E632CD3C-EDCB-4B38-9E6A-5721B8DE55FE}" sibTransId="{CBE3B248-3718-4A85-8E07-8C51613652FF}"/>
    <dgm:cxn modelId="{41816314-472D-4B14-9716-482682A282C5}" type="presOf" srcId="{AC29FF9D-5FF2-4BD9-AA80-D98AC4AAF39E}" destId="{D8E0543D-05CF-4A7A-A4C3-C67335EF1BE1}" srcOrd="0" destOrd="0" presId="urn:microsoft.com/office/officeart/2005/8/layout/vList2"/>
    <dgm:cxn modelId="{02530422-D86F-4CEE-A162-3077E7E5353B}" type="presOf" srcId="{02E76B5B-581B-4CC6-9AAA-48CE165DA012}" destId="{1F303BBA-3789-4E99-82DD-2127FC4A3C01}" srcOrd="0" destOrd="0" presId="urn:microsoft.com/office/officeart/2005/8/layout/vList2"/>
    <dgm:cxn modelId="{2688C622-20E6-410C-9DD5-26DC8CF2BC55}" type="presOf" srcId="{009DDB4B-ADB6-40C0-B1D6-D5A0225049D4}" destId="{DFF84229-248F-4EF9-ACDC-F3026D6331A5}" srcOrd="0" destOrd="0" presId="urn:microsoft.com/office/officeart/2005/8/layout/vList2"/>
    <dgm:cxn modelId="{48870324-2882-4B2F-8074-AABCD3D6DB18}" type="presOf" srcId="{9D9FBF68-0142-4AE7-9EBE-3B5F12C29814}" destId="{4848BF06-8FBC-47F5-8968-DD471D1C515C}" srcOrd="0" destOrd="0" presId="urn:microsoft.com/office/officeart/2005/8/layout/vList2"/>
    <dgm:cxn modelId="{3884CD28-F028-4DB0-9DAD-DB86F61FFA17}" type="presOf" srcId="{BE3C419D-1ADF-4B9F-B798-8CF95A3ED5C1}" destId="{9FE02FC2-30B1-489B-98E5-37B1D0C1A5CD}" srcOrd="0" destOrd="0" presId="urn:microsoft.com/office/officeart/2005/8/layout/vList2"/>
    <dgm:cxn modelId="{4084AF32-F0CC-429D-B38B-850F51B178D6}" type="presOf" srcId="{F4C88CD8-86A8-45B0-B327-518B0B99A96D}" destId="{8F859772-F5F0-44AA-89D0-32B18336D9B3}" srcOrd="0" destOrd="0" presId="urn:microsoft.com/office/officeart/2005/8/layout/vList2"/>
    <dgm:cxn modelId="{911D2136-C979-4ACD-BD24-1D2AA6BE6705}" type="presOf" srcId="{39B4DB52-FBF4-48D5-87A8-4C583DA423CC}" destId="{5C88B8DD-C0E3-4CE9-A6E4-9E3EF0120DFF}" srcOrd="0" destOrd="0" presId="urn:microsoft.com/office/officeart/2005/8/layout/vList2"/>
    <dgm:cxn modelId="{9128EA5E-40BC-45F0-AD58-458C1004AC98}" type="presOf" srcId="{4FE6FE7A-7D96-4870-AEC5-0F37A7577011}" destId="{16EB432A-7C0B-4F62-B69D-FB46C66F668F}" srcOrd="0" destOrd="0" presId="urn:microsoft.com/office/officeart/2005/8/layout/vList2"/>
    <dgm:cxn modelId="{FF131863-F758-4E48-B1EF-489D5383A867}" srcId="{39B4DB52-FBF4-48D5-87A8-4C583DA423CC}" destId="{009DDB4B-ADB6-40C0-B1D6-D5A0225049D4}" srcOrd="1" destOrd="0" parTransId="{7563DF6E-1918-4CBD-84F3-ADEDE17000E5}" sibTransId="{35FB8BD6-8815-41FD-8A73-99483E2EE74B}"/>
    <dgm:cxn modelId="{FB150F69-6844-47C6-B44F-2D106A8CC5B1}" srcId="{39B4DB52-FBF4-48D5-87A8-4C583DA423CC}" destId="{BE3C419D-1ADF-4B9F-B798-8CF95A3ED5C1}" srcOrd="8" destOrd="0" parTransId="{DD442C05-A718-4BED-BF89-8E07D12F828A}" sibTransId="{9A9F3900-816E-48B5-8AEC-5DB64809114F}"/>
    <dgm:cxn modelId="{AE2C1C49-9D27-4A7A-8504-61B0B6AF5CF6}" srcId="{39B4DB52-FBF4-48D5-87A8-4C583DA423CC}" destId="{02E76B5B-581B-4CC6-9AAA-48CE165DA012}" srcOrd="0" destOrd="0" parTransId="{74BF86E8-1D98-4416-8FDA-1B1710E98214}" sibTransId="{7C92D24A-374F-4883-A3BA-C84EF888060C}"/>
    <dgm:cxn modelId="{5874F658-463F-4BA3-B7D2-ECAC5C9F426B}" srcId="{39B4DB52-FBF4-48D5-87A8-4C583DA423CC}" destId="{9D9FBF68-0142-4AE7-9EBE-3B5F12C29814}" srcOrd="9" destOrd="0" parTransId="{6CB5AB58-E3EE-49B7-9EF7-E070CEB22B35}" sibTransId="{FDC1B737-8FEA-49E1-BC5C-72E30BBC9EB4}"/>
    <dgm:cxn modelId="{ABD08288-53F2-42BE-8A45-FE4B00831246}" srcId="{39B4DB52-FBF4-48D5-87A8-4C583DA423CC}" destId="{74A753C3-6BFA-4452-8012-3D36472CFE52}" srcOrd="4" destOrd="0" parTransId="{799FABBB-CA1E-4B91-A0FB-515987D40A23}" sibTransId="{AB3343D4-E848-4256-8059-D30481A5F7FD}"/>
    <dgm:cxn modelId="{EE454B99-91AA-4F1C-A2EE-5638E97191F6}" srcId="{39B4DB52-FBF4-48D5-87A8-4C583DA423CC}" destId="{F4C88CD8-86A8-45B0-B327-518B0B99A96D}" srcOrd="5" destOrd="0" parTransId="{16997E28-F9A8-4911-98A2-033A1B997351}" sibTransId="{AB1845AD-2EF5-475F-BA11-3530BF7E6ECA}"/>
    <dgm:cxn modelId="{0A2675A6-E2FF-4A64-A9BF-FFB29A78DE7B}" srcId="{39B4DB52-FBF4-48D5-87A8-4C583DA423CC}" destId="{AC29FF9D-5FF2-4BD9-AA80-D98AC4AAF39E}" srcOrd="2" destOrd="0" parTransId="{AE84DBA9-D85E-4A1C-B994-7244F6B19164}" sibTransId="{6F449B94-3DF3-4C5C-8D0F-F8E987C6A9B2}"/>
    <dgm:cxn modelId="{E3F825B8-F416-4552-9A2B-DCCC81A152D8}" type="presOf" srcId="{74A753C3-6BFA-4452-8012-3D36472CFE52}" destId="{EB96D194-BC34-4560-9420-131A2C50E34F}" srcOrd="0" destOrd="0" presId="urn:microsoft.com/office/officeart/2005/8/layout/vList2"/>
    <dgm:cxn modelId="{84AB78C6-DCF8-4902-9C15-88A4AD3AB55A}" type="presOf" srcId="{9A4A0847-2FA2-4953-AA1E-62911AD2C0BA}" destId="{85A61055-6B14-447A-9FF2-72B07A1B85B2}" srcOrd="0" destOrd="0" presId="urn:microsoft.com/office/officeart/2005/8/layout/vList2"/>
    <dgm:cxn modelId="{DF5D4CF0-15D9-4564-93E1-87D005BB3F8C}" type="presOf" srcId="{14B42936-2E92-4F64-B6BE-9ED893300EC8}" destId="{C651149D-C80C-4F1C-87A9-25FCE9EABD75}" srcOrd="0" destOrd="0" presId="urn:microsoft.com/office/officeart/2005/8/layout/vList2"/>
    <dgm:cxn modelId="{547F0F94-2AB2-406E-BD91-AD551126E2D0}" type="presParOf" srcId="{5C88B8DD-C0E3-4CE9-A6E4-9E3EF0120DFF}" destId="{1F303BBA-3789-4E99-82DD-2127FC4A3C01}" srcOrd="0" destOrd="0" presId="urn:microsoft.com/office/officeart/2005/8/layout/vList2"/>
    <dgm:cxn modelId="{850D2263-1F07-4B40-9262-D7835AF5CC7C}" type="presParOf" srcId="{5C88B8DD-C0E3-4CE9-A6E4-9E3EF0120DFF}" destId="{83C5CACC-8BD8-42F5-8A99-CC61178A215E}" srcOrd="1" destOrd="0" presId="urn:microsoft.com/office/officeart/2005/8/layout/vList2"/>
    <dgm:cxn modelId="{40FF0C66-13B6-4BF7-A228-76E8D35DC2E4}" type="presParOf" srcId="{5C88B8DD-C0E3-4CE9-A6E4-9E3EF0120DFF}" destId="{DFF84229-248F-4EF9-ACDC-F3026D6331A5}" srcOrd="2" destOrd="0" presId="urn:microsoft.com/office/officeart/2005/8/layout/vList2"/>
    <dgm:cxn modelId="{D3C76A0A-C92E-4960-8FDE-A0C8053E0300}" type="presParOf" srcId="{5C88B8DD-C0E3-4CE9-A6E4-9E3EF0120DFF}" destId="{67C4FDD9-C767-4FFB-AB28-5C2CB92A2C24}" srcOrd="3" destOrd="0" presId="urn:microsoft.com/office/officeart/2005/8/layout/vList2"/>
    <dgm:cxn modelId="{78F191BA-440B-4BE0-8AD6-39C8DF8B8FEB}" type="presParOf" srcId="{5C88B8DD-C0E3-4CE9-A6E4-9E3EF0120DFF}" destId="{D8E0543D-05CF-4A7A-A4C3-C67335EF1BE1}" srcOrd="4" destOrd="0" presId="urn:microsoft.com/office/officeart/2005/8/layout/vList2"/>
    <dgm:cxn modelId="{499F4458-568A-4FA9-A553-D96B14F5B630}" type="presParOf" srcId="{5C88B8DD-C0E3-4CE9-A6E4-9E3EF0120DFF}" destId="{1EB219FF-F49C-45A4-8165-8E57C8FBC37B}" srcOrd="5" destOrd="0" presId="urn:microsoft.com/office/officeart/2005/8/layout/vList2"/>
    <dgm:cxn modelId="{F527DC76-01D4-4EBE-8CA3-3743AA6E9099}" type="presParOf" srcId="{5C88B8DD-C0E3-4CE9-A6E4-9E3EF0120DFF}" destId="{C651149D-C80C-4F1C-87A9-25FCE9EABD75}" srcOrd="6" destOrd="0" presId="urn:microsoft.com/office/officeart/2005/8/layout/vList2"/>
    <dgm:cxn modelId="{A8CFE58E-27A9-4B87-B2A3-900A9AAD24F4}" type="presParOf" srcId="{5C88B8DD-C0E3-4CE9-A6E4-9E3EF0120DFF}" destId="{FE9073CD-DFE1-4B8A-A743-C450BE116122}" srcOrd="7" destOrd="0" presId="urn:microsoft.com/office/officeart/2005/8/layout/vList2"/>
    <dgm:cxn modelId="{FB2864FC-85BF-41B3-B1D4-8DA6D47ED72A}" type="presParOf" srcId="{5C88B8DD-C0E3-4CE9-A6E4-9E3EF0120DFF}" destId="{EB96D194-BC34-4560-9420-131A2C50E34F}" srcOrd="8" destOrd="0" presId="urn:microsoft.com/office/officeart/2005/8/layout/vList2"/>
    <dgm:cxn modelId="{83438104-9F6E-49C1-8652-CE88158806A1}" type="presParOf" srcId="{5C88B8DD-C0E3-4CE9-A6E4-9E3EF0120DFF}" destId="{7517F34E-DAD2-4253-9B29-14C621444773}" srcOrd="9" destOrd="0" presId="urn:microsoft.com/office/officeart/2005/8/layout/vList2"/>
    <dgm:cxn modelId="{3CC969EE-7BBF-40D1-AEFC-19AB29F9981E}" type="presParOf" srcId="{5C88B8DD-C0E3-4CE9-A6E4-9E3EF0120DFF}" destId="{8F859772-F5F0-44AA-89D0-32B18336D9B3}" srcOrd="10" destOrd="0" presId="urn:microsoft.com/office/officeart/2005/8/layout/vList2"/>
    <dgm:cxn modelId="{615576AA-6017-492B-BEBC-20A4CBB572D8}" type="presParOf" srcId="{5C88B8DD-C0E3-4CE9-A6E4-9E3EF0120DFF}" destId="{E0641C81-0AB4-4723-A38B-542A2C06C067}" srcOrd="11" destOrd="0" presId="urn:microsoft.com/office/officeart/2005/8/layout/vList2"/>
    <dgm:cxn modelId="{2156961E-EB4B-4B88-AD00-A1BF99F482D1}" type="presParOf" srcId="{5C88B8DD-C0E3-4CE9-A6E4-9E3EF0120DFF}" destId="{85A61055-6B14-447A-9FF2-72B07A1B85B2}" srcOrd="12" destOrd="0" presId="urn:microsoft.com/office/officeart/2005/8/layout/vList2"/>
    <dgm:cxn modelId="{DEB8F56C-4CB0-42AA-9BE9-F18B0AEAF70D}" type="presParOf" srcId="{5C88B8DD-C0E3-4CE9-A6E4-9E3EF0120DFF}" destId="{D1F474CF-A928-4B82-8084-B9B2CC23714E}" srcOrd="13" destOrd="0" presId="urn:microsoft.com/office/officeart/2005/8/layout/vList2"/>
    <dgm:cxn modelId="{52C0319A-B34E-4331-AAE9-08D85C5DA047}" type="presParOf" srcId="{5C88B8DD-C0E3-4CE9-A6E4-9E3EF0120DFF}" destId="{16EB432A-7C0B-4F62-B69D-FB46C66F668F}" srcOrd="14" destOrd="0" presId="urn:microsoft.com/office/officeart/2005/8/layout/vList2"/>
    <dgm:cxn modelId="{B2EB8761-6AA1-42AC-83CF-756D1AB343F1}" type="presParOf" srcId="{5C88B8DD-C0E3-4CE9-A6E4-9E3EF0120DFF}" destId="{D2FD06C7-4B6F-42A9-A3DB-2379E8674D73}" srcOrd="15" destOrd="0" presId="urn:microsoft.com/office/officeart/2005/8/layout/vList2"/>
    <dgm:cxn modelId="{1FB796AF-DCDE-4EE4-A0B4-2D395B9047D8}" type="presParOf" srcId="{5C88B8DD-C0E3-4CE9-A6E4-9E3EF0120DFF}" destId="{9FE02FC2-30B1-489B-98E5-37B1D0C1A5CD}" srcOrd="16" destOrd="0" presId="urn:microsoft.com/office/officeart/2005/8/layout/vList2"/>
    <dgm:cxn modelId="{F79FC016-256B-475E-9340-5B6EF5BBBF8E}" type="presParOf" srcId="{5C88B8DD-C0E3-4CE9-A6E4-9E3EF0120DFF}" destId="{23E382C1-2D51-4D57-A034-4E91B6AEF44E}" srcOrd="17" destOrd="0" presId="urn:microsoft.com/office/officeart/2005/8/layout/vList2"/>
    <dgm:cxn modelId="{D3914CDE-6B60-490A-9292-CEA2BDA21537}" type="presParOf" srcId="{5C88B8DD-C0E3-4CE9-A6E4-9E3EF0120DFF}" destId="{4848BF06-8FBC-47F5-8968-DD471D1C515C}"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A390D2-FA42-47FF-931E-C193E3282B81}">
      <dsp:nvSpPr>
        <dsp:cNvPr id="0" name=""/>
        <dsp:cNvSpPr/>
      </dsp:nvSpPr>
      <dsp:spPr>
        <a:xfrm>
          <a:off x="0" y="249899"/>
          <a:ext cx="9963000" cy="40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A51C10-4F02-4CBC-BD99-430330EF921E}">
      <dsp:nvSpPr>
        <dsp:cNvPr id="0" name=""/>
        <dsp:cNvSpPr/>
      </dsp:nvSpPr>
      <dsp:spPr>
        <a:xfrm>
          <a:off x="488102" y="0"/>
          <a:ext cx="6974100" cy="47232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604" tIns="0" rIns="263604" bIns="0" numCol="1" spcCol="1270" anchor="ctr" anchorCtr="0">
          <a:noAutofit/>
        </a:bodyPr>
        <a:lstStyle/>
        <a:p>
          <a:pPr marL="0" lvl="0" indent="0" algn="l" defTabSz="711200">
            <a:lnSpc>
              <a:spcPct val="90000"/>
            </a:lnSpc>
            <a:spcBef>
              <a:spcPct val="0"/>
            </a:spcBef>
            <a:spcAft>
              <a:spcPct val="35000"/>
            </a:spcAft>
            <a:buNone/>
          </a:pPr>
          <a:r>
            <a:rPr lang="en-GB" sz="1600" kern="1200" dirty="0"/>
            <a:t>Introduction to Learning Review Toolkit</a:t>
          </a:r>
        </a:p>
      </dsp:txBody>
      <dsp:txXfrm>
        <a:off x="511159" y="23057"/>
        <a:ext cx="6927986" cy="426206"/>
      </dsp:txXfrm>
    </dsp:sp>
    <dsp:sp modelId="{BA8C8924-93CF-4215-BC8F-738B9D162BF2}">
      <dsp:nvSpPr>
        <dsp:cNvPr id="0" name=""/>
        <dsp:cNvSpPr/>
      </dsp:nvSpPr>
      <dsp:spPr>
        <a:xfrm>
          <a:off x="0" y="975659"/>
          <a:ext cx="9963000" cy="40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861471-F568-4B06-AAAA-A7AF271D18B6}">
      <dsp:nvSpPr>
        <dsp:cNvPr id="0" name=""/>
        <dsp:cNvSpPr/>
      </dsp:nvSpPr>
      <dsp:spPr>
        <a:xfrm>
          <a:off x="498150" y="739499"/>
          <a:ext cx="6974100" cy="47232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604" tIns="0" rIns="263604" bIns="0" numCol="1" spcCol="1270" anchor="ctr" anchorCtr="0">
          <a:noAutofit/>
        </a:bodyPr>
        <a:lstStyle/>
        <a:p>
          <a:pPr marL="0" lvl="0" indent="0" algn="l" defTabSz="711200">
            <a:lnSpc>
              <a:spcPct val="90000"/>
            </a:lnSpc>
            <a:spcBef>
              <a:spcPct val="0"/>
            </a:spcBef>
            <a:spcAft>
              <a:spcPct val="35000"/>
            </a:spcAft>
            <a:buNone/>
          </a:pPr>
          <a:r>
            <a:rPr lang="en-GB" sz="1600" kern="1200" dirty="0"/>
            <a:t>Common Learning Review Challenges</a:t>
          </a:r>
        </a:p>
      </dsp:txBody>
      <dsp:txXfrm>
        <a:off x="521207" y="762556"/>
        <a:ext cx="6927986" cy="426206"/>
      </dsp:txXfrm>
    </dsp:sp>
    <dsp:sp modelId="{8412D4A3-B5A6-470C-B6E8-5D1D586A9AE9}">
      <dsp:nvSpPr>
        <dsp:cNvPr id="0" name=""/>
        <dsp:cNvSpPr/>
      </dsp:nvSpPr>
      <dsp:spPr>
        <a:xfrm>
          <a:off x="0" y="1701419"/>
          <a:ext cx="9963000" cy="40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B7FB1D-7731-4782-B906-7C81664CDF16}">
      <dsp:nvSpPr>
        <dsp:cNvPr id="0" name=""/>
        <dsp:cNvSpPr/>
      </dsp:nvSpPr>
      <dsp:spPr>
        <a:xfrm>
          <a:off x="498150" y="1465259"/>
          <a:ext cx="6974100" cy="47232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604" tIns="0" rIns="263604" bIns="0" numCol="1" spcCol="1270" anchor="ctr" anchorCtr="0">
          <a:noAutofit/>
        </a:bodyPr>
        <a:lstStyle/>
        <a:p>
          <a:pPr marL="0" lvl="0" indent="0" algn="l" defTabSz="711200">
            <a:lnSpc>
              <a:spcPct val="90000"/>
            </a:lnSpc>
            <a:spcBef>
              <a:spcPct val="0"/>
            </a:spcBef>
            <a:spcAft>
              <a:spcPct val="35000"/>
            </a:spcAft>
            <a:buNone/>
          </a:pPr>
          <a:r>
            <a:rPr lang="en-GB" sz="1600" b="0" i="0" kern="1200" dirty="0"/>
            <a:t>Types of Learning Reviews</a:t>
          </a:r>
          <a:endParaRPr lang="en-GB" sz="1600" kern="1200" dirty="0"/>
        </a:p>
      </dsp:txBody>
      <dsp:txXfrm>
        <a:off x="521207" y="1488316"/>
        <a:ext cx="6927986" cy="426206"/>
      </dsp:txXfrm>
    </dsp:sp>
    <dsp:sp modelId="{7FD590C8-B276-4311-990A-9CC0BC01C9BF}">
      <dsp:nvSpPr>
        <dsp:cNvPr id="0" name=""/>
        <dsp:cNvSpPr/>
      </dsp:nvSpPr>
      <dsp:spPr>
        <a:xfrm>
          <a:off x="0" y="2427179"/>
          <a:ext cx="9963000" cy="40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A4D5C5-C6DC-4555-A803-6BDE768203BD}">
      <dsp:nvSpPr>
        <dsp:cNvPr id="0" name=""/>
        <dsp:cNvSpPr/>
      </dsp:nvSpPr>
      <dsp:spPr>
        <a:xfrm>
          <a:off x="498150" y="2191019"/>
          <a:ext cx="6974100" cy="47232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604" tIns="0" rIns="263604" bIns="0" numCol="1" spcCol="1270" anchor="ctr" anchorCtr="0">
          <a:noAutofit/>
        </a:bodyPr>
        <a:lstStyle/>
        <a:p>
          <a:pPr marL="0" lvl="0" indent="0" algn="l" defTabSz="711200">
            <a:lnSpc>
              <a:spcPct val="90000"/>
            </a:lnSpc>
            <a:spcBef>
              <a:spcPct val="0"/>
            </a:spcBef>
            <a:spcAft>
              <a:spcPct val="35000"/>
            </a:spcAft>
            <a:buNone/>
          </a:pPr>
          <a:r>
            <a:rPr lang="en-GB" sz="1600" b="0" i="0" kern="1200" dirty="0"/>
            <a:t>Types of Methodologies</a:t>
          </a:r>
          <a:endParaRPr lang="en-GB" sz="1600" kern="1200" dirty="0"/>
        </a:p>
      </dsp:txBody>
      <dsp:txXfrm>
        <a:off x="521207" y="2214076"/>
        <a:ext cx="6927986" cy="426206"/>
      </dsp:txXfrm>
    </dsp:sp>
    <dsp:sp modelId="{6E4311C0-F916-4FE0-B1B8-1B8F9D8A89BF}">
      <dsp:nvSpPr>
        <dsp:cNvPr id="0" name=""/>
        <dsp:cNvSpPr/>
      </dsp:nvSpPr>
      <dsp:spPr>
        <a:xfrm>
          <a:off x="0" y="3152940"/>
          <a:ext cx="9963000" cy="40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1F981C-0DB5-4ACB-AB66-437305CB9F55}">
      <dsp:nvSpPr>
        <dsp:cNvPr id="0" name=""/>
        <dsp:cNvSpPr/>
      </dsp:nvSpPr>
      <dsp:spPr>
        <a:xfrm>
          <a:off x="498150" y="2916779"/>
          <a:ext cx="6974100" cy="47232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604" tIns="0" rIns="263604" bIns="0" numCol="1" spcCol="1270" anchor="ctr" anchorCtr="0">
          <a:noAutofit/>
        </a:bodyPr>
        <a:lstStyle/>
        <a:p>
          <a:pPr marL="0" lvl="0" indent="0" algn="l" defTabSz="711200">
            <a:lnSpc>
              <a:spcPct val="90000"/>
            </a:lnSpc>
            <a:spcBef>
              <a:spcPct val="0"/>
            </a:spcBef>
            <a:spcAft>
              <a:spcPct val="35000"/>
            </a:spcAft>
            <a:buNone/>
          </a:pPr>
          <a:r>
            <a:rPr lang="en-GB" sz="1600" b="0" i="0" kern="1200" dirty="0"/>
            <a:t>9 Review Stages</a:t>
          </a:r>
          <a:endParaRPr lang="en-GB" sz="1600" kern="1200" dirty="0"/>
        </a:p>
      </dsp:txBody>
      <dsp:txXfrm>
        <a:off x="521207" y="2939836"/>
        <a:ext cx="6927986" cy="426206"/>
      </dsp:txXfrm>
    </dsp:sp>
    <dsp:sp modelId="{A09FFE31-DFC6-4A3E-8E65-E2BD02B1F0D9}">
      <dsp:nvSpPr>
        <dsp:cNvPr id="0" name=""/>
        <dsp:cNvSpPr/>
      </dsp:nvSpPr>
      <dsp:spPr>
        <a:xfrm>
          <a:off x="0" y="3878700"/>
          <a:ext cx="9963000" cy="40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28DFD7-50DE-4167-9BAC-92D03CAAF246}">
      <dsp:nvSpPr>
        <dsp:cNvPr id="0" name=""/>
        <dsp:cNvSpPr/>
      </dsp:nvSpPr>
      <dsp:spPr>
        <a:xfrm>
          <a:off x="498150" y="3642540"/>
          <a:ext cx="6974100" cy="47232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604" tIns="0" rIns="263604" bIns="0" numCol="1" spcCol="1270" anchor="ctr" anchorCtr="0">
          <a:noAutofit/>
        </a:bodyPr>
        <a:lstStyle/>
        <a:p>
          <a:pPr marL="0" lvl="0" indent="0" algn="l" defTabSz="711200">
            <a:lnSpc>
              <a:spcPct val="90000"/>
            </a:lnSpc>
            <a:spcBef>
              <a:spcPct val="0"/>
            </a:spcBef>
            <a:spcAft>
              <a:spcPct val="35000"/>
            </a:spcAft>
            <a:buNone/>
          </a:pPr>
          <a:r>
            <a:rPr lang="en-GB" sz="1600" kern="1200" dirty="0"/>
            <a:t>Top Tips Checklist</a:t>
          </a:r>
        </a:p>
      </dsp:txBody>
      <dsp:txXfrm>
        <a:off x="521207" y="3665597"/>
        <a:ext cx="6927986" cy="426206"/>
      </dsp:txXfrm>
    </dsp:sp>
    <dsp:sp modelId="{47E451A2-6D88-4C61-8DC9-6D3FCDDC1EE9}">
      <dsp:nvSpPr>
        <dsp:cNvPr id="0" name=""/>
        <dsp:cNvSpPr/>
      </dsp:nvSpPr>
      <dsp:spPr>
        <a:xfrm>
          <a:off x="0" y="4604460"/>
          <a:ext cx="9963000" cy="403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80559B-AA54-4F28-B38B-B27EEE1E55CD}">
      <dsp:nvSpPr>
        <dsp:cNvPr id="0" name=""/>
        <dsp:cNvSpPr/>
      </dsp:nvSpPr>
      <dsp:spPr>
        <a:xfrm>
          <a:off x="498150" y="4368300"/>
          <a:ext cx="6974100" cy="47232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604" tIns="0" rIns="263604" bIns="0" numCol="1" spcCol="1270" anchor="ctr" anchorCtr="0">
          <a:noAutofit/>
        </a:bodyPr>
        <a:lstStyle/>
        <a:p>
          <a:pPr marL="0" lvl="0" indent="0" algn="l" defTabSz="711200">
            <a:lnSpc>
              <a:spcPct val="90000"/>
            </a:lnSpc>
            <a:spcBef>
              <a:spcPct val="0"/>
            </a:spcBef>
            <a:spcAft>
              <a:spcPct val="35000"/>
            </a:spcAft>
            <a:buNone/>
          </a:pPr>
          <a:r>
            <a:rPr lang="en-GB" sz="1600" b="0" i="0" kern="1200" dirty="0"/>
            <a:t>Practice Resources</a:t>
          </a:r>
          <a:endParaRPr lang="en-GB" sz="1600" kern="1200" dirty="0"/>
        </a:p>
      </dsp:txBody>
      <dsp:txXfrm>
        <a:off x="521207" y="4391357"/>
        <a:ext cx="6927986"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DE76B-8F30-4276-A92F-D5476EA0AF50}">
      <dsp:nvSpPr>
        <dsp:cNvPr id="0" name=""/>
        <dsp:cNvSpPr/>
      </dsp:nvSpPr>
      <dsp:spPr>
        <a:xfrm>
          <a:off x="0" y="34936"/>
          <a:ext cx="9963000" cy="514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dirty="0"/>
            <a:t>1. Accountability and Support</a:t>
          </a:r>
          <a:endParaRPr lang="en-GB" sz="2200" kern="1200" dirty="0"/>
        </a:p>
      </dsp:txBody>
      <dsp:txXfrm>
        <a:off x="25130" y="60066"/>
        <a:ext cx="9912740" cy="464540"/>
      </dsp:txXfrm>
    </dsp:sp>
    <dsp:sp modelId="{327ACCE4-DBE4-46B9-86D8-BE87AB8D7BC5}">
      <dsp:nvSpPr>
        <dsp:cNvPr id="0" name=""/>
        <dsp:cNvSpPr/>
      </dsp:nvSpPr>
      <dsp:spPr>
        <a:xfrm>
          <a:off x="0" y="613096"/>
          <a:ext cx="9963000" cy="514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a:t>2. Terms of Reference</a:t>
          </a:r>
          <a:endParaRPr lang="en-GB" sz="2200" kern="1200"/>
        </a:p>
      </dsp:txBody>
      <dsp:txXfrm>
        <a:off x="25130" y="638226"/>
        <a:ext cx="9912740" cy="464540"/>
      </dsp:txXfrm>
    </dsp:sp>
    <dsp:sp modelId="{46794BBE-7D39-4D1E-AF76-CF5FB9B1796C}">
      <dsp:nvSpPr>
        <dsp:cNvPr id="0" name=""/>
        <dsp:cNvSpPr/>
      </dsp:nvSpPr>
      <dsp:spPr>
        <a:xfrm>
          <a:off x="0" y="1191256"/>
          <a:ext cx="9963000" cy="514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a:t>3. Evidence Gathering / Chronologies</a:t>
          </a:r>
          <a:endParaRPr lang="en-GB" sz="2200" kern="1200" dirty="0"/>
        </a:p>
      </dsp:txBody>
      <dsp:txXfrm>
        <a:off x="25130" y="1216386"/>
        <a:ext cx="9912740" cy="464540"/>
      </dsp:txXfrm>
    </dsp:sp>
    <dsp:sp modelId="{5A723505-0ED2-46DA-BD50-68C066FB182B}">
      <dsp:nvSpPr>
        <dsp:cNvPr id="0" name=""/>
        <dsp:cNvSpPr/>
      </dsp:nvSpPr>
      <dsp:spPr>
        <a:xfrm>
          <a:off x="0" y="1769416"/>
          <a:ext cx="9963000" cy="514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a:t>4. Involving the Person and / or family or their advocate where appropriate</a:t>
          </a:r>
          <a:endParaRPr lang="en-GB" sz="2200" kern="1200"/>
        </a:p>
      </dsp:txBody>
      <dsp:txXfrm>
        <a:off x="25130" y="1794546"/>
        <a:ext cx="9912740" cy="464540"/>
      </dsp:txXfrm>
    </dsp:sp>
    <dsp:sp modelId="{7F0D60C0-B792-4A32-AF27-124222C51766}">
      <dsp:nvSpPr>
        <dsp:cNvPr id="0" name=""/>
        <dsp:cNvSpPr/>
      </dsp:nvSpPr>
      <dsp:spPr>
        <a:xfrm>
          <a:off x="0" y="2347576"/>
          <a:ext cx="9963000" cy="514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a:t>5. Co-production with workforce and stakeholders</a:t>
          </a:r>
          <a:endParaRPr lang="en-GB" sz="2200" kern="1200"/>
        </a:p>
      </dsp:txBody>
      <dsp:txXfrm>
        <a:off x="25130" y="2372706"/>
        <a:ext cx="9912740" cy="464540"/>
      </dsp:txXfrm>
    </dsp:sp>
    <dsp:sp modelId="{036E1C06-1B29-483A-811E-3E7A883867E2}">
      <dsp:nvSpPr>
        <dsp:cNvPr id="0" name=""/>
        <dsp:cNvSpPr/>
      </dsp:nvSpPr>
      <dsp:spPr>
        <a:xfrm>
          <a:off x="0" y="2925736"/>
          <a:ext cx="9963000" cy="514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a:t>6. Analysis, Findings and Recommendations</a:t>
          </a:r>
          <a:endParaRPr lang="en-GB" sz="2200" kern="1200"/>
        </a:p>
      </dsp:txBody>
      <dsp:txXfrm>
        <a:off x="25130" y="2950866"/>
        <a:ext cx="9912740" cy="464540"/>
      </dsp:txXfrm>
    </dsp:sp>
    <dsp:sp modelId="{8DD25DDC-E4B7-4689-9F5B-82E022C17ADF}">
      <dsp:nvSpPr>
        <dsp:cNvPr id="0" name=""/>
        <dsp:cNvSpPr/>
      </dsp:nvSpPr>
      <dsp:spPr>
        <a:xfrm>
          <a:off x="0" y="3503896"/>
          <a:ext cx="9963000" cy="514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a:t>7. Learning Review Final Report</a:t>
          </a:r>
          <a:endParaRPr lang="en-GB" sz="2200" kern="1200"/>
        </a:p>
      </dsp:txBody>
      <dsp:txXfrm>
        <a:off x="25130" y="3529026"/>
        <a:ext cx="9912740" cy="464540"/>
      </dsp:txXfrm>
    </dsp:sp>
    <dsp:sp modelId="{84C266D2-A274-4A6F-8532-8A98CB86297C}">
      <dsp:nvSpPr>
        <dsp:cNvPr id="0" name=""/>
        <dsp:cNvSpPr/>
      </dsp:nvSpPr>
      <dsp:spPr>
        <a:xfrm>
          <a:off x="0" y="4082056"/>
          <a:ext cx="9963000" cy="514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8. Action Planning and Review</a:t>
          </a:r>
        </a:p>
      </dsp:txBody>
      <dsp:txXfrm>
        <a:off x="25130" y="4107186"/>
        <a:ext cx="9912740" cy="464540"/>
      </dsp:txXfrm>
    </dsp:sp>
    <dsp:sp modelId="{642101B5-2BF4-4494-AA58-15EB6D467324}">
      <dsp:nvSpPr>
        <dsp:cNvPr id="0" name=""/>
        <dsp:cNvSpPr/>
      </dsp:nvSpPr>
      <dsp:spPr>
        <a:xfrm>
          <a:off x="0" y="4660216"/>
          <a:ext cx="9963000" cy="514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9. Sharing Learning</a:t>
          </a:r>
        </a:p>
      </dsp:txBody>
      <dsp:txXfrm>
        <a:off x="25130" y="4685346"/>
        <a:ext cx="9912740" cy="4645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03BBA-3789-4E99-82DD-2127FC4A3C01}">
      <dsp:nvSpPr>
        <dsp:cNvPr id="0" name=""/>
        <dsp:cNvSpPr/>
      </dsp:nvSpPr>
      <dsp:spPr>
        <a:xfrm>
          <a:off x="0" y="2605"/>
          <a:ext cx="9963000" cy="4911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dirty="0"/>
            <a:t>Be strengths-based – always look out for good practice</a:t>
          </a:r>
          <a:endParaRPr lang="en-GB" sz="1600" kern="1200" dirty="0"/>
        </a:p>
      </dsp:txBody>
      <dsp:txXfrm>
        <a:off x="23978" y="26583"/>
        <a:ext cx="9915044" cy="443234"/>
      </dsp:txXfrm>
    </dsp:sp>
    <dsp:sp modelId="{DFF84229-248F-4EF9-ACDC-F3026D6331A5}">
      <dsp:nvSpPr>
        <dsp:cNvPr id="0" name=""/>
        <dsp:cNvSpPr/>
      </dsp:nvSpPr>
      <dsp:spPr>
        <a:xfrm>
          <a:off x="0" y="505383"/>
          <a:ext cx="9963000" cy="4911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Keep your line manager informed through supervision and regular discussion</a:t>
          </a:r>
          <a:endParaRPr lang="en-GB" sz="1600" kern="1200"/>
        </a:p>
      </dsp:txBody>
      <dsp:txXfrm>
        <a:off x="23978" y="529361"/>
        <a:ext cx="9915044" cy="443234"/>
      </dsp:txXfrm>
    </dsp:sp>
    <dsp:sp modelId="{D8E0543D-05CF-4A7A-A4C3-C67335EF1BE1}">
      <dsp:nvSpPr>
        <dsp:cNvPr id="0" name=""/>
        <dsp:cNvSpPr/>
      </dsp:nvSpPr>
      <dsp:spPr>
        <a:xfrm>
          <a:off x="0" y="1008161"/>
          <a:ext cx="9963000" cy="4911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Identify your support contacts early in the process</a:t>
          </a:r>
          <a:endParaRPr lang="en-GB" sz="1600" kern="1200"/>
        </a:p>
      </dsp:txBody>
      <dsp:txXfrm>
        <a:off x="23978" y="1032139"/>
        <a:ext cx="9915044" cy="443234"/>
      </dsp:txXfrm>
    </dsp:sp>
    <dsp:sp modelId="{C651149D-C80C-4F1C-87A9-25FCE9EABD75}">
      <dsp:nvSpPr>
        <dsp:cNvPr id="0" name=""/>
        <dsp:cNvSpPr/>
      </dsp:nvSpPr>
      <dsp:spPr>
        <a:xfrm>
          <a:off x="0" y="1510938"/>
          <a:ext cx="9963000" cy="4911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Arrange initial, mid-way and final review meeting with your support</a:t>
          </a:r>
          <a:endParaRPr lang="en-GB" sz="1600" kern="1200"/>
        </a:p>
      </dsp:txBody>
      <dsp:txXfrm>
        <a:off x="23978" y="1534916"/>
        <a:ext cx="9915044" cy="443234"/>
      </dsp:txXfrm>
    </dsp:sp>
    <dsp:sp modelId="{EB96D194-BC34-4560-9420-131A2C50E34F}">
      <dsp:nvSpPr>
        <dsp:cNvPr id="0" name=""/>
        <dsp:cNvSpPr/>
      </dsp:nvSpPr>
      <dsp:spPr>
        <a:xfrm>
          <a:off x="0" y="2013716"/>
          <a:ext cx="9963000" cy="4911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Agree deadline for final draft to allow senior managers time to review and submit feedback</a:t>
          </a:r>
          <a:endParaRPr lang="en-GB" sz="1600" kern="1200"/>
        </a:p>
      </dsp:txBody>
      <dsp:txXfrm>
        <a:off x="23978" y="2037694"/>
        <a:ext cx="9915044" cy="443234"/>
      </dsp:txXfrm>
    </dsp:sp>
    <dsp:sp modelId="{8F859772-F5F0-44AA-89D0-32B18336D9B3}">
      <dsp:nvSpPr>
        <dsp:cNvPr id="0" name=""/>
        <dsp:cNvSpPr/>
      </dsp:nvSpPr>
      <dsp:spPr>
        <a:xfrm>
          <a:off x="0" y="2516493"/>
          <a:ext cx="9963000" cy="4911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Ensure you have allowed time for reviewing edits and making any necessary changes</a:t>
          </a:r>
          <a:endParaRPr lang="en-GB" sz="1600" kern="1200"/>
        </a:p>
      </dsp:txBody>
      <dsp:txXfrm>
        <a:off x="23978" y="2540471"/>
        <a:ext cx="9915044" cy="443234"/>
      </dsp:txXfrm>
    </dsp:sp>
    <dsp:sp modelId="{85A61055-6B14-447A-9FF2-72B07A1B85B2}">
      <dsp:nvSpPr>
        <dsp:cNvPr id="0" name=""/>
        <dsp:cNvSpPr/>
      </dsp:nvSpPr>
      <dsp:spPr>
        <a:xfrm>
          <a:off x="0" y="3019271"/>
          <a:ext cx="9963000" cy="4911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Seize opportunity for early learning and improvement actions – don’t need to wait for final report</a:t>
          </a:r>
          <a:endParaRPr lang="en-GB" sz="1600" kern="1200"/>
        </a:p>
      </dsp:txBody>
      <dsp:txXfrm>
        <a:off x="23978" y="3043249"/>
        <a:ext cx="9915044" cy="443234"/>
      </dsp:txXfrm>
    </dsp:sp>
    <dsp:sp modelId="{16EB432A-7C0B-4F62-B69D-FB46C66F668F}">
      <dsp:nvSpPr>
        <dsp:cNvPr id="0" name=""/>
        <dsp:cNvSpPr/>
      </dsp:nvSpPr>
      <dsp:spPr>
        <a:xfrm>
          <a:off x="0" y="3522048"/>
          <a:ext cx="9963000" cy="4911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Maintain contact with the person and / or their family or representative as agreed from the outset i.e. monthly catch up</a:t>
          </a:r>
          <a:endParaRPr lang="en-GB" sz="1600" kern="1200"/>
        </a:p>
      </dsp:txBody>
      <dsp:txXfrm>
        <a:off x="23978" y="3546026"/>
        <a:ext cx="9915044" cy="443234"/>
      </dsp:txXfrm>
    </dsp:sp>
    <dsp:sp modelId="{9FE02FC2-30B1-489B-98E5-37B1D0C1A5CD}">
      <dsp:nvSpPr>
        <dsp:cNvPr id="0" name=""/>
        <dsp:cNvSpPr/>
      </dsp:nvSpPr>
      <dsp:spPr>
        <a:xfrm>
          <a:off x="0" y="4024826"/>
          <a:ext cx="9963000" cy="4911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Be guided by the templates</a:t>
          </a:r>
          <a:endParaRPr lang="en-GB" sz="1600" kern="1200"/>
        </a:p>
      </dsp:txBody>
      <dsp:txXfrm>
        <a:off x="23978" y="4048804"/>
        <a:ext cx="9915044" cy="443234"/>
      </dsp:txXfrm>
    </dsp:sp>
    <dsp:sp modelId="{4848BF06-8FBC-47F5-8968-DD471D1C515C}">
      <dsp:nvSpPr>
        <dsp:cNvPr id="0" name=""/>
        <dsp:cNvSpPr/>
      </dsp:nvSpPr>
      <dsp:spPr>
        <a:xfrm>
          <a:off x="0" y="4527603"/>
          <a:ext cx="9963000" cy="4911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At recommendation stage, start thinking about how these could be translated into an action plan</a:t>
          </a:r>
          <a:endParaRPr lang="en-GB" sz="1600" kern="1200"/>
        </a:p>
      </dsp:txBody>
      <dsp:txXfrm>
        <a:off x="23978" y="4551581"/>
        <a:ext cx="9915044" cy="4432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502" y="685800"/>
            <a:ext cx="4849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35f4591ccd_0_10:notes"/>
          <p:cNvSpPr>
            <a:spLocks noGrp="1" noRot="1" noChangeAspect="1"/>
          </p:cNvSpPr>
          <p:nvPr>
            <p:ph type="sldImg" idx="2"/>
          </p:nvPr>
        </p:nvSpPr>
        <p:spPr>
          <a:xfrm>
            <a:off x="1004888" y="685800"/>
            <a:ext cx="4849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35f4591cc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4888" y="685800"/>
            <a:ext cx="4849812" cy="3429000"/>
          </a:xfrm>
        </p:spPr>
      </p:sp>
      <p:sp>
        <p:nvSpPr>
          <p:cNvPr id="3" name="Notes Placeholder 2"/>
          <p:cNvSpPr>
            <a:spLocks noGrp="1"/>
          </p:cNvSpPr>
          <p:nvPr>
            <p:ph type="body" idx="1"/>
          </p:nvPr>
        </p:nvSpPr>
        <p:spPr/>
        <p:txBody>
          <a:bodyPr/>
          <a:lstStyle/>
          <a:p>
            <a:pPr marL="158750" indent="0">
              <a:buNone/>
            </a:pPr>
            <a:r>
              <a:rPr lang="en-GB" dirty="0"/>
              <a:t>½ hour interview section</a:t>
            </a:r>
          </a:p>
        </p:txBody>
      </p:sp>
    </p:spTree>
    <p:extLst>
      <p:ext uri="{BB962C8B-B14F-4D97-AF65-F5344CB8AC3E}">
        <p14:creationId xmlns:p14="http://schemas.microsoft.com/office/powerpoint/2010/main" val="7435851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pic>
        <p:nvPicPr>
          <p:cNvPr id="11" name="Google Shape;11;p2"/>
          <p:cNvPicPr preferRelativeResize="0"/>
          <p:nvPr/>
        </p:nvPicPr>
        <p:blipFill>
          <a:blip r:embed="rId2">
            <a:alphaModFix/>
          </a:blip>
          <a:stretch>
            <a:fillRect/>
          </a:stretch>
        </p:blipFill>
        <p:spPr>
          <a:xfrm>
            <a:off x="0" y="1246"/>
            <a:ext cx="10691998" cy="7558767"/>
          </a:xfrm>
          <a:prstGeom prst="rect">
            <a:avLst/>
          </a:prstGeom>
          <a:noFill/>
          <a:ln>
            <a:noFill/>
          </a:ln>
        </p:spPr>
      </p:pic>
      <p:sp>
        <p:nvSpPr>
          <p:cNvPr id="12" name="Google Shape;12;p2"/>
          <p:cNvSpPr txBox="1">
            <a:spLocks noGrp="1"/>
          </p:cNvSpPr>
          <p:nvPr>
            <p:ph type="ctrTitle"/>
          </p:nvPr>
        </p:nvSpPr>
        <p:spPr>
          <a:xfrm>
            <a:off x="364475" y="3219000"/>
            <a:ext cx="9963000" cy="1122000"/>
          </a:xfrm>
          <a:prstGeom prst="rect">
            <a:avLst/>
          </a:prstGeom>
        </p:spPr>
        <p:txBody>
          <a:bodyPr spcFirstLastPara="1" wrap="square" lIns="107225" tIns="107225" rIns="107225" bIns="107225" anchor="b" anchorCtr="0">
            <a:noAutofit/>
          </a:bodyPr>
          <a:lstStyle>
            <a:lvl1pPr lvl="0" algn="ctr">
              <a:spcBef>
                <a:spcPts val="0"/>
              </a:spcBef>
              <a:spcAft>
                <a:spcPts val="0"/>
              </a:spcAft>
              <a:buClr>
                <a:srgbClr val="FFFFFF"/>
              </a:buClr>
              <a:buSzPts val="6000"/>
              <a:buNone/>
              <a:defRPr sz="6000">
                <a:solidFill>
                  <a:srgbClr val="FFFFFF"/>
                </a:solidFill>
              </a:defRPr>
            </a:lvl1pPr>
            <a:lvl2pPr lvl="1" algn="ctr">
              <a:spcBef>
                <a:spcPts val="0"/>
              </a:spcBef>
              <a:spcAft>
                <a:spcPts val="0"/>
              </a:spcAft>
              <a:buClr>
                <a:srgbClr val="FFFFFF"/>
              </a:buClr>
              <a:buSzPts val="6100"/>
              <a:buNone/>
              <a:defRPr sz="6100">
                <a:solidFill>
                  <a:srgbClr val="FFFFFF"/>
                </a:solidFill>
              </a:defRPr>
            </a:lvl2pPr>
            <a:lvl3pPr lvl="2" algn="ctr">
              <a:spcBef>
                <a:spcPts val="0"/>
              </a:spcBef>
              <a:spcAft>
                <a:spcPts val="0"/>
              </a:spcAft>
              <a:buClr>
                <a:srgbClr val="FFFFFF"/>
              </a:buClr>
              <a:buSzPts val="6100"/>
              <a:buNone/>
              <a:defRPr sz="6100">
                <a:solidFill>
                  <a:srgbClr val="FFFFFF"/>
                </a:solidFill>
              </a:defRPr>
            </a:lvl3pPr>
            <a:lvl4pPr lvl="3" algn="ctr">
              <a:spcBef>
                <a:spcPts val="0"/>
              </a:spcBef>
              <a:spcAft>
                <a:spcPts val="0"/>
              </a:spcAft>
              <a:buClr>
                <a:srgbClr val="FFFFFF"/>
              </a:buClr>
              <a:buSzPts val="6100"/>
              <a:buNone/>
              <a:defRPr sz="6100">
                <a:solidFill>
                  <a:srgbClr val="FFFFFF"/>
                </a:solidFill>
              </a:defRPr>
            </a:lvl4pPr>
            <a:lvl5pPr lvl="4" algn="ctr">
              <a:spcBef>
                <a:spcPts val="0"/>
              </a:spcBef>
              <a:spcAft>
                <a:spcPts val="0"/>
              </a:spcAft>
              <a:buClr>
                <a:srgbClr val="FFFFFF"/>
              </a:buClr>
              <a:buSzPts val="6100"/>
              <a:buNone/>
              <a:defRPr sz="6100">
                <a:solidFill>
                  <a:srgbClr val="FFFFFF"/>
                </a:solidFill>
              </a:defRPr>
            </a:lvl5pPr>
            <a:lvl6pPr lvl="5" algn="ctr">
              <a:spcBef>
                <a:spcPts val="0"/>
              </a:spcBef>
              <a:spcAft>
                <a:spcPts val="0"/>
              </a:spcAft>
              <a:buClr>
                <a:srgbClr val="FFFFFF"/>
              </a:buClr>
              <a:buSzPts val="6100"/>
              <a:buNone/>
              <a:defRPr sz="6100">
                <a:solidFill>
                  <a:srgbClr val="FFFFFF"/>
                </a:solidFill>
              </a:defRPr>
            </a:lvl6pPr>
            <a:lvl7pPr lvl="6" algn="ctr">
              <a:spcBef>
                <a:spcPts val="0"/>
              </a:spcBef>
              <a:spcAft>
                <a:spcPts val="0"/>
              </a:spcAft>
              <a:buClr>
                <a:srgbClr val="FFFFFF"/>
              </a:buClr>
              <a:buSzPts val="6100"/>
              <a:buNone/>
              <a:defRPr sz="6100">
                <a:solidFill>
                  <a:srgbClr val="FFFFFF"/>
                </a:solidFill>
              </a:defRPr>
            </a:lvl7pPr>
            <a:lvl8pPr lvl="7" algn="ctr">
              <a:spcBef>
                <a:spcPts val="0"/>
              </a:spcBef>
              <a:spcAft>
                <a:spcPts val="0"/>
              </a:spcAft>
              <a:buClr>
                <a:srgbClr val="FFFFFF"/>
              </a:buClr>
              <a:buSzPts val="6100"/>
              <a:buNone/>
              <a:defRPr sz="6100">
                <a:solidFill>
                  <a:srgbClr val="FFFFFF"/>
                </a:solidFill>
              </a:defRPr>
            </a:lvl8pPr>
            <a:lvl9pPr lvl="8" algn="ctr">
              <a:spcBef>
                <a:spcPts val="0"/>
              </a:spcBef>
              <a:spcAft>
                <a:spcPts val="0"/>
              </a:spcAft>
              <a:buClr>
                <a:srgbClr val="FFFFFF"/>
              </a:buClr>
              <a:buSzPts val="6100"/>
              <a:buNone/>
              <a:defRPr sz="6100">
                <a:solidFill>
                  <a:srgbClr val="FFFFFF"/>
                </a:solidFill>
              </a:defRPr>
            </a:lvl9pPr>
          </a:lstStyle>
          <a:p>
            <a:endParaRPr/>
          </a:p>
        </p:txBody>
      </p:sp>
      <p:sp>
        <p:nvSpPr>
          <p:cNvPr id="13" name="Google Shape;13;p2"/>
          <p:cNvSpPr txBox="1">
            <a:spLocks noGrp="1"/>
          </p:cNvSpPr>
          <p:nvPr>
            <p:ph type="subTitle" idx="1"/>
          </p:nvPr>
        </p:nvSpPr>
        <p:spPr>
          <a:xfrm>
            <a:off x="364468" y="4470443"/>
            <a:ext cx="9963000" cy="1164900"/>
          </a:xfrm>
          <a:prstGeom prst="rect">
            <a:avLst/>
          </a:prstGeom>
        </p:spPr>
        <p:txBody>
          <a:bodyPr spcFirstLastPara="1" wrap="square" lIns="107225" tIns="107225" rIns="107225" bIns="107225" anchor="t" anchorCtr="0">
            <a:noAutofit/>
          </a:bodyPr>
          <a:lstStyle>
            <a:lvl1pPr lvl="0" algn="ctr">
              <a:lnSpc>
                <a:spcPct val="100000"/>
              </a:lnSpc>
              <a:spcBef>
                <a:spcPts val="0"/>
              </a:spcBef>
              <a:spcAft>
                <a:spcPts val="0"/>
              </a:spcAft>
              <a:buClr>
                <a:srgbClr val="FFFFFF"/>
              </a:buClr>
              <a:buSzPts val="3300"/>
              <a:buNone/>
              <a:defRPr sz="3300">
                <a:solidFill>
                  <a:srgbClr val="FFFFFF"/>
                </a:solidFill>
              </a:defRPr>
            </a:lvl1pPr>
            <a:lvl2pPr lvl="1" algn="ctr">
              <a:lnSpc>
                <a:spcPct val="100000"/>
              </a:lnSpc>
              <a:spcBef>
                <a:spcPts val="0"/>
              </a:spcBef>
              <a:spcAft>
                <a:spcPts val="0"/>
              </a:spcAft>
              <a:buClr>
                <a:srgbClr val="FFFFFF"/>
              </a:buClr>
              <a:buSzPts val="3300"/>
              <a:buNone/>
              <a:defRPr sz="3300">
                <a:solidFill>
                  <a:srgbClr val="FFFFFF"/>
                </a:solidFill>
              </a:defRPr>
            </a:lvl2pPr>
            <a:lvl3pPr lvl="2" algn="ctr">
              <a:lnSpc>
                <a:spcPct val="100000"/>
              </a:lnSpc>
              <a:spcBef>
                <a:spcPts val="0"/>
              </a:spcBef>
              <a:spcAft>
                <a:spcPts val="0"/>
              </a:spcAft>
              <a:buClr>
                <a:srgbClr val="FFFFFF"/>
              </a:buClr>
              <a:buSzPts val="3300"/>
              <a:buNone/>
              <a:defRPr sz="3300">
                <a:solidFill>
                  <a:srgbClr val="FFFFFF"/>
                </a:solidFill>
              </a:defRPr>
            </a:lvl3pPr>
            <a:lvl4pPr lvl="3" algn="ctr">
              <a:lnSpc>
                <a:spcPct val="100000"/>
              </a:lnSpc>
              <a:spcBef>
                <a:spcPts val="0"/>
              </a:spcBef>
              <a:spcAft>
                <a:spcPts val="0"/>
              </a:spcAft>
              <a:buClr>
                <a:srgbClr val="FFFFFF"/>
              </a:buClr>
              <a:buSzPts val="3300"/>
              <a:buNone/>
              <a:defRPr sz="3300">
                <a:solidFill>
                  <a:srgbClr val="FFFFFF"/>
                </a:solidFill>
              </a:defRPr>
            </a:lvl4pPr>
            <a:lvl5pPr lvl="4" algn="ctr">
              <a:lnSpc>
                <a:spcPct val="100000"/>
              </a:lnSpc>
              <a:spcBef>
                <a:spcPts val="0"/>
              </a:spcBef>
              <a:spcAft>
                <a:spcPts val="0"/>
              </a:spcAft>
              <a:buClr>
                <a:srgbClr val="FFFFFF"/>
              </a:buClr>
              <a:buSzPts val="3300"/>
              <a:buNone/>
              <a:defRPr sz="3300">
                <a:solidFill>
                  <a:srgbClr val="FFFFFF"/>
                </a:solidFill>
              </a:defRPr>
            </a:lvl5pPr>
            <a:lvl6pPr lvl="5" algn="ctr">
              <a:lnSpc>
                <a:spcPct val="100000"/>
              </a:lnSpc>
              <a:spcBef>
                <a:spcPts val="0"/>
              </a:spcBef>
              <a:spcAft>
                <a:spcPts val="0"/>
              </a:spcAft>
              <a:buClr>
                <a:srgbClr val="FFFFFF"/>
              </a:buClr>
              <a:buSzPts val="3300"/>
              <a:buNone/>
              <a:defRPr sz="3300">
                <a:solidFill>
                  <a:srgbClr val="FFFFFF"/>
                </a:solidFill>
              </a:defRPr>
            </a:lvl6pPr>
            <a:lvl7pPr lvl="6" algn="ctr">
              <a:lnSpc>
                <a:spcPct val="100000"/>
              </a:lnSpc>
              <a:spcBef>
                <a:spcPts val="0"/>
              </a:spcBef>
              <a:spcAft>
                <a:spcPts val="0"/>
              </a:spcAft>
              <a:buClr>
                <a:srgbClr val="FFFFFF"/>
              </a:buClr>
              <a:buSzPts val="3300"/>
              <a:buNone/>
              <a:defRPr sz="3300">
                <a:solidFill>
                  <a:srgbClr val="FFFFFF"/>
                </a:solidFill>
              </a:defRPr>
            </a:lvl7pPr>
            <a:lvl8pPr lvl="7" algn="ctr">
              <a:lnSpc>
                <a:spcPct val="100000"/>
              </a:lnSpc>
              <a:spcBef>
                <a:spcPts val="0"/>
              </a:spcBef>
              <a:spcAft>
                <a:spcPts val="0"/>
              </a:spcAft>
              <a:buClr>
                <a:srgbClr val="FFFFFF"/>
              </a:buClr>
              <a:buSzPts val="3300"/>
              <a:buNone/>
              <a:defRPr sz="3300">
                <a:solidFill>
                  <a:srgbClr val="FFFFFF"/>
                </a:solidFill>
              </a:defRPr>
            </a:lvl8pPr>
            <a:lvl9pPr lvl="8" algn="ctr">
              <a:lnSpc>
                <a:spcPct val="100000"/>
              </a:lnSpc>
              <a:spcBef>
                <a:spcPts val="0"/>
              </a:spcBef>
              <a:spcAft>
                <a:spcPts val="0"/>
              </a:spcAft>
              <a:buClr>
                <a:srgbClr val="FFFFFF"/>
              </a:buClr>
              <a:buSzPts val="3300"/>
              <a:buNone/>
              <a:defRPr sz="3300">
                <a:solidFill>
                  <a:srgbClr val="FFFFFF"/>
                </a:solidFill>
              </a:defRPr>
            </a:lvl9pPr>
          </a:lstStyle>
          <a:p>
            <a:endParaRPr/>
          </a:p>
        </p:txBody>
      </p:sp>
      <p:sp>
        <p:nvSpPr>
          <p:cNvPr id="14" name="Google Shape;14;p2"/>
          <p:cNvSpPr txBox="1">
            <a:spLocks noGrp="1"/>
          </p:cNvSpPr>
          <p:nvPr>
            <p:ph type="sldNum" idx="12"/>
          </p:nvPr>
        </p:nvSpPr>
        <p:spPr>
          <a:xfrm>
            <a:off x="9906772" y="6854072"/>
            <a:ext cx="641400" cy="578400"/>
          </a:xfrm>
          <a:prstGeom prst="rect">
            <a:avLst/>
          </a:prstGeom>
        </p:spPr>
        <p:txBody>
          <a:bodyPr spcFirstLastPara="1" wrap="square" lIns="107225" tIns="107225" rIns="107225" bIns="1072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pic>
        <p:nvPicPr>
          <p:cNvPr id="6" name="Picture 2">
            <a:extLst>
              <a:ext uri="{FF2B5EF4-FFF2-40B4-BE49-F238E27FC236}">
                <a16:creationId xmlns:a16="http://schemas.microsoft.com/office/drawing/2014/main" id="{D409AD49-1C8D-4D6D-B2F8-1842C8812CA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43900" y="107845"/>
            <a:ext cx="2119313" cy="20309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64468" y="654105"/>
            <a:ext cx="9963000" cy="841800"/>
          </a:xfrm>
          <a:prstGeom prst="rect">
            <a:avLst/>
          </a:prstGeom>
        </p:spPr>
        <p:txBody>
          <a:bodyPr spcFirstLastPara="1" wrap="square" lIns="107225" tIns="107225" rIns="107225" bIns="107225" anchor="t" anchorCtr="0">
            <a:noAutofit/>
          </a:bodyPr>
          <a:lstStyle>
            <a:lvl1pPr lvl="0">
              <a:spcBef>
                <a:spcPts val="0"/>
              </a:spcBef>
              <a:spcAft>
                <a:spcPts val="0"/>
              </a:spcAft>
              <a:buSzPts val="3300"/>
              <a:buNone/>
              <a:defRPr/>
            </a:lvl1pPr>
            <a:lvl2pPr lvl="1">
              <a:spcBef>
                <a:spcPts val="0"/>
              </a:spcBef>
              <a:spcAft>
                <a:spcPts val="0"/>
              </a:spcAft>
              <a:buSzPts val="3300"/>
              <a:buNone/>
              <a:defRPr/>
            </a:lvl2pPr>
            <a:lvl3pPr lvl="2">
              <a:spcBef>
                <a:spcPts val="0"/>
              </a:spcBef>
              <a:spcAft>
                <a:spcPts val="0"/>
              </a:spcAft>
              <a:buSzPts val="3300"/>
              <a:buNone/>
              <a:defRPr/>
            </a:lvl3pPr>
            <a:lvl4pPr lvl="3">
              <a:spcBef>
                <a:spcPts val="0"/>
              </a:spcBef>
              <a:spcAft>
                <a:spcPts val="0"/>
              </a:spcAft>
              <a:buSzPts val="3300"/>
              <a:buNone/>
              <a:defRPr/>
            </a:lvl4pPr>
            <a:lvl5pPr lvl="4">
              <a:spcBef>
                <a:spcPts val="0"/>
              </a:spcBef>
              <a:spcAft>
                <a:spcPts val="0"/>
              </a:spcAft>
              <a:buSzPts val="3300"/>
              <a:buNone/>
              <a:defRPr/>
            </a:lvl5pPr>
            <a:lvl6pPr lvl="5">
              <a:spcBef>
                <a:spcPts val="0"/>
              </a:spcBef>
              <a:spcAft>
                <a:spcPts val="0"/>
              </a:spcAft>
              <a:buSzPts val="3300"/>
              <a:buNone/>
              <a:defRPr/>
            </a:lvl6pPr>
            <a:lvl7pPr lvl="6">
              <a:spcBef>
                <a:spcPts val="0"/>
              </a:spcBef>
              <a:spcAft>
                <a:spcPts val="0"/>
              </a:spcAft>
              <a:buSzPts val="3300"/>
              <a:buNone/>
              <a:defRPr/>
            </a:lvl7pPr>
            <a:lvl8pPr lvl="7">
              <a:spcBef>
                <a:spcPts val="0"/>
              </a:spcBef>
              <a:spcAft>
                <a:spcPts val="0"/>
              </a:spcAft>
              <a:buSzPts val="3300"/>
              <a:buNone/>
              <a:defRPr/>
            </a:lvl8pPr>
            <a:lvl9pPr lvl="8">
              <a:spcBef>
                <a:spcPts val="0"/>
              </a:spcBef>
              <a:spcAft>
                <a:spcPts val="0"/>
              </a:spcAft>
              <a:buSzPts val="3300"/>
              <a:buNone/>
              <a:defRPr/>
            </a:lvl9pPr>
          </a:lstStyle>
          <a:p>
            <a:endParaRPr/>
          </a:p>
        </p:txBody>
      </p:sp>
      <p:sp>
        <p:nvSpPr>
          <p:cNvPr id="20" name="Google Shape;20;p4"/>
          <p:cNvSpPr txBox="1">
            <a:spLocks noGrp="1"/>
          </p:cNvSpPr>
          <p:nvPr>
            <p:ph type="body" idx="1"/>
          </p:nvPr>
        </p:nvSpPr>
        <p:spPr>
          <a:xfrm>
            <a:off x="364468" y="1693927"/>
            <a:ext cx="9963000" cy="5021400"/>
          </a:xfrm>
          <a:prstGeom prst="rect">
            <a:avLst/>
          </a:prstGeom>
        </p:spPr>
        <p:txBody>
          <a:bodyPr spcFirstLastPara="1" wrap="square" lIns="107225" tIns="107225" rIns="107225" bIns="107225" anchor="t" anchorCtr="0">
            <a:noAutofit/>
          </a:bodyPr>
          <a:lstStyle>
            <a:lvl1pPr marL="457200" lvl="0" indent="-361950">
              <a:spcBef>
                <a:spcPts val="0"/>
              </a:spcBef>
              <a:spcAft>
                <a:spcPts val="0"/>
              </a:spcAft>
              <a:buClr>
                <a:srgbClr val="000000"/>
              </a:buClr>
              <a:buSzPts val="2100"/>
              <a:buChar char="●"/>
              <a:defRPr>
                <a:solidFill>
                  <a:srgbClr val="000000"/>
                </a:solidFill>
              </a:defRPr>
            </a:lvl1pPr>
            <a:lvl2pPr marL="914400" lvl="1" indent="-330200">
              <a:spcBef>
                <a:spcPts val="1900"/>
              </a:spcBef>
              <a:spcAft>
                <a:spcPts val="0"/>
              </a:spcAft>
              <a:buClr>
                <a:srgbClr val="000000"/>
              </a:buClr>
              <a:buSzPts val="1600"/>
              <a:buChar char="○"/>
              <a:defRPr>
                <a:solidFill>
                  <a:srgbClr val="000000"/>
                </a:solidFill>
              </a:defRPr>
            </a:lvl2pPr>
            <a:lvl3pPr marL="1371600" lvl="2" indent="-330200">
              <a:spcBef>
                <a:spcPts val="1900"/>
              </a:spcBef>
              <a:spcAft>
                <a:spcPts val="0"/>
              </a:spcAft>
              <a:buClr>
                <a:srgbClr val="000000"/>
              </a:buClr>
              <a:buSzPts val="1600"/>
              <a:buChar char="■"/>
              <a:defRPr>
                <a:solidFill>
                  <a:srgbClr val="000000"/>
                </a:solidFill>
              </a:defRPr>
            </a:lvl3pPr>
            <a:lvl4pPr marL="1828800" lvl="3" indent="-330200">
              <a:spcBef>
                <a:spcPts val="1900"/>
              </a:spcBef>
              <a:spcAft>
                <a:spcPts val="0"/>
              </a:spcAft>
              <a:buClr>
                <a:srgbClr val="000000"/>
              </a:buClr>
              <a:buSzPts val="1600"/>
              <a:buChar char="●"/>
              <a:defRPr>
                <a:solidFill>
                  <a:srgbClr val="000000"/>
                </a:solidFill>
              </a:defRPr>
            </a:lvl4pPr>
            <a:lvl5pPr marL="2286000" lvl="4" indent="-330200">
              <a:spcBef>
                <a:spcPts val="1900"/>
              </a:spcBef>
              <a:spcAft>
                <a:spcPts val="0"/>
              </a:spcAft>
              <a:buClr>
                <a:srgbClr val="000000"/>
              </a:buClr>
              <a:buSzPts val="1600"/>
              <a:buChar char="○"/>
              <a:defRPr>
                <a:solidFill>
                  <a:srgbClr val="000000"/>
                </a:solidFill>
              </a:defRPr>
            </a:lvl5pPr>
            <a:lvl6pPr marL="2743200" lvl="5" indent="-330200">
              <a:spcBef>
                <a:spcPts val="1900"/>
              </a:spcBef>
              <a:spcAft>
                <a:spcPts val="0"/>
              </a:spcAft>
              <a:buClr>
                <a:srgbClr val="000000"/>
              </a:buClr>
              <a:buSzPts val="1600"/>
              <a:buChar char="■"/>
              <a:defRPr>
                <a:solidFill>
                  <a:srgbClr val="000000"/>
                </a:solidFill>
              </a:defRPr>
            </a:lvl6pPr>
            <a:lvl7pPr marL="3200400" lvl="6" indent="-330200">
              <a:spcBef>
                <a:spcPts val="1900"/>
              </a:spcBef>
              <a:spcAft>
                <a:spcPts val="0"/>
              </a:spcAft>
              <a:buClr>
                <a:srgbClr val="000000"/>
              </a:buClr>
              <a:buSzPts val="1600"/>
              <a:buChar char="●"/>
              <a:defRPr>
                <a:solidFill>
                  <a:srgbClr val="000000"/>
                </a:solidFill>
              </a:defRPr>
            </a:lvl7pPr>
            <a:lvl8pPr marL="3657600" lvl="7" indent="-330200">
              <a:spcBef>
                <a:spcPts val="1900"/>
              </a:spcBef>
              <a:spcAft>
                <a:spcPts val="0"/>
              </a:spcAft>
              <a:buClr>
                <a:srgbClr val="000000"/>
              </a:buClr>
              <a:buSzPts val="1600"/>
              <a:buChar char="○"/>
              <a:defRPr>
                <a:solidFill>
                  <a:srgbClr val="000000"/>
                </a:solidFill>
              </a:defRPr>
            </a:lvl8pPr>
            <a:lvl9pPr marL="4114800" lvl="8" indent="-330200">
              <a:spcBef>
                <a:spcPts val="1900"/>
              </a:spcBef>
              <a:spcAft>
                <a:spcPts val="1900"/>
              </a:spcAft>
              <a:buClr>
                <a:srgbClr val="000000"/>
              </a:buClr>
              <a:buSzPts val="1600"/>
              <a:buChar char="■"/>
              <a:defRPr>
                <a:solidFill>
                  <a:srgbClr val="000000"/>
                </a:solidFill>
              </a:defRPr>
            </a:lvl9pPr>
          </a:lstStyle>
          <a:p>
            <a:endParaRPr/>
          </a:p>
        </p:txBody>
      </p:sp>
      <p:sp>
        <p:nvSpPr>
          <p:cNvPr id="21" name="Google Shape;21;p4"/>
          <p:cNvSpPr txBox="1">
            <a:spLocks noGrp="1"/>
          </p:cNvSpPr>
          <p:nvPr>
            <p:ph type="sldNum" idx="12"/>
          </p:nvPr>
        </p:nvSpPr>
        <p:spPr>
          <a:xfrm>
            <a:off x="9906772" y="6854072"/>
            <a:ext cx="641400" cy="578400"/>
          </a:xfrm>
          <a:prstGeom prst="rect">
            <a:avLst/>
          </a:prstGeom>
        </p:spPr>
        <p:txBody>
          <a:bodyPr spcFirstLastPara="1" wrap="square" lIns="107225" tIns="107225" rIns="107225" bIns="1072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64468" y="654105"/>
            <a:ext cx="9963000" cy="841800"/>
          </a:xfrm>
          <a:prstGeom prst="rect">
            <a:avLst/>
          </a:prstGeom>
        </p:spPr>
        <p:txBody>
          <a:bodyPr spcFirstLastPara="1" wrap="square" lIns="107225" tIns="107225" rIns="107225" bIns="107225" anchor="t" anchorCtr="0">
            <a:noAutofit/>
          </a:bodyPr>
          <a:lstStyle>
            <a:lvl1pPr lvl="0">
              <a:spcBef>
                <a:spcPts val="0"/>
              </a:spcBef>
              <a:spcAft>
                <a:spcPts val="0"/>
              </a:spcAft>
              <a:buClr>
                <a:srgbClr val="000000"/>
              </a:buClr>
              <a:buSzPts val="3300"/>
              <a:buNone/>
              <a:defRPr>
                <a:solidFill>
                  <a:srgbClr val="000000"/>
                </a:solidFill>
              </a:defRPr>
            </a:lvl1pPr>
            <a:lvl2pPr lvl="1">
              <a:spcBef>
                <a:spcPts val="0"/>
              </a:spcBef>
              <a:spcAft>
                <a:spcPts val="0"/>
              </a:spcAft>
              <a:buClr>
                <a:srgbClr val="000000"/>
              </a:buClr>
              <a:buSzPts val="3300"/>
              <a:buNone/>
              <a:defRPr>
                <a:solidFill>
                  <a:srgbClr val="000000"/>
                </a:solidFill>
              </a:defRPr>
            </a:lvl2pPr>
            <a:lvl3pPr lvl="2">
              <a:spcBef>
                <a:spcPts val="0"/>
              </a:spcBef>
              <a:spcAft>
                <a:spcPts val="0"/>
              </a:spcAft>
              <a:buClr>
                <a:srgbClr val="000000"/>
              </a:buClr>
              <a:buSzPts val="3300"/>
              <a:buNone/>
              <a:defRPr>
                <a:solidFill>
                  <a:srgbClr val="000000"/>
                </a:solidFill>
              </a:defRPr>
            </a:lvl3pPr>
            <a:lvl4pPr lvl="3">
              <a:spcBef>
                <a:spcPts val="0"/>
              </a:spcBef>
              <a:spcAft>
                <a:spcPts val="0"/>
              </a:spcAft>
              <a:buClr>
                <a:srgbClr val="000000"/>
              </a:buClr>
              <a:buSzPts val="3300"/>
              <a:buNone/>
              <a:defRPr>
                <a:solidFill>
                  <a:srgbClr val="000000"/>
                </a:solidFill>
              </a:defRPr>
            </a:lvl4pPr>
            <a:lvl5pPr lvl="4">
              <a:spcBef>
                <a:spcPts val="0"/>
              </a:spcBef>
              <a:spcAft>
                <a:spcPts val="0"/>
              </a:spcAft>
              <a:buClr>
                <a:srgbClr val="000000"/>
              </a:buClr>
              <a:buSzPts val="3300"/>
              <a:buNone/>
              <a:defRPr>
                <a:solidFill>
                  <a:srgbClr val="000000"/>
                </a:solidFill>
              </a:defRPr>
            </a:lvl5pPr>
            <a:lvl6pPr lvl="5">
              <a:spcBef>
                <a:spcPts val="0"/>
              </a:spcBef>
              <a:spcAft>
                <a:spcPts val="0"/>
              </a:spcAft>
              <a:buClr>
                <a:srgbClr val="000000"/>
              </a:buClr>
              <a:buSzPts val="3300"/>
              <a:buNone/>
              <a:defRPr>
                <a:solidFill>
                  <a:srgbClr val="000000"/>
                </a:solidFill>
              </a:defRPr>
            </a:lvl6pPr>
            <a:lvl7pPr lvl="6">
              <a:spcBef>
                <a:spcPts val="0"/>
              </a:spcBef>
              <a:spcAft>
                <a:spcPts val="0"/>
              </a:spcAft>
              <a:buClr>
                <a:srgbClr val="000000"/>
              </a:buClr>
              <a:buSzPts val="3300"/>
              <a:buNone/>
              <a:defRPr>
                <a:solidFill>
                  <a:srgbClr val="000000"/>
                </a:solidFill>
              </a:defRPr>
            </a:lvl7pPr>
            <a:lvl8pPr lvl="7">
              <a:spcBef>
                <a:spcPts val="0"/>
              </a:spcBef>
              <a:spcAft>
                <a:spcPts val="0"/>
              </a:spcAft>
              <a:buClr>
                <a:srgbClr val="000000"/>
              </a:buClr>
              <a:buSzPts val="3300"/>
              <a:buNone/>
              <a:defRPr>
                <a:solidFill>
                  <a:srgbClr val="000000"/>
                </a:solidFill>
              </a:defRPr>
            </a:lvl8pPr>
            <a:lvl9pPr lvl="8">
              <a:spcBef>
                <a:spcPts val="0"/>
              </a:spcBef>
              <a:spcAft>
                <a:spcPts val="0"/>
              </a:spcAft>
              <a:buClr>
                <a:srgbClr val="000000"/>
              </a:buClr>
              <a:buSzPts val="3300"/>
              <a:buNone/>
              <a:defRPr>
                <a:solidFill>
                  <a:srgbClr val="000000"/>
                </a:solidFill>
              </a:defRPr>
            </a:lvl9pPr>
          </a:lstStyle>
          <a:p>
            <a:endParaRPr/>
          </a:p>
        </p:txBody>
      </p:sp>
      <p:sp>
        <p:nvSpPr>
          <p:cNvPr id="24" name="Google Shape;24;p5"/>
          <p:cNvSpPr txBox="1">
            <a:spLocks noGrp="1"/>
          </p:cNvSpPr>
          <p:nvPr>
            <p:ph type="body" idx="1"/>
          </p:nvPr>
        </p:nvSpPr>
        <p:spPr>
          <a:xfrm>
            <a:off x="364468" y="1693927"/>
            <a:ext cx="4677000" cy="5021400"/>
          </a:xfrm>
          <a:prstGeom prst="rect">
            <a:avLst/>
          </a:prstGeom>
        </p:spPr>
        <p:txBody>
          <a:bodyPr spcFirstLastPara="1" wrap="square" lIns="107225" tIns="107225" rIns="107225" bIns="107225" anchor="t" anchorCtr="0">
            <a:noAutofit/>
          </a:bodyPr>
          <a:lstStyle>
            <a:lvl1pPr marL="457200" lvl="0" indent="-330200">
              <a:spcBef>
                <a:spcPts val="0"/>
              </a:spcBef>
              <a:spcAft>
                <a:spcPts val="0"/>
              </a:spcAft>
              <a:buClr>
                <a:srgbClr val="000000"/>
              </a:buClr>
              <a:buSzPts val="1600"/>
              <a:buChar char="●"/>
              <a:defRPr sz="1600">
                <a:solidFill>
                  <a:srgbClr val="000000"/>
                </a:solidFill>
              </a:defRPr>
            </a:lvl1pPr>
            <a:lvl2pPr marL="914400" lvl="1" indent="-317500">
              <a:spcBef>
                <a:spcPts val="1900"/>
              </a:spcBef>
              <a:spcAft>
                <a:spcPts val="0"/>
              </a:spcAft>
              <a:buClr>
                <a:srgbClr val="000000"/>
              </a:buClr>
              <a:buSzPts val="1400"/>
              <a:buChar char="○"/>
              <a:defRPr sz="1400">
                <a:solidFill>
                  <a:srgbClr val="000000"/>
                </a:solidFill>
              </a:defRPr>
            </a:lvl2pPr>
            <a:lvl3pPr marL="1371600" lvl="2" indent="-317500">
              <a:spcBef>
                <a:spcPts val="1900"/>
              </a:spcBef>
              <a:spcAft>
                <a:spcPts val="0"/>
              </a:spcAft>
              <a:buClr>
                <a:srgbClr val="000000"/>
              </a:buClr>
              <a:buSzPts val="1400"/>
              <a:buChar char="■"/>
              <a:defRPr sz="1400">
                <a:solidFill>
                  <a:srgbClr val="000000"/>
                </a:solidFill>
              </a:defRPr>
            </a:lvl3pPr>
            <a:lvl4pPr marL="1828800" lvl="3" indent="-317500">
              <a:spcBef>
                <a:spcPts val="1900"/>
              </a:spcBef>
              <a:spcAft>
                <a:spcPts val="0"/>
              </a:spcAft>
              <a:buClr>
                <a:srgbClr val="000000"/>
              </a:buClr>
              <a:buSzPts val="1400"/>
              <a:buChar char="●"/>
              <a:defRPr sz="1400">
                <a:solidFill>
                  <a:srgbClr val="000000"/>
                </a:solidFill>
              </a:defRPr>
            </a:lvl4pPr>
            <a:lvl5pPr marL="2286000" lvl="4" indent="-317500">
              <a:spcBef>
                <a:spcPts val="1900"/>
              </a:spcBef>
              <a:spcAft>
                <a:spcPts val="0"/>
              </a:spcAft>
              <a:buClr>
                <a:srgbClr val="000000"/>
              </a:buClr>
              <a:buSzPts val="1400"/>
              <a:buChar char="○"/>
              <a:defRPr sz="1400">
                <a:solidFill>
                  <a:srgbClr val="000000"/>
                </a:solidFill>
              </a:defRPr>
            </a:lvl5pPr>
            <a:lvl6pPr marL="2743200" lvl="5" indent="-317500">
              <a:spcBef>
                <a:spcPts val="1900"/>
              </a:spcBef>
              <a:spcAft>
                <a:spcPts val="0"/>
              </a:spcAft>
              <a:buClr>
                <a:srgbClr val="000000"/>
              </a:buClr>
              <a:buSzPts val="1400"/>
              <a:buChar char="■"/>
              <a:defRPr sz="1400">
                <a:solidFill>
                  <a:srgbClr val="000000"/>
                </a:solidFill>
              </a:defRPr>
            </a:lvl6pPr>
            <a:lvl7pPr marL="3200400" lvl="6" indent="-317500">
              <a:spcBef>
                <a:spcPts val="1900"/>
              </a:spcBef>
              <a:spcAft>
                <a:spcPts val="0"/>
              </a:spcAft>
              <a:buClr>
                <a:srgbClr val="000000"/>
              </a:buClr>
              <a:buSzPts val="1400"/>
              <a:buChar char="●"/>
              <a:defRPr sz="1400">
                <a:solidFill>
                  <a:srgbClr val="000000"/>
                </a:solidFill>
              </a:defRPr>
            </a:lvl7pPr>
            <a:lvl8pPr marL="3657600" lvl="7" indent="-317500">
              <a:spcBef>
                <a:spcPts val="1900"/>
              </a:spcBef>
              <a:spcAft>
                <a:spcPts val="0"/>
              </a:spcAft>
              <a:buClr>
                <a:srgbClr val="000000"/>
              </a:buClr>
              <a:buSzPts val="1400"/>
              <a:buChar char="○"/>
              <a:defRPr sz="1400">
                <a:solidFill>
                  <a:srgbClr val="000000"/>
                </a:solidFill>
              </a:defRPr>
            </a:lvl8pPr>
            <a:lvl9pPr marL="4114800" lvl="8" indent="-317500">
              <a:spcBef>
                <a:spcPts val="1900"/>
              </a:spcBef>
              <a:spcAft>
                <a:spcPts val="1900"/>
              </a:spcAft>
              <a:buClr>
                <a:srgbClr val="000000"/>
              </a:buClr>
              <a:buSzPts val="1400"/>
              <a:buChar char="■"/>
              <a:defRPr sz="1400">
                <a:solidFill>
                  <a:srgbClr val="000000"/>
                </a:solidFill>
              </a:defRPr>
            </a:lvl9pPr>
          </a:lstStyle>
          <a:p>
            <a:endParaRPr/>
          </a:p>
        </p:txBody>
      </p:sp>
      <p:sp>
        <p:nvSpPr>
          <p:cNvPr id="25" name="Google Shape;25;p5"/>
          <p:cNvSpPr txBox="1">
            <a:spLocks noGrp="1"/>
          </p:cNvSpPr>
          <p:nvPr>
            <p:ph type="body" idx="2"/>
          </p:nvPr>
        </p:nvSpPr>
        <p:spPr>
          <a:xfrm>
            <a:off x="5650483" y="1693927"/>
            <a:ext cx="4677000" cy="5021400"/>
          </a:xfrm>
          <a:prstGeom prst="rect">
            <a:avLst/>
          </a:prstGeom>
        </p:spPr>
        <p:txBody>
          <a:bodyPr spcFirstLastPara="1" wrap="square" lIns="107225" tIns="107225" rIns="107225" bIns="107225" anchor="t" anchorCtr="0">
            <a:noAutofit/>
          </a:bodyPr>
          <a:lstStyle>
            <a:lvl1pPr marL="457200" lvl="0" indent="-330200">
              <a:spcBef>
                <a:spcPts val="0"/>
              </a:spcBef>
              <a:spcAft>
                <a:spcPts val="0"/>
              </a:spcAft>
              <a:buClr>
                <a:srgbClr val="000000"/>
              </a:buClr>
              <a:buSzPts val="1600"/>
              <a:buChar char="●"/>
              <a:defRPr sz="1600">
                <a:solidFill>
                  <a:srgbClr val="000000"/>
                </a:solidFill>
              </a:defRPr>
            </a:lvl1pPr>
            <a:lvl2pPr marL="914400" lvl="1" indent="-317500">
              <a:spcBef>
                <a:spcPts val="1900"/>
              </a:spcBef>
              <a:spcAft>
                <a:spcPts val="0"/>
              </a:spcAft>
              <a:buClr>
                <a:srgbClr val="000000"/>
              </a:buClr>
              <a:buSzPts val="1400"/>
              <a:buChar char="○"/>
              <a:defRPr sz="1400">
                <a:solidFill>
                  <a:srgbClr val="000000"/>
                </a:solidFill>
              </a:defRPr>
            </a:lvl2pPr>
            <a:lvl3pPr marL="1371600" lvl="2" indent="-317500">
              <a:spcBef>
                <a:spcPts val="1900"/>
              </a:spcBef>
              <a:spcAft>
                <a:spcPts val="0"/>
              </a:spcAft>
              <a:buClr>
                <a:srgbClr val="000000"/>
              </a:buClr>
              <a:buSzPts val="1400"/>
              <a:buChar char="■"/>
              <a:defRPr sz="1400">
                <a:solidFill>
                  <a:srgbClr val="000000"/>
                </a:solidFill>
              </a:defRPr>
            </a:lvl3pPr>
            <a:lvl4pPr marL="1828800" lvl="3" indent="-317500">
              <a:spcBef>
                <a:spcPts val="1900"/>
              </a:spcBef>
              <a:spcAft>
                <a:spcPts val="0"/>
              </a:spcAft>
              <a:buClr>
                <a:srgbClr val="000000"/>
              </a:buClr>
              <a:buSzPts val="1400"/>
              <a:buChar char="●"/>
              <a:defRPr sz="1400">
                <a:solidFill>
                  <a:srgbClr val="000000"/>
                </a:solidFill>
              </a:defRPr>
            </a:lvl4pPr>
            <a:lvl5pPr marL="2286000" lvl="4" indent="-317500">
              <a:spcBef>
                <a:spcPts val="1900"/>
              </a:spcBef>
              <a:spcAft>
                <a:spcPts val="0"/>
              </a:spcAft>
              <a:buClr>
                <a:srgbClr val="000000"/>
              </a:buClr>
              <a:buSzPts val="1400"/>
              <a:buChar char="○"/>
              <a:defRPr sz="1400">
                <a:solidFill>
                  <a:srgbClr val="000000"/>
                </a:solidFill>
              </a:defRPr>
            </a:lvl5pPr>
            <a:lvl6pPr marL="2743200" lvl="5" indent="-317500">
              <a:spcBef>
                <a:spcPts val="1900"/>
              </a:spcBef>
              <a:spcAft>
                <a:spcPts val="0"/>
              </a:spcAft>
              <a:buClr>
                <a:srgbClr val="000000"/>
              </a:buClr>
              <a:buSzPts val="1400"/>
              <a:buChar char="■"/>
              <a:defRPr sz="1400">
                <a:solidFill>
                  <a:srgbClr val="000000"/>
                </a:solidFill>
              </a:defRPr>
            </a:lvl6pPr>
            <a:lvl7pPr marL="3200400" lvl="6" indent="-317500">
              <a:spcBef>
                <a:spcPts val="1900"/>
              </a:spcBef>
              <a:spcAft>
                <a:spcPts val="0"/>
              </a:spcAft>
              <a:buClr>
                <a:srgbClr val="000000"/>
              </a:buClr>
              <a:buSzPts val="1400"/>
              <a:buChar char="●"/>
              <a:defRPr sz="1400">
                <a:solidFill>
                  <a:srgbClr val="000000"/>
                </a:solidFill>
              </a:defRPr>
            </a:lvl7pPr>
            <a:lvl8pPr marL="3657600" lvl="7" indent="-317500">
              <a:spcBef>
                <a:spcPts val="1900"/>
              </a:spcBef>
              <a:spcAft>
                <a:spcPts val="0"/>
              </a:spcAft>
              <a:buClr>
                <a:srgbClr val="000000"/>
              </a:buClr>
              <a:buSzPts val="1400"/>
              <a:buChar char="○"/>
              <a:defRPr sz="1400">
                <a:solidFill>
                  <a:srgbClr val="000000"/>
                </a:solidFill>
              </a:defRPr>
            </a:lvl8pPr>
            <a:lvl9pPr marL="4114800" lvl="8" indent="-317500">
              <a:spcBef>
                <a:spcPts val="1900"/>
              </a:spcBef>
              <a:spcAft>
                <a:spcPts val="1900"/>
              </a:spcAft>
              <a:buClr>
                <a:srgbClr val="000000"/>
              </a:buClr>
              <a:buSzPts val="1400"/>
              <a:buChar char="■"/>
              <a:defRPr sz="1400">
                <a:solidFill>
                  <a:srgbClr val="000000"/>
                </a:solidFill>
              </a:defRPr>
            </a:lvl9pPr>
          </a:lstStyle>
          <a:p>
            <a:endParaRPr/>
          </a:p>
        </p:txBody>
      </p:sp>
      <p:sp>
        <p:nvSpPr>
          <p:cNvPr id="26" name="Google Shape;26;p5"/>
          <p:cNvSpPr txBox="1">
            <a:spLocks noGrp="1"/>
          </p:cNvSpPr>
          <p:nvPr>
            <p:ph type="sldNum" idx="12"/>
          </p:nvPr>
        </p:nvSpPr>
        <p:spPr>
          <a:xfrm>
            <a:off x="9906772" y="6854072"/>
            <a:ext cx="641400" cy="578400"/>
          </a:xfrm>
          <a:prstGeom prst="rect">
            <a:avLst/>
          </a:prstGeom>
        </p:spPr>
        <p:txBody>
          <a:bodyPr spcFirstLastPara="1" wrap="square" lIns="107225" tIns="107225" rIns="107225" bIns="107225" anchor="ctr" anchorCtr="0">
            <a:noAutofit/>
          </a:bodyPr>
          <a:lstStyle>
            <a:lvl1pPr lvl="0">
              <a:buNone/>
              <a:defRPr>
                <a:solidFill>
                  <a:srgbClr val="000000"/>
                </a:solidFill>
              </a:defRPr>
            </a:lvl1pPr>
            <a:lvl2pPr lvl="1">
              <a:buNone/>
              <a:defRPr>
                <a:solidFill>
                  <a:srgbClr val="000000"/>
                </a:solidFill>
              </a:defRPr>
            </a:lvl2pPr>
            <a:lvl3pPr lvl="2">
              <a:buNone/>
              <a:defRPr>
                <a:solidFill>
                  <a:srgbClr val="000000"/>
                </a:solidFill>
              </a:defRPr>
            </a:lvl3pPr>
            <a:lvl4pPr lvl="3">
              <a:buNone/>
              <a:defRPr>
                <a:solidFill>
                  <a:srgbClr val="000000"/>
                </a:solidFill>
              </a:defRPr>
            </a:lvl4pPr>
            <a:lvl5pPr lvl="4">
              <a:buNone/>
              <a:defRPr>
                <a:solidFill>
                  <a:srgbClr val="000000"/>
                </a:solidFill>
              </a:defRPr>
            </a:lvl5pPr>
            <a:lvl6pPr lvl="5">
              <a:buNone/>
              <a:defRPr>
                <a:solidFill>
                  <a:srgbClr val="000000"/>
                </a:solidFill>
              </a:defRPr>
            </a:lvl6pPr>
            <a:lvl7pPr lvl="6">
              <a:buNone/>
              <a:defRPr>
                <a:solidFill>
                  <a:srgbClr val="000000"/>
                </a:solidFill>
              </a:defRPr>
            </a:lvl7pPr>
            <a:lvl8pPr lvl="7">
              <a:buNone/>
              <a:defRPr>
                <a:solidFill>
                  <a:srgbClr val="000000"/>
                </a:solidFill>
              </a:defRPr>
            </a:lvl8pPr>
            <a:lvl9pPr lvl="8">
              <a:buNone/>
              <a:defRPr>
                <a:solidFill>
                  <a:srgbClr val="000000"/>
                </a:solidFill>
              </a:defRPr>
            </a:lvl9pPr>
          </a:lstStyle>
          <a:p>
            <a:pPr marL="0" lvl="0" indent="0" algn="r" rtl="0">
              <a:spcBef>
                <a:spcPts val="0"/>
              </a:spcBef>
              <a:spcAft>
                <a:spcPts val="0"/>
              </a:spcAft>
              <a:buNone/>
            </a:pPr>
            <a:fld id="{00000000-1234-1234-1234-123412341234}" type="slidenum">
              <a:rPr lang="en-GB"/>
              <a:t>‹#›</a:t>
            </a:fld>
            <a:endParaRPr/>
          </a:p>
        </p:txBody>
      </p:sp>
      <p:pic>
        <p:nvPicPr>
          <p:cNvPr id="6" name="Picture 2">
            <a:extLst>
              <a:ext uri="{FF2B5EF4-FFF2-40B4-BE49-F238E27FC236}">
                <a16:creationId xmlns:a16="http://schemas.microsoft.com/office/drawing/2014/main" id="{BCF307B2-9C37-49F8-8D2B-13134A41155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71201" y="6715327"/>
            <a:ext cx="791123" cy="7581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64468" y="654105"/>
            <a:ext cx="9963000" cy="841800"/>
          </a:xfrm>
          <a:prstGeom prst="rect">
            <a:avLst/>
          </a:prstGeom>
        </p:spPr>
        <p:txBody>
          <a:bodyPr spcFirstLastPara="1" wrap="square" lIns="107225" tIns="107225" rIns="107225" bIns="107225" anchor="t" anchorCtr="0">
            <a:noAutofit/>
          </a:bodyPr>
          <a:lstStyle>
            <a:lvl1pPr lvl="0">
              <a:spcBef>
                <a:spcPts val="0"/>
              </a:spcBef>
              <a:spcAft>
                <a:spcPts val="0"/>
              </a:spcAft>
              <a:buSzPts val="3300"/>
              <a:buNone/>
              <a:defRPr/>
            </a:lvl1pPr>
            <a:lvl2pPr lvl="1">
              <a:spcBef>
                <a:spcPts val="0"/>
              </a:spcBef>
              <a:spcAft>
                <a:spcPts val="0"/>
              </a:spcAft>
              <a:buSzPts val="3300"/>
              <a:buNone/>
              <a:defRPr/>
            </a:lvl2pPr>
            <a:lvl3pPr lvl="2">
              <a:spcBef>
                <a:spcPts val="0"/>
              </a:spcBef>
              <a:spcAft>
                <a:spcPts val="0"/>
              </a:spcAft>
              <a:buSzPts val="3300"/>
              <a:buNone/>
              <a:defRPr/>
            </a:lvl3pPr>
            <a:lvl4pPr lvl="3">
              <a:spcBef>
                <a:spcPts val="0"/>
              </a:spcBef>
              <a:spcAft>
                <a:spcPts val="0"/>
              </a:spcAft>
              <a:buSzPts val="3300"/>
              <a:buNone/>
              <a:defRPr/>
            </a:lvl4pPr>
            <a:lvl5pPr lvl="4">
              <a:spcBef>
                <a:spcPts val="0"/>
              </a:spcBef>
              <a:spcAft>
                <a:spcPts val="0"/>
              </a:spcAft>
              <a:buSzPts val="3300"/>
              <a:buNone/>
              <a:defRPr/>
            </a:lvl5pPr>
            <a:lvl6pPr lvl="5">
              <a:spcBef>
                <a:spcPts val="0"/>
              </a:spcBef>
              <a:spcAft>
                <a:spcPts val="0"/>
              </a:spcAft>
              <a:buSzPts val="3300"/>
              <a:buNone/>
              <a:defRPr/>
            </a:lvl6pPr>
            <a:lvl7pPr lvl="6">
              <a:spcBef>
                <a:spcPts val="0"/>
              </a:spcBef>
              <a:spcAft>
                <a:spcPts val="0"/>
              </a:spcAft>
              <a:buSzPts val="3300"/>
              <a:buNone/>
              <a:defRPr/>
            </a:lvl7pPr>
            <a:lvl8pPr lvl="7">
              <a:spcBef>
                <a:spcPts val="0"/>
              </a:spcBef>
              <a:spcAft>
                <a:spcPts val="0"/>
              </a:spcAft>
              <a:buSzPts val="3300"/>
              <a:buNone/>
              <a:defRPr/>
            </a:lvl8pPr>
            <a:lvl9pPr lvl="8">
              <a:spcBef>
                <a:spcPts val="0"/>
              </a:spcBef>
              <a:spcAft>
                <a:spcPts val="0"/>
              </a:spcAft>
              <a:buSzPts val="3300"/>
              <a:buNone/>
              <a:defRPr/>
            </a:lvl9pPr>
          </a:lstStyle>
          <a:p>
            <a:endParaRPr/>
          </a:p>
        </p:txBody>
      </p:sp>
      <p:sp>
        <p:nvSpPr>
          <p:cNvPr id="29" name="Google Shape;29;p6"/>
          <p:cNvSpPr txBox="1">
            <a:spLocks noGrp="1"/>
          </p:cNvSpPr>
          <p:nvPr>
            <p:ph type="sldNum" idx="12"/>
          </p:nvPr>
        </p:nvSpPr>
        <p:spPr>
          <a:xfrm>
            <a:off x="9906772" y="6854072"/>
            <a:ext cx="641400" cy="578400"/>
          </a:xfrm>
          <a:prstGeom prst="rect">
            <a:avLst/>
          </a:prstGeom>
        </p:spPr>
        <p:txBody>
          <a:bodyPr spcFirstLastPara="1" wrap="square" lIns="107225" tIns="107225" rIns="107225" bIns="1072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64468" y="816630"/>
            <a:ext cx="3283500" cy="1110600"/>
          </a:xfrm>
          <a:prstGeom prst="rect">
            <a:avLst/>
          </a:prstGeom>
        </p:spPr>
        <p:txBody>
          <a:bodyPr spcFirstLastPara="1" wrap="square" lIns="107225" tIns="107225" rIns="107225" bIns="107225" anchor="b" anchorCtr="0">
            <a:noAutofit/>
          </a:bodyPr>
          <a:lstStyle>
            <a:lvl1pPr lvl="0">
              <a:spcBef>
                <a:spcPts val="0"/>
              </a:spcBef>
              <a:spcAft>
                <a:spcPts val="0"/>
              </a:spcAft>
              <a:buSzPts val="2800"/>
              <a:buNone/>
              <a:defRPr sz="2800"/>
            </a:lvl1pPr>
            <a:lvl2pPr lvl="1">
              <a:spcBef>
                <a:spcPts val="0"/>
              </a:spcBef>
              <a:spcAft>
                <a:spcPts val="0"/>
              </a:spcAft>
              <a:buSzPts val="2800"/>
              <a:buNone/>
              <a:defRPr sz="2800"/>
            </a:lvl2pPr>
            <a:lvl3pPr lvl="2">
              <a:spcBef>
                <a:spcPts val="0"/>
              </a:spcBef>
              <a:spcAft>
                <a:spcPts val="0"/>
              </a:spcAft>
              <a:buSzPts val="2800"/>
              <a:buNone/>
              <a:defRPr sz="2800"/>
            </a:lvl3pPr>
            <a:lvl4pPr lvl="3">
              <a:spcBef>
                <a:spcPts val="0"/>
              </a:spcBef>
              <a:spcAft>
                <a:spcPts val="0"/>
              </a:spcAft>
              <a:buSzPts val="2800"/>
              <a:buNone/>
              <a:defRPr sz="2800"/>
            </a:lvl4pPr>
            <a:lvl5pPr lvl="4">
              <a:spcBef>
                <a:spcPts val="0"/>
              </a:spcBef>
              <a:spcAft>
                <a:spcPts val="0"/>
              </a:spcAft>
              <a:buSzPts val="2800"/>
              <a:buNone/>
              <a:defRPr sz="2800"/>
            </a:lvl5pPr>
            <a:lvl6pPr lvl="5">
              <a:spcBef>
                <a:spcPts val="0"/>
              </a:spcBef>
              <a:spcAft>
                <a:spcPts val="0"/>
              </a:spcAft>
              <a:buSzPts val="2800"/>
              <a:buNone/>
              <a:defRPr sz="2800"/>
            </a:lvl6pPr>
            <a:lvl7pPr lvl="6">
              <a:spcBef>
                <a:spcPts val="0"/>
              </a:spcBef>
              <a:spcAft>
                <a:spcPts val="0"/>
              </a:spcAft>
              <a:buSzPts val="2800"/>
              <a:buNone/>
              <a:defRPr sz="2800"/>
            </a:lvl7pPr>
            <a:lvl8pPr lvl="7">
              <a:spcBef>
                <a:spcPts val="0"/>
              </a:spcBef>
              <a:spcAft>
                <a:spcPts val="0"/>
              </a:spcAft>
              <a:buSzPts val="2800"/>
              <a:buNone/>
              <a:defRPr sz="2800"/>
            </a:lvl8pPr>
            <a:lvl9pPr lvl="8">
              <a:spcBef>
                <a:spcPts val="0"/>
              </a:spcBef>
              <a:spcAft>
                <a:spcPts val="0"/>
              </a:spcAft>
              <a:buSzPts val="2800"/>
              <a:buNone/>
              <a:defRPr sz="2800"/>
            </a:lvl9pPr>
          </a:lstStyle>
          <a:p>
            <a:endParaRPr/>
          </a:p>
        </p:txBody>
      </p:sp>
      <p:sp>
        <p:nvSpPr>
          <p:cNvPr id="32" name="Google Shape;32;p7"/>
          <p:cNvSpPr txBox="1">
            <a:spLocks noGrp="1"/>
          </p:cNvSpPr>
          <p:nvPr>
            <p:ph type="body" idx="1"/>
          </p:nvPr>
        </p:nvSpPr>
        <p:spPr>
          <a:xfrm>
            <a:off x="364468" y="2042457"/>
            <a:ext cx="3283500" cy="4673100"/>
          </a:xfrm>
          <a:prstGeom prst="rect">
            <a:avLst/>
          </a:prstGeom>
        </p:spPr>
        <p:txBody>
          <a:bodyPr spcFirstLastPara="1" wrap="square" lIns="107225" tIns="107225" rIns="107225" bIns="107225" anchor="t" anchorCtr="0">
            <a:noAutofit/>
          </a:bodyPr>
          <a:lstStyle>
            <a:lvl1pPr marL="457200" lvl="0" indent="-317500">
              <a:spcBef>
                <a:spcPts val="0"/>
              </a:spcBef>
              <a:spcAft>
                <a:spcPts val="0"/>
              </a:spcAft>
              <a:buSzPts val="1400"/>
              <a:buChar char="●"/>
              <a:defRPr sz="1400"/>
            </a:lvl1pPr>
            <a:lvl2pPr marL="914400" lvl="1" indent="-317500">
              <a:spcBef>
                <a:spcPts val="1900"/>
              </a:spcBef>
              <a:spcAft>
                <a:spcPts val="0"/>
              </a:spcAft>
              <a:buSzPts val="1400"/>
              <a:buChar char="○"/>
              <a:defRPr sz="1400"/>
            </a:lvl2pPr>
            <a:lvl3pPr marL="1371600" lvl="2" indent="-317500">
              <a:spcBef>
                <a:spcPts val="1900"/>
              </a:spcBef>
              <a:spcAft>
                <a:spcPts val="0"/>
              </a:spcAft>
              <a:buSzPts val="1400"/>
              <a:buChar char="■"/>
              <a:defRPr sz="1400"/>
            </a:lvl3pPr>
            <a:lvl4pPr marL="1828800" lvl="3" indent="-317500">
              <a:spcBef>
                <a:spcPts val="1900"/>
              </a:spcBef>
              <a:spcAft>
                <a:spcPts val="0"/>
              </a:spcAft>
              <a:buSzPts val="1400"/>
              <a:buChar char="●"/>
              <a:defRPr sz="1400"/>
            </a:lvl4pPr>
            <a:lvl5pPr marL="2286000" lvl="4" indent="-317500">
              <a:spcBef>
                <a:spcPts val="1900"/>
              </a:spcBef>
              <a:spcAft>
                <a:spcPts val="0"/>
              </a:spcAft>
              <a:buSzPts val="1400"/>
              <a:buChar char="○"/>
              <a:defRPr sz="1400"/>
            </a:lvl5pPr>
            <a:lvl6pPr marL="2743200" lvl="5" indent="-317500">
              <a:spcBef>
                <a:spcPts val="1900"/>
              </a:spcBef>
              <a:spcAft>
                <a:spcPts val="0"/>
              </a:spcAft>
              <a:buSzPts val="1400"/>
              <a:buChar char="■"/>
              <a:defRPr sz="1400"/>
            </a:lvl6pPr>
            <a:lvl7pPr marL="3200400" lvl="6" indent="-317500">
              <a:spcBef>
                <a:spcPts val="1900"/>
              </a:spcBef>
              <a:spcAft>
                <a:spcPts val="0"/>
              </a:spcAft>
              <a:buSzPts val="1400"/>
              <a:buChar char="●"/>
              <a:defRPr sz="1400"/>
            </a:lvl7pPr>
            <a:lvl8pPr marL="3657600" lvl="7" indent="-317500">
              <a:spcBef>
                <a:spcPts val="1900"/>
              </a:spcBef>
              <a:spcAft>
                <a:spcPts val="0"/>
              </a:spcAft>
              <a:buSzPts val="1400"/>
              <a:buChar char="○"/>
              <a:defRPr sz="1400"/>
            </a:lvl8pPr>
            <a:lvl9pPr marL="4114800" lvl="8" indent="-317500">
              <a:spcBef>
                <a:spcPts val="1900"/>
              </a:spcBef>
              <a:spcAft>
                <a:spcPts val="1900"/>
              </a:spcAft>
              <a:buSzPts val="1400"/>
              <a:buChar char="■"/>
              <a:defRPr sz="1400"/>
            </a:lvl9pPr>
          </a:lstStyle>
          <a:p>
            <a:endParaRPr/>
          </a:p>
        </p:txBody>
      </p:sp>
      <p:sp>
        <p:nvSpPr>
          <p:cNvPr id="33" name="Google Shape;33;p7"/>
          <p:cNvSpPr txBox="1">
            <a:spLocks noGrp="1"/>
          </p:cNvSpPr>
          <p:nvPr>
            <p:ph type="sldNum" idx="12"/>
          </p:nvPr>
        </p:nvSpPr>
        <p:spPr>
          <a:xfrm>
            <a:off x="9906772" y="6854072"/>
            <a:ext cx="641400" cy="578400"/>
          </a:xfrm>
          <a:prstGeom prst="rect">
            <a:avLst/>
          </a:prstGeom>
        </p:spPr>
        <p:txBody>
          <a:bodyPr spcFirstLastPara="1" wrap="square" lIns="107225" tIns="107225" rIns="107225" bIns="1072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573245" y="661638"/>
            <a:ext cx="7445700" cy="6012600"/>
          </a:xfrm>
          <a:prstGeom prst="rect">
            <a:avLst/>
          </a:prstGeom>
        </p:spPr>
        <p:txBody>
          <a:bodyPr spcFirstLastPara="1" wrap="square" lIns="107225" tIns="107225" rIns="107225" bIns="107225" anchor="ctr" anchorCtr="0">
            <a:noAutofit/>
          </a:bodyPr>
          <a:lstStyle>
            <a:lvl1pPr lvl="0">
              <a:spcBef>
                <a:spcPts val="0"/>
              </a:spcBef>
              <a:spcAft>
                <a:spcPts val="0"/>
              </a:spcAft>
              <a:buSzPts val="5600"/>
              <a:buNone/>
              <a:defRPr sz="5600"/>
            </a:lvl1pPr>
            <a:lvl2pPr lvl="1">
              <a:spcBef>
                <a:spcPts val="0"/>
              </a:spcBef>
              <a:spcAft>
                <a:spcPts val="0"/>
              </a:spcAft>
              <a:buSzPts val="5600"/>
              <a:buNone/>
              <a:defRPr sz="5600"/>
            </a:lvl2pPr>
            <a:lvl3pPr lvl="2">
              <a:spcBef>
                <a:spcPts val="0"/>
              </a:spcBef>
              <a:spcAft>
                <a:spcPts val="0"/>
              </a:spcAft>
              <a:buSzPts val="5600"/>
              <a:buNone/>
              <a:defRPr sz="5600"/>
            </a:lvl3pPr>
            <a:lvl4pPr lvl="3">
              <a:spcBef>
                <a:spcPts val="0"/>
              </a:spcBef>
              <a:spcAft>
                <a:spcPts val="0"/>
              </a:spcAft>
              <a:buSzPts val="5600"/>
              <a:buNone/>
              <a:defRPr sz="5600"/>
            </a:lvl4pPr>
            <a:lvl5pPr lvl="4">
              <a:spcBef>
                <a:spcPts val="0"/>
              </a:spcBef>
              <a:spcAft>
                <a:spcPts val="0"/>
              </a:spcAft>
              <a:buSzPts val="5600"/>
              <a:buNone/>
              <a:defRPr sz="5600"/>
            </a:lvl5pPr>
            <a:lvl6pPr lvl="5">
              <a:spcBef>
                <a:spcPts val="0"/>
              </a:spcBef>
              <a:spcAft>
                <a:spcPts val="0"/>
              </a:spcAft>
              <a:buSzPts val="5600"/>
              <a:buNone/>
              <a:defRPr sz="5600"/>
            </a:lvl6pPr>
            <a:lvl7pPr lvl="6">
              <a:spcBef>
                <a:spcPts val="0"/>
              </a:spcBef>
              <a:spcAft>
                <a:spcPts val="0"/>
              </a:spcAft>
              <a:buSzPts val="5600"/>
              <a:buNone/>
              <a:defRPr sz="5600"/>
            </a:lvl7pPr>
            <a:lvl8pPr lvl="7">
              <a:spcBef>
                <a:spcPts val="0"/>
              </a:spcBef>
              <a:spcAft>
                <a:spcPts val="0"/>
              </a:spcAft>
              <a:buSzPts val="5600"/>
              <a:buNone/>
              <a:defRPr sz="5600"/>
            </a:lvl8pPr>
            <a:lvl9pPr lvl="8">
              <a:spcBef>
                <a:spcPts val="0"/>
              </a:spcBef>
              <a:spcAft>
                <a:spcPts val="0"/>
              </a:spcAft>
              <a:buSzPts val="5600"/>
              <a:buNone/>
              <a:defRPr sz="5600"/>
            </a:lvl9pPr>
          </a:lstStyle>
          <a:p>
            <a:endParaRPr/>
          </a:p>
        </p:txBody>
      </p:sp>
      <p:sp>
        <p:nvSpPr>
          <p:cNvPr id="36" name="Google Shape;36;p8"/>
          <p:cNvSpPr txBox="1">
            <a:spLocks noGrp="1"/>
          </p:cNvSpPr>
          <p:nvPr>
            <p:ph type="sldNum" idx="12"/>
          </p:nvPr>
        </p:nvSpPr>
        <p:spPr>
          <a:xfrm>
            <a:off x="9906772" y="6854072"/>
            <a:ext cx="641400" cy="578400"/>
          </a:xfrm>
          <a:prstGeom prst="rect">
            <a:avLst/>
          </a:prstGeom>
        </p:spPr>
        <p:txBody>
          <a:bodyPr spcFirstLastPara="1" wrap="square" lIns="107225" tIns="107225" rIns="107225" bIns="1072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5346000" y="-184"/>
            <a:ext cx="5346000" cy="7560000"/>
          </a:xfrm>
          <a:prstGeom prst="rect">
            <a:avLst/>
          </a:prstGeom>
          <a:solidFill>
            <a:schemeClr val="lt2"/>
          </a:solidFill>
          <a:ln>
            <a:noFill/>
          </a:ln>
        </p:spPr>
        <p:txBody>
          <a:bodyPr spcFirstLastPara="1" wrap="square" lIns="107225" tIns="107225" rIns="107225" bIns="107225" anchor="ctr" anchorCtr="0">
            <a:noAutofit/>
          </a:bodyPr>
          <a:lstStyle/>
          <a:p>
            <a:pPr marL="0" lvl="0" indent="0" algn="l" rtl="0">
              <a:spcBef>
                <a:spcPts val="0"/>
              </a:spcBef>
              <a:spcAft>
                <a:spcPts val="0"/>
              </a:spcAft>
              <a:buNone/>
            </a:pPr>
            <a:endParaRPr/>
          </a:p>
        </p:txBody>
      </p:sp>
      <p:sp>
        <p:nvSpPr>
          <p:cNvPr id="39" name="Google Shape;39;p9"/>
          <p:cNvSpPr txBox="1">
            <a:spLocks noGrp="1"/>
          </p:cNvSpPr>
          <p:nvPr>
            <p:ph type="title"/>
          </p:nvPr>
        </p:nvSpPr>
        <p:spPr>
          <a:xfrm>
            <a:off x="310447" y="1812541"/>
            <a:ext cx="4730100" cy="2178600"/>
          </a:xfrm>
          <a:prstGeom prst="rect">
            <a:avLst/>
          </a:prstGeom>
        </p:spPr>
        <p:txBody>
          <a:bodyPr spcFirstLastPara="1" wrap="square" lIns="107225" tIns="107225" rIns="107225" bIns="107225" anchor="b" anchorCtr="0">
            <a:noAutofit/>
          </a:bodyPr>
          <a:lstStyle>
            <a:lvl1pPr lvl="0" algn="ctr">
              <a:spcBef>
                <a:spcPts val="0"/>
              </a:spcBef>
              <a:spcAft>
                <a:spcPts val="0"/>
              </a:spcAft>
              <a:buSzPts val="4900"/>
              <a:buNone/>
              <a:defRPr sz="4900"/>
            </a:lvl1pPr>
            <a:lvl2pPr lvl="1" algn="ctr">
              <a:spcBef>
                <a:spcPts val="0"/>
              </a:spcBef>
              <a:spcAft>
                <a:spcPts val="0"/>
              </a:spcAft>
              <a:buSzPts val="4900"/>
              <a:buNone/>
              <a:defRPr sz="4900"/>
            </a:lvl2pPr>
            <a:lvl3pPr lvl="2" algn="ctr">
              <a:spcBef>
                <a:spcPts val="0"/>
              </a:spcBef>
              <a:spcAft>
                <a:spcPts val="0"/>
              </a:spcAft>
              <a:buSzPts val="4900"/>
              <a:buNone/>
              <a:defRPr sz="4900"/>
            </a:lvl3pPr>
            <a:lvl4pPr lvl="3" algn="ctr">
              <a:spcBef>
                <a:spcPts val="0"/>
              </a:spcBef>
              <a:spcAft>
                <a:spcPts val="0"/>
              </a:spcAft>
              <a:buSzPts val="4900"/>
              <a:buNone/>
              <a:defRPr sz="4900"/>
            </a:lvl4pPr>
            <a:lvl5pPr lvl="4" algn="ctr">
              <a:spcBef>
                <a:spcPts val="0"/>
              </a:spcBef>
              <a:spcAft>
                <a:spcPts val="0"/>
              </a:spcAft>
              <a:buSzPts val="4900"/>
              <a:buNone/>
              <a:defRPr sz="4900"/>
            </a:lvl5pPr>
            <a:lvl6pPr lvl="5" algn="ctr">
              <a:spcBef>
                <a:spcPts val="0"/>
              </a:spcBef>
              <a:spcAft>
                <a:spcPts val="0"/>
              </a:spcAft>
              <a:buSzPts val="4900"/>
              <a:buNone/>
              <a:defRPr sz="4900"/>
            </a:lvl6pPr>
            <a:lvl7pPr lvl="6" algn="ctr">
              <a:spcBef>
                <a:spcPts val="0"/>
              </a:spcBef>
              <a:spcAft>
                <a:spcPts val="0"/>
              </a:spcAft>
              <a:buSzPts val="4900"/>
              <a:buNone/>
              <a:defRPr sz="4900"/>
            </a:lvl7pPr>
            <a:lvl8pPr lvl="7" algn="ctr">
              <a:spcBef>
                <a:spcPts val="0"/>
              </a:spcBef>
              <a:spcAft>
                <a:spcPts val="0"/>
              </a:spcAft>
              <a:buSzPts val="4900"/>
              <a:buNone/>
              <a:defRPr sz="4900"/>
            </a:lvl8pPr>
            <a:lvl9pPr lvl="8" algn="ctr">
              <a:spcBef>
                <a:spcPts val="0"/>
              </a:spcBef>
              <a:spcAft>
                <a:spcPts val="0"/>
              </a:spcAft>
              <a:buSzPts val="4900"/>
              <a:buNone/>
              <a:defRPr sz="4900"/>
            </a:lvl9pPr>
          </a:lstStyle>
          <a:p>
            <a:endParaRPr/>
          </a:p>
        </p:txBody>
      </p:sp>
      <p:sp>
        <p:nvSpPr>
          <p:cNvPr id="40" name="Google Shape;40;p9"/>
          <p:cNvSpPr txBox="1">
            <a:spLocks noGrp="1"/>
          </p:cNvSpPr>
          <p:nvPr>
            <p:ph type="subTitle" idx="1"/>
          </p:nvPr>
        </p:nvSpPr>
        <p:spPr>
          <a:xfrm>
            <a:off x="310447" y="4120005"/>
            <a:ext cx="4730100" cy="1815300"/>
          </a:xfrm>
          <a:prstGeom prst="rect">
            <a:avLst/>
          </a:prstGeom>
        </p:spPr>
        <p:txBody>
          <a:bodyPr spcFirstLastPara="1" wrap="square" lIns="107225" tIns="107225" rIns="107225" bIns="107225" anchor="t" anchorCtr="0">
            <a:noAutofit/>
          </a:bodyPr>
          <a:lstStyle>
            <a:lvl1pPr lvl="0" algn="ctr">
              <a:lnSpc>
                <a:spcPct val="100000"/>
              </a:lnSpc>
              <a:spcBef>
                <a:spcPts val="0"/>
              </a:spcBef>
              <a:spcAft>
                <a:spcPts val="0"/>
              </a:spcAft>
              <a:buSzPts val="2500"/>
              <a:buNone/>
              <a:defRPr sz="2500"/>
            </a:lvl1pPr>
            <a:lvl2pPr lvl="1" algn="ctr">
              <a:lnSpc>
                <a:spcPct val="100000"/>
              </a:lnSpc>
              <a:spcBef>
                <a:spcPts val="0"/>
              </a:spcBef>
              <a:spcAft>
                <a:spcPts val="0"/>
              </a:spcAft>
              <a:buSzPts val="2500"/>
              <a:buNone/>
              <a:defRPr sz="2500"/>
            </a:lvl2pPr>
            <a:lvl3pPr lvl="2" algn="ctr">
              <a:lnSpc>
                <a:spcPct val="100000"/>
              </a:lnSpc>
              <a:spcBef>
                <a:spcPts val="0"/>
              </a:spcBef>
              <a:spcAft>
                <a:spcPts val="0"/>
              </a:spcAft>
              <a:buSzPts val="2500"/>
              <a:buNone/>
              <a:defRPr sz="2500"/>
            </a:lvl3pPr>
            <a:lvl4pPr lvl="3" algn="ctr">
              <a:lnSpc>
                <a:spcPct val="100000"/>
              </a:lnSpc>
              <a:spcBef>
                <a:spcPts val="0"/>
              </a:spcBef>
              <a:spcAft>
                <a:spcPts val="0"/>
              </a:spcAft>
              <a:buSzPts val="2500"/>
              <a:buNone/>
              <a:defRPr sz="2500"/>
            </a:lvl4pPr>
            <a:lvl5pPr lvl="4" algn="ctr">
              <a:lnSpc>
                <a:spcPct val="100000"/>
              </a:lnSpc>
              <a:spcBef>
                <a:spcPts val="0"/>
              </a:spcBef>
              <a:spcAft>
                <a:spcPts val="0"/>
              </a:spcAft>
              <a:buSzPts val="2500"/>
              <a:buNone/>
              <a:defRPr sz="2500"/>
            </a:lvl5pPr>
            <a:lvl6pPr lvl="5" algn="ctr">
              <a:lnSpc>
                <a:spcPct val="100000"/>
              </a:lnSpc>
              <a:spcBef>
                <a:spcPts val="0"/>
              </a:spcBef>
              <a:spcAft>
                <a:spcPts val="0"/>
              </a:spcAft>
              <a:buSzPts val="2500"/>
              <a:buNone/>
              <a:defRPr sz="2500"/>
            </a:lvl6pPr>
            <a:lvl7pPr lvl="6" algn="ctr">
              <a:lnSpc>
                <a:spcPct val="100000"/>
              </a:lnSpc>
              <a:spcBef>
                <a:spcPts val="0"/>
              </a:spcBef>
              <a:spcAft>
                <a:spcPts val="0"/>
              </a:spcAft>
              <a:buSzPts val="2500"/>
              <a:buNone/>
              <a:defRPr sz="2500"/>
            </a:lvl7pPr>
            <a:lvl8pPr lvl="7" algn="ctr">
              <a:lnSpc>
                <a:spcPct val="100000"/>
              </a:lnSpc>
              <a:spcBef>
                <a:spcPts val="0"/>
              </a:spcBef>
              <a:spcAft>
                <a:spcPts val="0"/>
              </a:spcAft>
              <a:buSzPts val="2500"/>
              <a:buNone/>
              <a:defRPr sz="2500"/>
            </a:lvl8pPr>
            <a:lvl9pPr lvl="8" algn="ctr">
              <a:lnSpc>
                <a:spcPct val="100000"/>
              </a:lnSpc>
              <a:spcBef>
                <a:spcPts val="0"/>
              </a:spcBef>
              <a:spcAft>
                <a:spcPts val="0"/>
              </a:spcAft>
              <a:buSzPts val="2500"/>
              <a:buNone/>
              <a:defRPr sz="2500"/>
            </a:lvl9pPr>
          </a:lstStyle>
          <a:p>
            <a:endParaRPr/>
          </a:p>
        </p:txBody>
      </p:sp>
      <p:sp>
        <p:nvSpPr>
          <p:cNvPr id="41" name="Google Shape;41;p9"/>
          <p:cNvSpPr txBox="1">
            <a:spLocks noGrp="1"/>
          </p:cNvSpPr>
          <p:nvPr>
            <p:ph type="body" idx="2"/>
          </p:nvPr>
        </p:nvSpPr>
        <p:spPr>
          <a:xfrm>
            <a:off x="5775715" y="1064257"/>
            <a:ext cx="4486500" cy="5431200"/>
          </a:xfrm>
          <a:prstGeom prst="rect">
            <a:avLst/>
          </a:prstGeom>
        </p:spPr>
        <p:txBody>
          <a:bodyPr spcFirstLastPara="1" wrap="square" lIns="107225" tIns="107225" rIns="107225" bIns="107225" anchor="ctr" anchorCtr="0">
            <a:noAutofit/>
          </a:bodyPr>
          <a:lstStyle>
            <a:lvl1pPr marL="457200" lvl="0" indent="-361950">
              <a:spcBef>
                <a:spcPts val="0"/>
              </a:spcBef>
              <a:spcAft>
                <a:spcPts val="0"/>
              </a:spcAft>
              <a:buSzPts val="2100"/>
              <a:buChar char="●"/>
              <a:defRPr/>
            </a:lvl1pPr>
            <a:lvl2pPr marL="914400" lvl="1" indent="-330200">
              <a:spcBef>
                <a:spcPts val="1900"/>
              </a:spcBef>
              <a:spcAft>
                <a:spcPts val="0"/>
              </a:spcAft>
              <a:buSzPts val="1600"/>
              <a:buChar char="○"/>
              <a:defRPr/>
            </a:lvl2pPr>
            <a:lvl3pPr marL="1371600" lvl="2" indent="-330200">
              <a:spcBef>
                <a:spcPts val="1900"/>
              </a:spcBef>
              <a:spcAft>
                <a:spcPts val="0"/>
              </a:spcAft>
              <a:buSzPts val="1600"/>
              <a:buChar char="■"/>
              <a:defRPr/>
            </a:lvl3pPr>
            <a:lvl4pPr marL="1828800" lvl="3" indent="-330200">
              <a:spcBef>
                <a:spcPts val="1900"/>
              </a:spcBef>
              <a:spcAft>
                <a:spcPts val="0"/>
              </a:spcAft>
              <a:buSzPts val="1600"/>
              <a:buChar char="●"/>
              <a:defRPr/>
            </a:lvl4pPr>
            <a:lvl5pPr marL="2286000" lvl="4" indent="-330200">
              <a:spcBef>
                <a:spcPts val="1900"/>
              </a:spcBef>
              <a:spcAft>
                <a:spcPts val="0"/>
              </a:spcAft>
              <a:buSzPts val="1600"/>
              <a:buChar char="○"/>
              <a:defRPr/>
            </a:lvl5pPr>
            <a:lvl6pPr marL="2743200" lvl="5" indent="-330200">
              <a:spcBef>
                <a:spcPts val="1900"/>
              </a:spcBef>
              <a:spcAft>
                <a:spcPts val="0"/>
              </a:spcAft>
              <a:buSzPts val="1600"/>
              <a:buChar char="■"/>
              <a:defRPr/>
            </a:lvl6pPr>
            <a:lvl7pPr marL="3200400" lvl="6" indent="-330200">
              <a:spcBef>
                <a:spcPts val="1900"/>
              </a:spcBef>
              <a:spcAft>
                <a:spcPts val="0"/>
              </a:spcAft>
              <a:buSzPts val="1600"/>
              <a:buChar char="●"/>
              <a:defRPr/>
            </a:lvl7pPr>
            <a:lvl8pPr marL="3657600" lvl="7" indent="-330200">
              <a:spcBef>
                <a:spcPts val="1900"/>
              </a:spcBef>
              <a:spcAft>
                <a:spcPts val="0"/>
              </a:spcAft>
              <a:buSzPts val="1600"/>
              <a:buChar char="○"/>
              <a:defRPr/>
            </a:lvl8pPr>
            <a:lvl9pPr marL="4114800" lvl="8" indent="-330200">
              <a:spcBef>
                <a:spcPts val="1900"/>
              </a:spcBef>
              <a:spcAft>
                <a:spcPts val="1900"/>
              </a:spcAft>
              <a:buSzPts val="1600"/>
              <a:buChar char="■"/>
              <a:defRPr/>
            </a:lvl9pPr>
          </a:lstStyle>
          <a:p>
            <a:endParaRPr/>
          </a:p>
        </p:txBody>
      </p:sp>
      <p:sp>
        <p:nvSpPr>
          <p:cNvPr id="42" name="Google Shape;42;p9"/>
          <p:cNvSpPr txBox="1">
            <a:spLocks noGrp="1"/>
          </p:cNvSpPr>
          <p:nvPr>
            <p:ph type="sldNum" idx="12"/>
          </p:nvPr>
        </p:nvSpPr>
        <p:spPr>
          <a:xfrm>
            <a:off x="9906772" y="6854072"/>
            <a:ext cx="641400" cy="578400"/>
          </a:xfrm>
          <a:prstGeom prst="rect">
            <a:avLst/>
          </a:prstGeom>
        </p:spPr>
        <p:txBody>
          <a:bodyPr spcFirstLastPara="1" wrap="square" lIns="107225" tIns="107225" rIns="107225" bIns="1072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64468" y="5989568"/>
            <a:ext cx="7014300" cy="889500"/>
          </a:xfrm>
          <a:prstGeom prst="rect">
            <a:avLst/>
          </a:prstGeom>
        </p:spPr>
        <p:txBody>
          <a:bodyPr spcFirstLastPara="1" wrap="square" lIns="107225" tIns="107225" rIns="107225" bIns="107225" anchor="ctr" anchorCtr="0">
            <a:noAutofit/>
          </a:bodyPr>
          <a:lstStyle>
            <a:lvl1pPr marL="457200" lvl="0" indent="-228600">
              <a:lnSpc>
                <a:spcPct val="100000"/>
              </a:lnSpc>
              <a:spcBef>
                <a:spcPts val="0"/>
              </a:spcBef>
              <a:spcAft>
                <a:spcPts val="0"/>
              </a:spcAft>
              <a:buSzPts val="2100"/>
              <a:buNone/>
              <a:defRPr/>
            </a:lvl1pPr>
          </a:lstStyle>
          <a:p>
            <a:endParaRPr/>
          </a:p>
        </p:txBody>
      </p:sp>
      <p:sp>
        <p:nvSpPr>
          <p:cNvPr id="45" name="Google Shape;45;p10"/>
          <p:cNvSpPr txBox="1">
            <a:spLocks noGrp="1"/>
          </p:cNvSpPr>
          <p:nvPr>
            <p:ph type="sldNum" idx="12"/>
          </p:nvPr>
        </p:nvSpPr>
        <p:spPr>
          <a:xfrm>
            <a:off x="9906772" y="6854072"/>
            <a:ext cx="641400" cy="578400"/>
          </a:xfrm>
          <a:prstGeom prst="rect">
            <a:avLst/>
          </a:prstGeom>
        </p:spPr>
        <p:txBody>
          <a:bodyPr spcFirstLastPara="1" wrap="square" lIns="107225" tIns="107225" rIns="107225" bIns="1072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64468" y="1625801"/>
            <a:ext cx="9963000" cy="2886000"/>
          </a:xfrm>
          <a:prstGeom prst="rect">
            <a:avLst/>
          </a:prstGeom>
        </p:spPr>
        <p:txBody>
          <a:bodyPr spcFirstLastPara="1" wrap="square" lIns="107225" tIns="107225" rIns="107225" bIns="107225" anchor="b" anchorCtr="0">
            <a:noAutofit/>
          </a:bodyPr>
          <a:lstStyle>
            <a:lvl1pPr lvl="0" algn="ctr">
              <a:spcBef>
                <a:spcPts val="0"/>
              </a:spcBef>
              <a:spcAft>
                <a:spcPts val="0"/>
              </a:spcAft>
              <a:buSzPts val="14100"/>
              <a:buNone/>
              <a:defRPr sz="14100"/>
            </a:lvl1pPr>
            <a:lvl2pPr lvl="1" algn="ctr">
              <a:spcBef>
                <a:spcPts val="0"/>
              </a:spcBef>
              <a:spcAft>
                <a:spcPts val="0"/>
              </a:spcAft>
              <a:buSzPts val="14100"/>
              <a:buNone/>
              <a:defRPr sz="14100"/>
            </a:lvl2pPr>
            <a:lvl3pPr lvl="2" algn="ctr">
              <a:spcBef>
                <a:spcPts val="0"/>
              </a:spcBef>
              <a:spcAft>
                <a:spcPts val="0"/>
              </a:spcAft>
              <a:buSzPts val="14100"/>
              <a:buNone/>
              <a:defRPr sz="14100"/>
            </a:lvl3pPr>
            <a:lvl4pPr lvl="3" algn="ctr">
              <a:spcBef>
                <a:spcPts val="0"/>
              </a:spcBef>
              <a:spcAft>
                <a:spcPts val="0"/>
              </a:spcAft>
              <a:buSzPts val="14100"/>
              <a:buNone/>
              <a:defRPr sz="14100"/>
            </a:lvl4pPr>
            <a:lvl5pPr lvl="4" algn="ctr">
              <a:spcBef>
                <a:spcPts val="0"/>
              </a:spcBef>
              <a:spcAft>
                <a:spcPts val="0"/>
              </a:spcAft>
              <a:buSzPts val="14100"/>
              <a:buNone/>
              <a:defRPr sz="14100"/>
            </a:lvl5pPr>
            <a:lvl6pPr lvl="5" algn="ctr">
              <a:spcBef>
                <a:spcPts val="0"/>
              </a:spcBef>
              <a:spcAft>
                <a:spcPts val="0"/>
              </a:spcAft>
              <a:buSzPts val="14100"/>
              <a:buNone/>
              <a:defRPr sz="14100"/>
            </a:lvl6pPr>
            <a:lvl7pPr lvl="6" algn="ctr">
              <a:spcBef>
                <a:spcPts val="0"/>
              </a:spcBef>
              <a:spcAft>
                <a:spcPts val="0"/>
              </a:spcAft>
              <a:buSzPts val="14100"/>
              <a:buNone/>
              <a:defRPr sz="14100"/>
            </a:lvl7pPr>
            <a:lvl8pPr lvl="7" algn="ctr">
              <a:spcBef>
                <a:spcPts val="0"/>
              </a:spcBef>
              <a:spcAft>
                <a:spcPts val="0"/>
              </a:spcAft>
              <a:buSzPts val="14100"/>
              <a:buNone/>
              <a:defRPr sz="14100"/>
            </a:lvl8pPr>
            <a:lvl9pPr lvl="8" algn="ctr">
              <a:spcBef>
                <a:spcPts val="0"/>
              </a:spcBef>
              <a:spcAft>
                <a:spcPts val="0"/>
              </a:spcAft>
              <a:buSzPts val="14100"/>
              <a:buNone/>
              <a:defRPr sz="14100"/>
            </a:lvl9pPr>
          </a:lstStyle>
          <a:p>
            <a:r>
              <a:t>xx%</a:t>
            </a:r>
          </a:p>
        </p:txBody>
      </p:sp>
      <p:sp>
        <p:nvSpPr>
          <p:cNvPr id="48" name="Google Shape;48;p11"/>
          <p:cNvSpPr txBox="1">
            <a:spLocks noGrp="1"/>
          </p:cNvSpPr>
          <p:nvPr>
            <p:ph type="body" idx="1"/>
          </p:nvPr>
        </p:nvSpPr>
        <p:spPr>
          <a:xfrm>
            <a:off x="364468" y="4633192"/>
            <a:ext cx="9963000" cy="1911900"/>
          </a:xfrm>
          <a:prstGeom prst="rect">
            <a:avLst/>
          </a:prstGeom>
        </p:spPr>
        <p:txBody>
          <a:bodyPr spcFirstLastPara="1" wrap="square" lIns="107225" tIns="107225" rIns="107225" bIns="107225" anchor="t" anchorCtr="0">
            <a:noAutofit/>
          </a:bodyPr>
          <a:lstStyle>
            <a:lvl1pPr marL="457200" lvl="0" indent="-361950" algn="ctr">
              <a:spcBef>
                <a:spcPts val="0"/>
              </a:spcBef>
              <a:spcAft>
                <a:spcPts val="0"/>
              </a:spcAft>
              <a:buSzPts val="2100"/>
              <a:buChar char="●"/>
              <a:defRPr/>
            </a:lvl1pPr>
            <a:lvl2pPr marL="914400" lvl="1" indent="-330200" algn="ctr">
              <a:spcBef>
                <a:spcPts val="1900"/>
              </a:spcBef>
              <a:spcAft>
                <a:spcPts val="0"/>
              </a:spcAft>
              <a:buSzPts val="1600"/>
              <a:buChar char="○"/>
              <a:defRPr/>
            </a:lvl2pPr>
            <a:lvl3pPr marL="1371600" lvl="2" indent="-330200" algn="ctr">
              <a:spcBef>
                <a:spcPts val="1900"/>
              </a:spcBef>
              <a:spcAft>
                <a:spcPts val="0"/>
              </a:spcAft>
              <a:buSzPts val="1600"/>
              <a:buChar char="■"/>
              <a:defRPr/>
            </a:lvl3pPr>
            <a:lvl4pPr marL="1828800" lvl="3" indent="-330200" algn="ctr">
              <a:spcBef>
                <a:spcPts val="1900"/>
              </a:spcBef>
              <a:spcAft>
                <a:spcPts val="0"/>
              </a:spcAft>
              <a:buSzPts val="1600"/>
              <a:buChar char="●"/>
              <a:defRPr/>
            </a:lvl4pPr>
            <a:lvl5pPr marL="2286000" lvl="4" indent="-330200" algn="ctr">
              <a:spcBef>
                <a:spcPts val="1900"/>
              </a:spcBef>
              <a:spcAft>
                <a:spcPts val="0"/>
              </a:spcAft>
              <a:buSzPts val="1600"/>
              <a:buChar char="○"/>
              <a:defRPr/>
            </a:lvl5pPr>
            <a:lvl6pPr marL="2743200" lvl="5" indent="-330200" algn="ctr">
              <a:spcBef>
                <a:spcPts val="1900"/>
              </a:spcBef>
              <a:spcAft>
                <a:spcPts val="0"/>
              </a:spcAft>
              <a:buSzPts val="1600"/>
              <a:buChar char="■"/>
              <a:defRPr/>
            </a:lvl6pPr>
            <a:lvl7pPr marL="3200400" lvl="6" indent="-330200" algn="ctr">
              <a:spcBef>
                <a:spcPts val="1900"/>
              </a:spcBef>
              <a:spcAft>
                <a:spcPts val="0"/>
              </a:spcAft>
              <a:buSzPts val="1600"/>
              <a:buChar char="●"/>
              <a:defRPr/>
            </a:lvl7pPr>
            <a:lvl8pPr marL="3657600" lvl="7" indent="-330200" algn="ctr">
              <a:spcBef>
                <a:spcPts val="1900"/>
              </a:spcBef>
              <a:spcAft>
                <a:spcPts val="0"/>
              </a:spcAft>
              <a:buSzPts val="1600"/>
              <a:buChar char="○"/>
              <a:defRPr/>
            </a:lvl8pPr>
            <a:lvl9pPr marL="4114800" lvl="8" indent="-330200" algn="ctr">
              <a:spcBef>
                <a:spcPts val="1900"/>
              </a:spcBef>
              <a:spcAft>
                <a:spcPts val="1900"/>
              </a:spcAft>
              <a:buSzPts val="1600"/>
              <a:buChar char="■"/>
              <a:defRPr/>
            </a:lvl9pPr>
          </a:lstStyle>
          <a:p>
            <a:endParaRPr/>
          </a:p>
        </p:txBody>
      </p:sp>
      <p:sp>
        <p:nvSpPr>
          <p:cNvPr id="49" name="Google Shape;49;p11"/>
          <p:cNvSpPr txBox="1">
            <a:spLocks noGrp="1"/>
          </p:cNvSpPr>
          <p:nvPr>
            <p:ph type="sldNum" idx="12"/>
          </p:nvPr>
        </p:nvSpPr>
        <p:spPr>
          <a:xfrm>
            <a:off x="9906772" y="6854072"/>
            <a:ext cx="641400" cy="578400"/>
          </a:xfrm>
          <a:prstGeom prst="rect">
            <a:avLst/>
          </a:prstGeom>
        </p:spPr>
        <p:txBody>
          <a:bodyPr spcFirstLastPara="1" wrap="square" lIns="107225" tIns="107225" rIns="107225" bIns="1072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pic>
        <p:nvPicPr>
          <p:cNvPr id="6" name="Google Shape;6;p1"/>
          <p:cNvPicPr preferRelativeResize="0"/>
          <p:nvPr/>
        </p:nvPicPr>
        <p:blipFill>
          <a:blip r:embed="rId11">
            <a:alphaModFix/>
          </a:blip>
          <a:stretch>
            <a:fillRect/>
          </a:stretch>
        </p:blipFill>
        <p:spPr>
          <a:xfrm>
            <a:off x="0" y="616"/>
            <a:ext cx="10691998" cy="7558767"/>
          </a:xfrm>
          <a:prstGeom prst="rect">
            <a:avLst/>
          </a:prstGeom>
          <a:noFill/>
          <a:ln>
            <a:noFill/>
          </a:ln>
        </p:spPr>
      </p:pic>
      <p:sp>
        <p:nvSpPr>
          <p:cNvPr id="7" name="Google Shape;7;p1"/>
          <p:cNvSpPr txBox="1">
            <a:spLocks noGrp="1"/>
          </p:cNvSpPr>
          <p:nvPr>
            <p:ph type="title"/>
          </p:nvPr>
        </p:nvSpPr>
        <p:spPr>
          <a:xfrm>
            <a:off x="364468" y="654105"/>
            <a:ext cx="9963000" cy="841800"/>
          </a:xfrm>
          <a:prstGeom prst="rect">
            <a:avLst/>
          </a:prstGeom>
          <a:noFill/>
          <a:ln>
            <a:noFill/>
          </a:ln>
        </p:spPr>
        <p:txBody>
          <a:bodyPr spcFirstLastPara="1" wrap="square" lIns="107225" tIns="107225" rIns="107225" bIns="107225" anchor="t" anchorCtr="0">
            <a:noAutofit/>
          </a:bodyPr>
          <a:lstStyle>
            <a:lvl1pPr lvl="0">
              <a:spcBef>
                <a:spcPts val="0"/>
              </a:spcBef>
              <a:spcAft>
                <a:spcPts val="0"/>
              </a:spcAft>
              <a:buClr>
                <a:schemeClr val="dk1"/>
              </a:buClr>
              <a:buSzPts val="3300"/>
              <a:buNone/>
              <a:defRPr sz="3300">
                <a:solidFill>
                  <a:schemeClr val="dk1"/>
                </a:solidFill>
              </a:defRPr>
            </a:lvl1pPr>
            <a:lvl2pPr lvl="1">
              <a:spcBef>
                <a:spcPts val="0"/>
              </a:spcBef>
              <a:spcAft>
                <a:spcPts val="0"/>
              </a:spcAft>
              <a:buClr>
                <a:schemeClr val="dk1"/>
              </a:buClr>
              <a:buSzPts val="3300"/>
              <a:buNone/>
              <a:defRPr sz="3300">
                <a:solidFill>
                  <a:schemeClr val="dk1"/>
                </a:solidFill>
              </a:defRPr>
            </a:lvl2pPr>
            <a:lvl3pPr lvl="2">
              <a:spcBef>
                <a:spcPts val="0"/>
              </a:spcBef>
              <a:spcAft>
                <a:spcPts val="0"/>
              </a:spcAft>
              <a:buClr>
                <a:schemeClr val="dk1"/>
              </a:buClr>
              <a:buSzPts val="3300"/>
              <a:buNone/>
              <a:defRPr sz="3300">
                <a:solidFill>
                  <a:schemeClr val="dk1"/>
                </a:solidFill>
              </a:defRPr>
            </a:lvl3pPr>
            <a:lvl4pPr lvl="3">
              <a:spcBef>
                <a:spcPts val="0"/>
              </a:spcBef>
              <a:spcAft>
                <a:spcPts val="0"/>
              </a:spcAft>
              <a:buClr>
                <a:schemeClr val="dk1"/>
              </a:buClr>
              <a:buSzPts val="3300"/>
              <a:buNone/>
              <a:defRPr sz="3300">
                <a:solidFill>
                  <a:schemeClr val="dk1"/>
                </a:solidFill>
              </a:defRPr>
            </a:lvl4pPr>
            <a:lvl5pPr lvl="4">
              <a:spcBef>
                <a:spcPts val="0"/>
              </a:spcBef>
              <a:spcAft>
                <a:spcPts val="0"/>
              </a:spcAft>
              <a:buClr>
                <a:schemeClr val="dk1"/>
              </a:buClr>
              <a:buSzPts val="3300"/>
              <a:buNone/>
              <a:defRPr sz="3300">
                <a:solidFill>
                  <a:schemeClr val="dk1"/>
                </a:solidFill>
              </a:defRPr>
            </a:lvl5pPr>
            <a:lvl6pPr lvl="5">
              <a:spcBef>
                <a:spcPts val="0"/>
              </a:spcBef>
              <a:spcAft>
                <a:spcPts val="0"/>
              </a:spcAft>
              <a:buClr>
                <a:schemeClr val="dk1"/>
              </a:buClr>
              <a:buSzPts val="3300"/>
              <a:buNone/>
              <a:defRPr sz="3300">
                <a:solidFill>
                  <a:schemeClr val="dk1"/>
                </a:solidFill>
              </a:defRPr>
            </a:lvl6pPr>
            <a:lvl7pPr lvl="6">
              <a:spcBef>
                <a:spcPts val="0"/>
              </a:spcBef>
              <a:spcAft>
                <a:spcPts val="0"/>
              </a:spcAft>
              <a:buClr>
                <a:schemeClr val="dk1"/>
              </a:buClr>
              <a:buSzPts val="3300"/>
              <a:buNone/>
              <a:defRPr sz="3300">
                <a:solidFill>
                  <a:schemeClr val="dk1"/>
                </a:solidFill>
              </a:defRPr>
            </a:lvl7pPr>
            <a:lvl8pPr lvl="7">
              <a:spcBef>
                <a:spcPts val="0"/>
              </a:spcBef>
              <a:spcAft>
                <a:spcPts val="0"/>
              </a:spcAft>
              <a:buClr>
                <a:schemeClr val="dk1"/>
              </a:buClr>
              <a:buSzPts val="3300"/>
              <a:buNone/>
              <a:defRPr sz="3300">
                <a:solidFill>
                  <a:schemeClr val="dk1"/>
                </a:solidFill>
              </a:defRPr>
            </a:lvl8pPr>
            <a:lvl9pPr lvl="8">
              <a:spcBef>
                <a:spcPts val="0"/>
              </a:spcBef>
              <a:spcAft>
                <a:spcPts val="0"/>
              </a:spcAft>
              <a:buClr>
                <a:schemeClr val="dk1"/>
              </a:buClr>
              <a:buSzPts val="3300"/>
              <a:buNone/>
              <a:defRPr sz="3300">
                <a:solidFill>
                  <a:schemeClr val="dk1"/>
                </a:solidFill>
              </a:defRPr>
            </a:lvl9pPr>
          </a:lstStyle>
          <a:p>
            <a:endParaRPr/>
          </a:p>
        </p:txBody>
      </p:sp>
      <p:sp>
        <p:nvSpPr>
          <p:cNvPr id="8" name="Google Shape;8;p1"/>
          <p:cNvSpPr txBox="1">
            <a:spLocks noGrp="1"/>
          </p:cNvSpPr>
          <p:nvPr>
            <p:ph type="body" idx="1"/>
          </p:nvPr>
        </p:nvSpPr>
        <p:spPr>
          <a:xfrm>
            <a:off x="364468" y="1693927"/>
            <a:ext cx="9963000" cy="5021400"/>
          </a:xfrm>
          <a:prstGeom prst="rect">
            <a:avLst/>
          </a:prstGeom>
          <a:noFill/>
          <a:ln>
            <a:noFill/>
          </a:ln>
        </p:spPr>
        <p:txBody>
          <a:bodyPr spcFirstLastPara="1" wrap="square" lIns="107225" tIns="107225" rIns="107225" bIns="107225" anchor="t" anchorCtr="0">
            <a:noAutofit/>
          </a:bodyPr>
          <a:lstStyle>
            <a:lvl1pPr marL="457200" lvl="0" indent="-361950">
              <a:lnSpc>
                <a:spcPct val="115000"/>
              </a:lnSpc>
              <a:spcBef>
                <a:spcPts val="0"/>
              </a:spcBef>
              <a:spcAft>
                <a:spcPts val="0"/>
              </a:spcAft>
              <a:buSzPts val="2100"/>
              <a:buChar char="●"/>
              <a:defRPr sz="2100"/>
            </a:lvl1pPr>
            <a:lvl2pPr marL="914400" lvl="1" indent="-330200">
              <a:lnSpc>
                <a:spcPct val="115000"/>
              </a:lnSpc>
              <a:spcBef>
                <a:spcPts val="1900"/>
              </a:spcBef>
              <a:spcAft>
                <a:spcPts val="0"/>
              </a:spcAft>
              <a:buSzPts val="1600"/>
              <a:buChar char="○"/>
              <a:defRPr sz="1600"/>
            </a:lvl2pPr>
            <a:lvl3pPr marL="1371600" lvl="2" indent="-330200">
              <a:lnSpc>
                <a:spcPct val="115000"/>
              </a:lnSpc>
              <a:spcBef>
                <a:spcPts val="1900"/>
              </a:spcBef>
              <a:spcAft>
                <a:spcPts val="0"/>
              </a:spcAft>
              <a:buSzPts val="1600"/>
              <a:buChar char="■"/>
              <a:defRPr sz="1600"/>
            </a:lvl3pPr>
            <a:lvl4pPr marL="1828800" lvl="3" indent="-330200">
              <a:lnSpc>
                <a:spcPct val="115000"/>
              </a:lnSpc>
              <a:spcBef>
                <a:spcPts val="1900"/>
              </a:spcBef>
              <a:spcAft>
                <a:spcPts val="0"/>
              </a:spcAft>
              <a:buSzPts val="1600"/>
              <a:buChar char="●"/>
              <a:defRPr sz="1600"/>
            </a:lvl4pPr>
            <a:lvl5pPr marL="2286000" lvl="4" indent="-330200">
              <a:lnSpc>
                <a:spcPct val="115000"/>
              </a:lnSpc>
              <a:spcBef>
                <a:spcPts val="1900"/>
              </a:spcBef>
              <a:spcAft>
                <a:spcPts val="0"/>
              </a:spcAft>
              <a:buSzPts val="1600"/>
              <a:buChar char="○"/>
              <a:defRPr sz="1600"/>
            </a:lvl5pPr>
            <a:lvl6pPr marL="2743200" lvl="5" indent="-330200">
              <a:lnSpc>
                <a:spcPct val="115000"/>
              </a:lnSpc>
              <a:spcBef>
                <a:spcPts val="1900"/>
              </a:spcBef>
              <a:spcAft>
                <a:spcPts val="0"/>
              </a:spcAft>
              <a:buSzPts val="1600"/>
              <a:buChar char="■"/>
              <a:defRPr sz="1600"/>
            </a:lvl6pPr>
            <a:lvl7pPr marL="3200400" lvl="6" indent="-330200">
              <a:lnSpc>
                <a:spcPct val="115000"/>
              </a:lnSpc>
              <a:spcBef>
                <a:spcPts val="1900"/>
              </a:spcBef>
              <a:spcAft>
                <a:spcPts val="0"/>
              </a:spcAft>
              <a:buSzPts val="1600"/>
              <a:buChar char="●"/>
              <a:defRPr sz="1600"/>
            </a:lvl7pPr>
            <a:lvl8pPr marL="3657600" lvl="7" indent="-330200">
              <a:lnSpc>
                <a:spcPct val="115000"/>
              </a:lnSpc>
              <a:spcBef>
                <a:spcPts val="1900"/>
              </a:spcBef>
              <a:spcAft>
                <a:spcPts val="0"/>
              </a:spcAft>
              <a:buSzPts val="1600"/>
              <a:buChar char="○"/>
              <a:defRPr sz="1600"/>
            </a:lvl8pPr>
            <a:lvl9pPr marL="4114800" lvl="8" indent="-330200">
              <a:lnSpc>
                <a:spcPct val="115000"/>
              </a:lnSpc>
              <a:spcBef>
                <a:spcPts val="1900"/>
              </a:spcBef>
              <a:spcAft>
                <a:spcPts val="1900"/>
              </a:spcAft>
              <a:buSzPts val="1600"/>
              <a:buChar char="■"/>
              <a:defRPr sz="1600"/>
            </a:lvl9pPr>
          </a:lstStyle>
          <a:p>
            <a:endParaRPr/>
          </a:p>
        </p:txBody>
      </p:sp>
      <p:sp>
        <p:nvSpPr>
          <p:cNvPr id="9" name="Google Shape;9;p1"/>
          <p:cNvSpPr txBox="1">
            <a:spLocks noGrp="1"/>
          </p:cNvSpPr>
          <p:nvPr>
            <p:ph type="sldNum" idx="12"/>
          </p:nvPr>
        </p:nvSpPr>
        <p:spPr>
          <a:xfrm>
            <a:off x="9906772" y="6854072"/>
            <a:ext cx="641400" cy="578400"/>
          </a:xfrm>
          <a:prstGeom prst="rect">
            <a:avLst/>
          </a:prstGeom>
          <a:noFill/>
          <a:ln>
            <a:noFill/>
          </a:ln>
        </p:spPr>
        <p:txBody>
          <a:bodyPr spcFirstLastPara="1" wrap="square" lIns="107225" tIns="107225" rIns="107225" bIns="107225" anchor="ctr" anchorCtr="0">
            <a:no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3.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openxmlformats.org/officeDocument/2006/relationships/hyperlink" Target="https://www.researchinpractice.org.uk/media/4974/developing-effective-safeguarding-adult-review-learning-events_pt_web.pdf" TargetMode="External"/><Relationship Id="rId13" Type="http://schemas.openxmlformats.org/officeDocument/2006/relationships/hyperlink" Target="https://proceduresonline.com/trixcms2/media/18898/terms-of-reference-template-appendix-d-sar-pp.docx" TargetMode="External"/><Relationship Id="rId18" Type="http://schemas.openxmlformats.org/officeDocument/2006/relationships/hyperlink" Target="https://proceduresonline.com/trixcms2/media/18897/silp-learning-review-tor-template.docx" TargetMode="External"/><Relationship Id="rId3" Type="http://schemas.openxmlformats.org/officeDocument/2006/relationships/hyperlink" Target="https://proceduresonline.com/trixcms2/media/14098/scie-sar-quality-markers-comprehensive-checklist.pdf" TargetMode="External"/><Relationship Id="rId7" Type="http://schemas.openxmlformats.org/officeDocument/2006/relationships/hyperlink" Target="https://adults.ccinform.co.uk/practice-guidance/writing-chronologies/" TargetMode="External"/><Relationship Id="rId12" Type="http://schemas.openxmlformats.org/officeDocument/2006/relationships/hyperlink" Target="https://www.northumberland.gov.uk/NorthumberlandCountyCouncil/media/Health-and-social-care/Care%20support%20for%20adults/safeguarding%20adults/North-East-SAR-Quality-Markers-Checklist-FINAL-July-2021.pdf" TargetMode="External"/><Relationship Id="rId17" Type="http://schemas.openxmlformats.org/officeDocument/2006/relationships/hyperlink" Target="https://proceduresonline.com/trixcms2/media/18894/agency-report-template-silp.docx" TargetMode="External"/><Relationship Id="rId2" Type="http://schemas.openxmlformats.org/officeDocument/2006/relationships/hyperlink" Target="https://www.scie.org.uk/safeguarding/adults/reviews/in-rapid-time/" TargetMode="External"/><Relationship Id="rId16" Type="http://schemas.openxmlformats.org/officeDocument/2006/relationships/hyperlink" Target="https://proceduresonline.com/trixcms2/media/18895/guidance-and-chronology-template.docx" TargetMode="External"/><Relationship Id="rId20"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nationalnetwork.org.uk/search.html" TargetMode="External"/><Relationship Id="rId11" Type="http://schemas.openxmlformats.org/officeDocument/2006/relationships/hyperlink" Target="https://www.proceduresonline.com/northumberland/adultsg/p_safe_adult_rev.html" TargetMode="External"/><Relationship Id="rId5" Type="http://schemas.openxmlformats.org/officeDocument/2006/relationships/hyperlink" Target="https://www.reviewconsulting.co.uk/silp-reviews/" TargetMode="External"/><Relationship Id="rId15" Type="http://schemas.openxmlformats.org/officeDocument/2006/relationships/hyperlink" Target="https://proceduresonline.com/trixcms2/media/18893/agency-chronology-of-involvement-template-appendix-m-sar-pp.docx" TargetMode="External"/><Relationship Id="rId10" Type="http://schemas.openxmlformats.org/officeDocument/2006/relationships/hyperlink" Target="https://www.northumberland.gov.uk/NorthumberlandCountyCouncil/media/About-the-Council/Partners/Safer%20Northumberland/Mrs-C-and-Miss-A-DHR-and-MH-Homicide-Investigation-in-Northumberland.pdf" TargetMode="External"/><Relationship Id="rId19" Type="http://schemas.openxmlformats.org/officeDocument/2006/relationships/image" Target="../media/image4.jpeg"/><Relationship Id="rId4" Type="http://schemas.openxmlformats.org/officeDocument/2006/relationships/hyperlink" Target="https://www.scie.org.uk/children/learningtogether/" TargetMode="External"/><Relationship Id="rId9" Type="http://schemas.openxmlformats.org/officeDocument/2006/relationships/hyperlink" Target="https://www.northumberland.gov.uk/NorthumberlandCountyCouncil/media/Health-and-social-care/Care%20support%20for%20adults/Adult-U-Executive-Summary-report-PUBLISH.pdf" TargetMode="External"/><Relationship Id="rId14" Type="http://schemas.openxmlformats.org/officeDocument/2006/relationships/hyperlink" Target="https://proceduresonline.com/trixcms2/media/18896/imr-template-appendix-l-sar-pp.doc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www.scie.org.uk/safeguarding/adults/reviews/in-rapid-time/" TargetMode="Externa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8" Type="http://schemas.openxmlformats.org/officeDocument/2006/relationships/hyperlink" Target="https://www.researchinpractice.org.uk/media/4974/developing-effective-safeguarding-adult-review-learning-events_pt_web.pdf" TargetMode="Externa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hyperlink" Target="http://www.scie.org.uk/children/learningtogether/" TargetMode="Externa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64406" y="3779837"/>
            <a:ext cx="9963000" cy="1122000"/>
          </a:xfrm>
          <a:prstGeom prst="rect">
            <a:avLst/>
          </a:prstGeom>
        </p:spPr>
        <p:txBody>
          <a:bodyPr spcFirstLastPara="1" wrap="square" lIns="107225" tIns="107225" rIns="107225" bIns="107225" anchor="b" anchorCtr="0">
            <a:noAutofit/>
          </a:bodyPr>
          <a:lstStyle/>
          <a:p>
            <a:pPr marL="0" lvl="0" indent="0" algn="ctr" rtl="0">
              <a:spcBef>
                <a:spcPts val="0"/>
              </a:spcBef>
              <a:spcAft>
                <a:spcPts val="0"/>
              </a:spcAft>
              <a:buNone/>
            </a:pPr>
            <a:r>
              <a:rPr lang="en-GB" dirty="0"/>
              <a:t>Northumberland </a:t>
            </a:r>
            <a:br>
              <a:rPr lang="en-GB" dirty="0"/>
            </a:br>
            <a:r>
              <a:rPr lang="en-GB" dirty="0"/>
              <a:t>Learning Review Toolkit</a:t>
            </a:r>
            <a:endParaRPr i="1" dirty="0"/>
          </a:p>
        </p:txBody>
      </p:sp>
      <p:sp>
        <p:nvSpPr>
          <p:cNvPr id="2" name="TextBox 1">
            <a:extLst>
              <a:ext uri="{FF2B5EF4-FFF2-40B4-BE49-F238E27FC236}">
                <a16:creationId xmlns:a16="http://schemas.microsoft.com/office/drawing/2014/main" id="{66122A23-B461-4CB8-A823-DD14CC7FD18E}"/>
              </a:ext>
            </a:extLst>
          </p:cNvPr>
          <p:cNvSpPr txBox="1"/>
          <p:nvPr/>
        </p:nvSpPr>
        <p:spPr>
          <a:xfrm>
            <a:off x="736270" y="5807033"/>
            <a:ext cx="4762005" cy="307777"/>
          </a:xfrm>
          <a:prstGeom prst="rect">
            <a:avLst/>
          </a:prstGeom>
          <a:noFill/>
        </p:spPr>
        <p:txBody>
          <a:bodyPr wrap="square" rtlCol="0">
            <a:spAutoFit/>
          </a:bodyPr>
          <a:lstStyle/>
          <a:p>
            <a:r>
              <a:rPr lang="en-GB" b="1" dirty="0">
                <a:solidFill>
                  <a:schemeClr val="bg1"/>
                </a:solidFill>
              </a:rPr>
              <a:t>Document Control – Version 1: April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E894-D7FF-47F0-AE7F-2C76190AA4A8}"/>
              </a:ext>
            </a:extLst>
          </p:cNvPr>
          <p:cNvSpPr>
            <a:spLocks noGrp="1"/>
          </p:cNvSpPr>
          <p:nvPr>
            <p:ph type="title"/>
          </p:nvPr>
        </p:nvSpPr>
        <p:spPr>
          <a:xfrm>
            <a:off x="253936" y="171784"/>
            <a:ext cx="9963000" cy="841800"/>
          </a:xfrm>
        </p:spPr>
        <p:txBody>
          <a:bodyPr/>
          <a:lstStyle/>
          <a:p>
            <a:endParaRPr lang="en-GB" b="1"/>
          </a:p>
        </p:txBody>
      </p:sp>
      <p:sp>
        <p:nvSpPr>
          <p:cNvPr id="3" name="Text Placeholder 2">
            <a:extLst>
              <a:ext uri="{FF2B5EF4-FFF2-40B4-BE49-F238E27FC236}">
                <a16:creationId xmlns:a16="http://schemas.microsoft.com/office/drawing/2014/main" id="{929413B3-BAEA-4A68-AA5E-537D7BAF9E26}"/>
              </a:ext>
            </a:extLst>
          </p:cNvPr>
          <p:cNvSpPr>
            <a:spLocks noGrp="1"/>
          </p:cNvSpPr>
          <p:nvPr>
            <p:ph type="body" idx="1"/>
          </p:nvPr>
        </p:nvSpPr>
        <p:spPr/>
        <p:txBody>
          <a:bodyPr/>
          <a:lstStyle/>
          <a:p>
            <a:endParaRPr lang="en-GB"/>
          </a:p>
        </p:txBody>
      </p:sp>
      <p:pic>
        <p:nvPicPr>
          <p:cNvPr id="4" name="Picture 2">
            <a:extLst>
              <a:ext uri="{FF2B5EF4-FFF2-40B4-BE49-F238E27FC236}">
                <a16:creationId xmlns:a16="http://schemas.microsoft.com/office/drawing/2014/main" id="{98FFD2BD-7433-47FF-9556-C3336980B6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5">
            <a:extLst>
              <a:ext uri="{FF2B5EF4-FFF2-40B4-BE49-F238E27FC236}">
                <a16:creationId xmlns:a16="http://schemas.microsoft.com/office/drawing/2014/main" id="{8308CDEF-DCCE-4A44-99CB-6663E35EA824}"/>
              </a:ext>
            </a:extLst>
          </p:cNvPr>
          <p:cNvGraphicFramePr>
            <a:graphicFrameLocks noGrp="1"/>
          </p:cNvGraphicFramePr>
          <p:nvPr>
            <p:extLst>
              <p:ext uri="{D42A27DB-BD31-4B8C-83A1-F6EECF244321}">
                <p14:modId xmlns:p14="http://schemas.microsoft.com/office/powerpoint/2010/main" val="2127332089"/>
              </p:ext>
            </p:extLst>
          </p:nvPr>
        </p:nvGraphicFramePr>
        <p:xfrm>
          <a:off x="260108" y="342376"/>
          <a:ext cx="10260280" cy="6239441"/>
        </p:xfrm>
        <a:graphic>
          <a:graphicData uri="http://schemas.openxmlformats.org/drawingml/2006/table">
            <a:tbl>
              <a:tblPr firstRow="1" bandRow="1">
                <a:tableStyleId>{5C22544A-7EE6-4342-B048-85BDC9FD1C3A}</a:tableStyleId>
              </a:tblPr>
              <a:tblGrid>
                <a:gridCol w="5130140">
                  <a:extLst>
                    <a:ext uri="{9D8B030D-6E8A-4147-A177-3AD203B41FA5}">
                      <a16:colId xmlns:a16="http://schemas.microsoft.com/office/drawing/2014/main" val="3003382640"/>
                    </a:ext>
                  </a:extLst>
                </a:gridCol>
                <a:gridCol w="5130140">
                  <a:extLst>
                    <a:ext uri="{9D8B030D-6E8A-4147-A177-3AD203B41FA5}">
                      <a16:colId xmlns:a16="http://schemas.microsoft.com/office/drawing/2014/main" val="442092948"/>
                    </a:ext>
                  </a:extLst>
                </a:gridCol>
              </a:tblGrid>
              <a:tr h="470292">
                <a:tc gridSpan="2">
                  <a:txBody>
                    <a:bodyPr/>
                    <a:lstStyle/>
                    <a:p>
                      <a:pPr marL="342900" indent="-342900">
                        <a:buAutoNum type="arabicPeriod"/>
                      </a:pPr>
                      <a:r>
                        <a:rPr lang="en-GB" sz="1800">
                          <a:solidFill>
                            <a:srgbClr val="002060"/>
                          </a:solidFill>
                        </a:rPr>
                        <a:t>Accountability and Support</a:t>
                      </a:r>
                    </a:p>
                  </a:txBody>
                  <a:tcPr>
                    <a:solidFill>
                      <a:srgbClr val="C7E2FD"/>
                    </a:solidFill>
                  </a:tcPr>
                </a:tc>
                <a:tc hMerge="1">
                  <a:txBody>
                    <a:bodyPr/>
                    <a:lstStyle/>
                    <a:p>
                      <a:endParaRPr lang="en-GB"/>
                    </a:p>
                  </a:txBody>
                  <a:tcPr/>
                </a:tc>
                <a:extLst>
                  <a:ext uri="{0D108BD9-81ED-4DB2-BD59-A6C34878D82A}">
                    <a16:rowId xmlns:a16="http://schemas.microsoft.com/office/drawing/2014/main" val="3289112449"/>
                  </a:ext>
                </a:extLst>
              </a:tr>
              <a:tr h="629886">
                <a:tc gridSpan="2">
                  <a:txBody>
                    <a:bodyPr/>
                    <a:lstStyle/>
                    <a:p>
                      <a:r>
                        <a:rPr lang="en-GB" sz="1800" dirty="0">
                          <a:solidFill>
                            <a:srgbClr val="002060"/>
                          </a:solidFill>
                        </a:rPr>
                        <a:t>Quality Statement: There are clear governance arrangements agreed from the outset, and the Reviewer is fully supported to undertake a quality review within the required timescales.</a:t>
                      </a:r>
                      <a:endParaRPr lang="en-US" dirty="0"/>
                    </a:p>
                  </a:txBody>
                  <a:tcPr>
                    <a:solidFill>
                      <a:srgbClr val="C7E2FD"/>
                    </a:solidFill>
                  </a:tcPr>
                </a:tc>
                <a:tc hMerge="1">
                  <a:txBody>
                    <a:bodyPr/>
                    <a:lstStyle/>
                    <a:p>
                      <a:endParaRPr lang="en-GB"/>
                    </a:p>
                  </a:txBody>
                  <a:tcPr/>
                </a:tc>
                <a:extLst>
                  <a:ext uri="{0D108BD9-81ED-4DB2-BD59-A6C34878D82A}">
                    <a16:rowId xmlns:a16="http://schemas.microsoft.com/office/drawing/2014/main" val="320932338"/>
                  </a:ext>
                </a:extLst>
              </a:tr>
              <a:tr h="5129069">
                <a:tc>
                  <a:txBody>
                    <a:bodyPr/>
                    <a:lstStyle/>
                    <a:p>
                      <a:endParaRPr lang="en-GB" b="1" dirty="0"/>
                    </a:p>
                    <a:p>
                      <a:r>
                        <a:rPr lang="en-GB" b="1" u="sng" dirty="0"/>
                        <a:t>Accountability</a:t>
                      </a:r>
                    </a:p>
                    <a:p>
                      <a:pPr marL="285750" lvl="0" indent="-285750" algn="l">
                        <a:buFont typeface="Wingdings"/>
                        <a:buChar char="§"/>
                      </a:pPr>
                      <a:r>
                        <a:rPr lang="en-GB" sz="1300" b="1" dirty="0">
                          <a:solidFill>
                            <a:srgbClr val="002060"/>
                          </a:solidFill>
                        </a:rPr>
                        <a:t>Senior Management is accountable </a:t>
                      </a:r>
                      <a:r>
                        <a:rPr lang="en-GB" sz="1300" b="0" dirty="0"/>
                        <a:t>for all aspects of the reviews and should be kept fully informed throughout the process.</a:t>
                      </a:r>
                    </a:p>
                    <a:p>
                      <a:pPr marL="0" lvl="0" indent="0" algn="l">
                        <a:buNone/>
                      </a:pPr>
                      <a:endParaRPr lang="en-GB" sz="1300" b="0" dirty="0"/>
                    </a:p>
                    <a:p>
                      <a:pPr marL="285750" marR="0" lvl="0" indent="-285750" algn="l" defTabSz="914400" rtl="0" eaLnBrk="1" fontAlgn="auto" latinLnBrk="0" hangingPunct="1">
                        <a:lnSpc>
                          <a:spcPct val="100000"/>
                        </a:lnSpc>
                        <a:spcBef>
                          <a:spcPts val="0"/>
                        </a:spcBef>
                        <a:spcAft>
                          <a:spcPts val="0"/>
                        </a:spcAft>
                        <a:buClr>
                          <a:srgbClr val="000000"/>
                        </a:buClr>
                        <a:buSzTx/>
                        <a:buFont typeface="Wingdings"/>
                        <a:buChar char="§"/>
                        <a:tabLst/>
                        <a:defRPr/>
                      </a:pPr>
                      <a:r>
                        <a:rPr lang="en-GB" sz="1300" b="1" dirty="0">
                          <a:solidFill>
                            <a:srgbClr val="002060"/>
                          </a:solidFill>
                        </a:rPr>
                        <a:t>Senior Leaders need to be informed </a:t>
                      </a:r>
                      <a:r>
                        <a:rPr lang="en-GB" sz="1300" b="0" dirty="0"/>
                        <a:t>of any issues in relation to key staff, admin support or Reviewer capacity, that may impact on quality and timings of the Learning Review.</a:t>
                      </a:r>
                    </a:p>
                    <a:p>
                      <a:pPr marL="0" marR="0" lvl="0" indent="0" algn="l" defTabSz="914400" rtl="0" eaLnBrk="1" fontAlgn="auto" latinLnBrk="0" hangingPunct="1">
                        <a:lnSpc>
                          <a:spcPct val="100000"/>
                        </a:lnSpc>
                        <a:spcBef>
                          <a:spcPts val="0"/>
                        </a:spcBef>
                        <a:spcAft>
                          <a:spcPts val="0"/>
                        </a:spcAft>
                        <a:buClr>
                          <a:srgbClr val="000000"/>
                        </a:buClr>
                        <a:buSzTx/>
                        <a:buFont typeface="Wingdings"/>
                        <a:buNone/>
                        <a:tabLst/>
                        <a:defRPr/>
                      </a:pPr>
                      <a:endParaRPr lang="en-GB" sz="1300" b="0" dirty="0"/>
                    </a:p>
                    <a:p>
                      <a:pPr marL="285750" lvl="0" indent="-285750" algn="l">
                        <a:buFont typeface="Wingdings"/>
                        <a:buChar char="§"/>
                      </a:pPr>
                      <a:r>
                        <a:rPr lang="en-GB" sz="1300" b="0" dirty="0"/>
                        <a:t>Reviewers should establish a process to </a:t>
                      </a:r>
                      <a:r>
                        <a:rPr lang="en-GB" sz="1300" b="1" dirty="0">
                          <a:solidFill>
                            <a:srgbClr val="002060"/>
                          </a:solidFill>
                        </a:rPr>
                        <a:t>allow challenge </a:t>
                      </a:r>
                      <a:r>
                        <a:rPr lang="en-GB" sz="1300" b="0" dirty="0"/>
                        <a:t>to the information and analysis of the review, so that findings and recommendations can be fully considered before the report is finalised.</a:t>
                      </a:r>
                    </a:p>
                    <a:p>
                      <a:pPr marL="285750" lvl="0" indent="-285750" algn="l">
                        <a:buFont typeface="Wingdings"/>
                        <a:buChar char="§"/>
                      </a:pPr>
                      <a:endParaRPr lang="en-GB" sz="1300" b="0" dirty="0"/>
                    </a:p>
                    <a:p>
                      <a:pPr marL="285750" lvl="0" indent="-285750" algn="l">
                        <a:buFont typeface="Wingdings"/>
                        <a:buChar char="§"/>
                      </a:pPr>
                      <a:r>
                        <a:rPr lang="en-GB" sz="1300" b="1" dirty="0">
                          <a:solidFill>
                            <a:srgbClr val="002060"/>
                          </a:solidFill>
                        </a:rPr>
                        <a:t>Clear governance arrangements </a:t>
                      </a:r>
                      <a:r>
                        <a:rPr lang="en-GB" sz="1300" b="0" dirty="0"/>
                        <a:t>need to be in place from the outset, including the sign-off process and timescales.</a:t>
                      </a:r>
                    </a:p>
                    <a:p>
                      <a:pPr marL="0" lvl="0" indent="0" algn="l">
                        <a:buNone/>
                      </a:pPr>
                      <a:endParaRPr lang="en-GB" sz="1300" b="0" dirty="0"/>
                    </a:p>
                    <a:p>
                      <a:pPr marL="285750" lvl="0" indent="-285750" algn="l">
                        <a:buFont typeface="Wingdings"/>
                        <a:buChar char="§"/>
                      </a:pPr>
                      <a:r>
                        <a:rPr lang="en-GB" sz="1300" b="0" dirty="0"/>
                        <a:t>The SAB or other coordinating Partnership need to be </a:t>
                      </a:r>
                      <a:r>
                        <a:rPr lang="en-GB" sz="1300" b="1" dirty="0">
                          <a:solidFill>
                            <a:srgbClr val="002060"/>
                          </a:solidFill>
                        </a:rPr>
                        <a:t>informed of any delays </a:t>
                      </a:r>
                      <a:r>
                        <a:rPr lang="en-GB" sz="1300" b="0" dirty="0"/>
                        <a:t>and reasons for them, at the earliest opportunity.</a:t>
                      </a:r>
                    </a:p>
                  </a:txBody>
                  <a:tcPr>
                    <a:solidFill>
                      <a:srgbClr val="E6F2FE"/>
                    </a:solidFill>
                  </a:tcPr>
                </a:tc>
                <a:tc>
                  <a:txBody>
                    <a:bodyPr/>
                    <a:lstStyle/>
                    <a:p>
                      <a:pPr lvl="0" algn="ctr">
                        <a:buNone/>
                      </a:pPr>
                      <a:endParaRPr lang="en-GB" b="0" dirty="0"/>
                    </a:p>
                    <a:p>
                      <a:pPr lvl="0" algn="l">
                        <a:buNone/>
                      </a:pPr>
                      <a:r>
                        <a:rPr lang="en-GB" b="1" u="sng" dirty="0"/>
                        <a:t>Support</a:t>
                      </a:r>
                    </a:p>
                    <a:p>
                      <a:pPr marL="285750" lvl="0" indent="-285750" algn="l">
                        <a:buFont typeface="Arial"/>
                        <a:buChar char="•"/>
                      </a:pPr>
                      <a:r>
                        <a:rPr lang="en-GB" sz="1300" b="0" dirty="0"/>
                        <a:t>Reviewers should be afforded </a:t>
                      </a:r>
                      <a:r>
                        <a:rPr lang="en-GB" sz="1300" b="1" dirty="0">
                          <a:solidFill>
                            <a:srgbClr val="002060"/>
                          </a:solidFill>
                        </a:rPr>
                        <a:t>sufficient capacity</a:t>
                      </a:r>
                      <a:r>
                        <a:rPr lang="en-GB" sz="1300" b="0" dirty="0"/>
                        <a:t>, resources and support to undertake quality reviews</a:t>
                      </a:r>
                    </a:p>
                    <a:p>
                      <a:pPr marL="0" lvl="0" indent="0" algn="l">
                        <a:buNone/>
                      </a:pPr>
                      <a:endParaRPr lang="en-GB" sz="1300" b="0" dirty="0"/>
                    </a:p>
                    <a:p>
                      <a:pPr marL="285750" marR="0" lvl="0" indent="-285750" algn="l" defTabSz="914400" rtl="0" eaLnBrk="1" fontAlgn="auto" latinLnBrk="0" hangingPunct="1">
                        <a:lnSpc>
                          <a:spcPct val="100000"/>
                        </a:lnSpc>
                        <a:spcBef>
                          <a:spcPts val="0"/>
                        </a:spcBef>
                        <a:spcAft>
                          <a:spcPts val="0"/>
                        </a:spcAft>
                        <a:buClr>
                          <a:srgbClr val="000000"/>
                        </a:buClr>
                        <a:buSzTx/>
                        <a:buFont typeface="Arial"/>
                        <a:buChar char="•"/>
                        <a:tabLst/>
                        <a:defRPr/>
                      </a:pPr>
                      <a:r>
                        <a:rPr lang="en-GB" sz="1300" b="1" dirty="0">
                          <a:solidFill>
                            <a:srgbClr val="002060"/>
                          </a:solidFill>
                        </a:rPr>
                        <a:t>Mentoring, support, buddying and training arrangements </a:t>
                      </a:r>
                      <a:r>
                        <a:rPr lang="en-GB" sz="1300" b="0" dirty="0"/>
                        <a:t>should be agreed at the outset of the Review process. This would include individual feedback to the reviewer on strengths and areas for improvement</a:t>
                      </a:r>
                    </a:p>
                    <a:p>
                      <a:pPr marL="0" lvl="0" indent="0" algn="l">
                        <a:buFont typeface="Arial"/>
                        <a:buNone/>
                      </a:pPr>
                      <a:endParaRPr lang="en-GB" sz="1300" b="0" dirty="0"/>
                    </a:p>
                    <a:p>
                      <a:pPr marL="285750" lvl="0" indent="-285750" algn="l">
                        <a:buFont typeface="Arial"/>
                        <a:buChar char="•"/>
                      </a:pPr>
                      <a:r>
                        <a:rPr lang="en-GB" sz="1300" b="1" dirty="0">
                          <a:solidFill>
                            <a:srgbClr val="002060"/>
                          </a:solidFill>
                        </a:rPr>
                        <a:t>Access to all the relevant case notes and files</a:t>
                      </a:r>
                    </a:p>
                    <a:p>
                      <a:pPr marL="0" lvl="0" indent="0" algn="l">
                        <a:buFont typeface="Arial"/>
                        <a:buNone/>
                      </a:pPr>
                      <a:endParaRPr lang="en-GB" sz="1300" b="0" dirty="0"/>
                    </a:p>
                    <a:p>
                      <a:pPr marL="285750" lvl="0" indent="-285750" algn="l">
                        <a:buFont typeface="Arial"/>
                        <a:buChar char="•"/>
                      </a:pPr>
                      <a:r>
                        <a:rPr lang="en-GB" sz="1300" b="1" dirty="0">
                          <a:solidFill>
                            <a:srgbClr val="002060"/>
                          </a:solidFill>
                        </a:rPr>
                        <a:t>Access to practitioners involved within the case</a:t>
                      </a:r>
                    </a:p>
                    <a:p>
                      <a:pPr marL="285750" lvl="0" indent="-285750" algn="l">
                        <a:buFont typeface="Arial"/>
                        <a:buChar char="•"/>
                      </a:pPr>
                      <a:endParaRPr lang="en-GB" sz="1300" b="1" dirty="0">
                        <a:solidFill>
                          <a:srgbClr val="002060"/>
                        </a:solidFill>
                      </a:endParaRPr>
                    </a:p>
                    <a:p>
                      <a:pPr marL="285750" lvl="0" indent="-285750" algn="l">
                        <a:buFont typeface="Arial"/>
                        <a:buChar char="•"/>
                      </a:pPr>
                      <a:r>
                        <a:rPr lang="en-GB" sz="1300" b="1" dirty="0">
                          <a:solidFill>
                            <a:srgbClr val="002060"/>
                          </a:solidFill>
                        </a:rPr>
                        <a:t>Access to templates</a:t>
                      </a:r>
                      <a:r>
                        <a:rPr lang="en-GB" sz="1300" b="0" dirty="0">
                          <a:solidFill>
                            <a:schemeClr val="tx1"/>
                          </a:solidFill>
                        </a:rPr>
                        <a:t> i.e. chronology, terms of reference</a:t>
                      </a:r>
                    </a:p>
                    <a:p>
                      <a:pPr marL="0" lvl="0" indent="0" algn="l">
                        <a:buFont typeface="Arial"/>
                        <a:buNone/>
                      </a:pPr>
                      <a:endParaRPr lang="en-GB" sz="1300" b="0" dirty="0">
                        <a:solidFill>
                          <a:schemeClr val="tx1"/>
                        </a:solidFill>
                      </a:endParaRPr>
                    </a:p>
                    <a:p>
                      <a:pPr marL="285750" lvl="0" indent="-285750" algn="l">
                        <a:buFont typeface="Arial"/>
                        <a:buChar char="•"/>
                      </a:pPr>
                      <a:r>
                        <a:rPr lang="en-GB" sz="1300" b="1" dirty="0">
                          <a:solidFill>
                            <a:srgbClr val="002060"/>
                          </a:solidFill>
                        </a:rPr>
                        <a:t>Dedicated supervision and support</a:t>
                      </a:r>
                      <a:r>
                        <a:rPr lang="en-GB" sz="1300" b="0" dirty="0">
                          <a:solidFill>
                            <a:schemeClr val="tx1"/>
                          </a:solidFill>
                        </a:rPr>
                        <a:t> for the Learning Review</a:t>
                      </a:r>
                    </a:p>
                    <a:p>
                      <a:pPr marL="0" lvl="0" indent="0" algn="l">
                        <a:buFont typeface="Arial"/>
                        <a:buNone/>
                      </a:pPr>
                      <a:endParaRPr lang="en-GB" sz="1300" b="0" dirty="0"/>
                    </a:p>
                    <a:p>
                      <a:pPr marL="285750" lvl="0" indent="-285750" algn="l">
                        <a:buFont typeface="Arial"/>
                        <a:buChar char="•"/>
                      </a:pPr>
                      <a:r>
                        <a:rPr lang="en-GB" sz="1300" b="0" dirty="0"/>
                        <a:t>A range of Learning Review and SAR resources are available in the </a:t>
                      </a:r>
                      <a:r>
                        <a:rPr lang="en-GB" sz="1300" b="1" dirty="0">
                          <a:solidFill>
                            <a:srgbClr val="002060"/>
                          </a:solidFill>
                        </a:rPr>
                        <a:t>Northeast SAR library</a:t>
                      </a:r>
                      <a:r>
                        <a:rPr lang="en-GB" sz="1300" b="0" dirty="0"/>
                        <a:t> – contact SAB Business Manager.  </a:t>
                      </a:r>
                    </a:p>
                    <a:p>
                      <a:pPr marL="0" lvl="0" indent="0" algn="l">
                        <a:buFont typeface="Arial"/>
                        <a:buNone/>
                      </a:pPr>
                      <a:endParaRPr lang="en-GB" sz="1300" b="0" dirty="0"/>
                    </a:p>
                    <a:p>
                      <a:pPr marL="285750" lvl="0" indent="-285750" algn="l">
                        <a:buFont typeface="Arial"/>
                        <a:buChar char="•"/>
                      </a:pPr>
                      <a:r>
                        <a:rPr lang="en-GB" sz="1300" b="0" dirty="0"/>
                        <a:t>As Lead Reviewer you </a:t>
                      </a:r>
                      <a:r>
                        <a:rPr lang="en-GB" sz="1300" b="1" dirty="0">
                          <a:solidFill>
                            <a:srgbClr val="002060"/>
                          </a:solidFill>
                        </a:rPr>
                        <a:t>are responsible </a:t>
                      </a:r>
                      <a:r>
                        <a:rPr lang="en-GB" sz="1300" b="0" dirty="0"/>
                        <a:t>for identifying any additional support that you require</a:t>
                      </a:r>
                    </a:p>
                  </a:txBody>
                  <a:tcPr>
                    <a:solidFill>
                      <a:srgbClr val="E6F2FE"/>
                    </a:solidFill>
                  </a:tcPr>
                </a:tc>
                <a:extLst>
                  <a:ext uri="{0D108BD9-81ED-4DB2-BD59-A6C34878D82A}">
                    <a16:rowId xmlns:a16="http://schemas.microsoft.com/office/drawing/2014/main" val="637517615"/>
                  </a:ext>
                </a:extLst>
              </a:tr>
            </a:tbl>
          </a:graphicData>
        </a:graphic>
      </p:graphicFrame>
      <p:sp>
        <p:nvSpPr>
          <p:cNvPr id="6" name="Slide Number Placeholder 5">
            <a:extLst>
              <a:ext uri="{FF2B5EF4-FFF2-40B4-BE49-F238E27FC236}">
                <a16:creationId xmlns:a16="http://schemas.microsoft.com/office/drawing/2014/main" id="{83BCF214-7B92-4164-8A00-5E3CDB28FF5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10</a:t>
            </a:fld>
            <a:endParaRPr lang="en-GB"/>
          </a:p>
        </p:txBody>
      </p:sp>
    </p:spTree>
    <p:extLst>
      <p:ext uri="{BB962C8B-B14F-4D97-AF65-F5344CB8AC3E}">
        <p14:creationId xmlns:p14="http://schemas.microsoft.com/office/powerpoint/2010/main" val="1057092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E894-D7FF-47F0-AE7F-2C76190AA4A8}"/>
              </a:ext>
            </a:extLst>
          </p:cNvPr>
          <p:cNvSpPr>
            <a:spLocks noGrp="1"/>
          </p:cNvSpPr>
          <p:nvPr>
            <p:ph type="title"/>
          </p:nvPr>
        </p:nvSpPr>
        <p:spPr>
          <a:xfrm>
            <a:off x="253936" y="171784"/>
            <a:ext cx="9963000" cy="1132556"/>
          </a:xfrm>
        </p:spPr>
        <p:txBody>
          <a:bodyPr/>
          <a:lstStyle/>
          <a:p>
            <a:endParaRPr lang="en-GB" b="1"/>
          </a:p>
        </p:txBody>
      </p:sp>
      <p:sp>
        <p:nvSpPr>
          <p:cNvPr id="3" name="Text Placeholder 2">
            <a:extLst>
              <a:ext uri="{FF2B5EF4-FFF2-40B4-BE49-F238E27FC236}">
                <a16:creationId xmlns:a16="http://schemas.microsoft.com/office/drawing/2014/main" id="{929413B3-BAEA-4A68-AA5E-537D7BAF9E26}"/>
              </a:ext>
            </a:extLst>
          </p:cNvPr>
          <p:cNvSpPr>
            <a:spLocks noGrp="1"/>
          </p:cNvSpPr>
          <p:nvPr>
            <p:ph type="body" idx="1"/>
          </p:nvPr>
        </p:nvSpPr>
        <p:spPr/>
        <p:txBody>
          <a:bodyPr/>
          <a:lstStyle/>
          <a:p>
            <a:pPr lvl="2"/>
            <a:endParaRPr lang="en-GB"/>
          </a:p>
        </p:txBody>
      </p:sp>
      <p:pic>
        <p:nvPicPr>
          <p:cNvPr id="4" name="Picture 2">
            <a:extLst>
              <a:ext uri="{FF2B5EF4-FFF2-40B4-BE49-F238E27FC236}">
                <a16:creationId xmlns:a16="http://schemas.microsoft.com/office/drawing/2014/main" id="{98FFD2BD-7433-47FF-9556-C3336980B6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5">
            <a:extLst>
              <a:ext uri="{FF2B5EF4-FFF2-40B4-BE49-F238E27FC236}">
                <a16:creationId xmlns:a16="http://schemas.microsoft.com/office/drawing/2014/main" id="{8308CDEF-DCCE-4A44-99CB-6663E35EA824}"/>
              </a:ext>
            </a:extLst>
          </p:cNvPr>
          <p:cNvGraphicFramePr>
            <a:graphicFrameLocks noGrp="1"/>
          </p:cNvGraphicFramePr>
          <p:nvPr>
            <p:extLst>
              <p:ext uri="{D42A27DB-BD31-4B8C-83A1-F6EECF244321}">
                <p14:modId xmlns:p14="http://schemas.microsoft.com/office/powerpoint/2010/main" val="2774203345"/>
              </p:ext>
            </p:extLst>
          </p:nvPr>
        </p:nvGraphicFramePr>
        <p:xfrm>
          <a:off x="83043" y="93457"/>
          <a:ext cx="10488544" cy="6495466"/>
        </p:xfrm>
        <a:graphic>
          <a:graphicData uri="http://schemas.openxmlformats.org/drawingml/2006/table">
            <a:tbl>
              <a:tblPr firstRow="1" bandRow="1">
                <a:tableStyleId>{5C22544A-7EE6-4342-B048-85BDC9FD1C3A}</a:tableStyleId>
              </a:tblPr>
              <a:tblGrid>
                <a:gridCol w="5244272">
                  <a:extLst>
                    <a:ext uri="{9D8B030D-6E8A-4147-A177-3AD203B41FA5}">
                      <a16:colId xmlns:a16="http://schemas.microsoft.com/office/drawing/2014/main" val="3003382640"/>
                    </a:ext>
                  </a:extLst>
                </a:gridCol>
                <a:gridCol w="5244272">
                  <a:extLst>
                    <a:ext uri="{9D8B030D-6E8A-4147-A177-3AD203B41FA5}">
                      <a16:colId xmlns:a16="http://schemas.microsoft.com/office/drawing/2014/main" val="442092948"/>
                    </a:ext>
                  </a:extLst>
                </a:gridCol>
              </a:tblGrid>
              <a:tr h="389100">
                <a:tc gridSpan="2">
                  <a:txBody>
                    <a:bodyPr/>
                    <a:lstStyle/>
                    <a:p>
                      <a:r>
                        <a:rPr lang="en-GB" sz="1800">
                          <a:solidFill>
                            <a:srgbClr val="002060"/>
                          </a:solidFill>
                        </a:rPr>
                        <a:t>2. Terms of Reference</a:t>
                      </a:r>
                    </a:p>
                  </a:txBody>
                  <a:tcPr>
                    <a:solidFill>
                      <a:srgbClr val="C7E2FD"/>
                    </a:solidFill>
                  </a:tcPr>
                </a:tc>
                <a:tc hMerge="1">
                  <a:txBody>
                    <a:bodyPr/>
                    <a:lstStyle/>
                    <a:p>
                      <a:endParaRPr lang="en-GB"/>
                    </a:p>
                  </a:txBody>
                  <a:tcPr/>
                </a:tc>
                <a:extLst>
                  <a:ext uri="{0D108BD9-81ED-4DB2-BD59-A6C34878D82A}">
                    <a16:rowId xmlns:a16="http://schemas.microsoft.com/office/drawing/2014/main" val="3289112449"/>
                  </a:ext>
                </a:extLst>
              </a:tr>
              <a:tr h="680926">
                <a:tc gridSpan="2">
                  <a:txBody>
                    <a:bodyPr/>
                    <a:lstStyle/>
                    <a:p>
                      <a:r>
                        <a:rPr lang="en-GB" sz="1800">
                          <a:solidFill>
                            <a:srgbClr val="002060"/>
                          </a:solidFill>
                        </a:rPr>
                        <a:t>Quality Statement: The Terms of Reference should focus upon learning and improvement across organisations and acknowledges any contributory factors specific to the review</a:t>
                      </a:r>
                    </a:p>
                  </a:txBody>
                  <a:tcPr>
                    <a:solidFill>
                      <a:srgbClr val="C7E2FD"/>
                    </a:solidFill>
                  </a:tcPr>
                </a:tc>
                <a:tc hMerge="1">
                  <a:txBody>
                    <a:bodyPr/>
                    <a:lstStyle/>
                    <a:p>
                      <a:endParaRPr lang="en-GB"/>
                    </a:p>
                  </a:txBody>
                  <a:tcPr/>
                </a:tc>
                <a:extLst>
                  <a:ext uri="{0D108BD9-81ED-4DB2-BD59-A6C34878D82A}">
                    <a16:rowId xmlns:a16="http://schemas.microsoft.com/office/drawing/2014/main" val="320932338"/>
                  </a:ext>
                </a:extLst>
              </a:tr>
              <a:tr h="5317704">
                <a:tc>
                  <a:txBody>
                    <a:bodyPr/>
                    <a:lstStyle/>
                    <a:p>
                      <a:pPr marL="285750" lvl="0" indent="-285750">
                        <a:buFont typeface="Arial"/>
                        <a:buChar char="•"/>
                      </a:pPr>
                      <a:endParaRPr lang="en-GB" b="1" u="sng">
                        <a:solidFill>
                          <a:srgbClr val="002060"/>
                        </a:solidFill>
                      </a:endParaRPr>
                    </a:p>
                    <a:p>
                      <a:pPr marL="285750" lvl="0" indent="-285750">
                        <a:buFont typeface="Arial"/>
                        <a:buChar char="•"/>
                      </a:pPr>
                      <a:r>
                        <a:rPr lang="en-GB" b="1" u="sng">
                          <a:solidFill>
                            <a:schemeClr val="tx1"/>
                          </a:solidFill>
                        </a:rPr>
                        <a:t>Introduction</a:t>
                      </a:r>
                      <a:br>
                        <a:rPr lang="en-GB"/>
                      </a:br>
                      <a:r>
                        <a:rPr lang="en-GB"/>
                        <a:t>This should include who made the decision to undertake a learning review and why.  Dates need to be included of key events, such as the date the case was allocated to the lead reviewer. Include the pseudonym name of the person, where appropriate, and explain about confidentiality.</a:t>
                      </a:r>
                      <a:br>
                        <a:rPr lang="en-GB"/>
                      </a:br>
                      <a:endParaRPr lang="en-GB"/>
                    </a:p>
                    <a:p>
                      <a:pPr marL="285750" lvl="0" indent="-285750">
                        <a:buFont typeface="Arial"/>
                        <a:buChar char="•"/>
                      </a:pPr>
                      <a:r>
                        <a:rPr lang="en-GB" b="1" u="sng">
                          <a:solidFill>
                            <a:schemeClr val="tx1"/>
                          </a:solidFill>
                        </a:rPr>
                        <a:t>Purpose of the review</a:t>
                      </a:r>
                      <a:br>
                        <a:rPr lang="en-GB" u="sng"/>
                      </a:br>
                      <a:r>
                        <a:rPr lang="en-GB"/>
                        <a:t>Reinforce the review is not to apportion blame.  It is about learning and improvement.  Include legal frameworks if applicable.</a:t>
                      </a:r>
                      <a:br>
                        <a:rPr lang="en-GB"/>
                      </a:br>
                      <a:endParaRPr lang="en-GB"/>
                    </a:p>
                    <a:p>
                      <a:pPr marL="285750" lvl="0" indent="-285750" algn="l">
                        <a:lnSpc>
                          <a:spcPct val="100000"/>
                        </a:lnSpc>
                        <a:buFont typeface="Arial"/>
                        <a:buChar char="•"/>
                      </a:pPr>
                      <a:r>
                        <a:rPr lang="en-GB" b="1" u="sng">
                          <a:solidFill>
                            <a:schemeClr val="tx1"/>
                          </a:solidFill>
                        </a:rPr>
                        <a:t>Methodology</a:t>
                      </a:r>
                      <a:br>
                        <a:rPr lang="en-GB" u="sng"/>
                      </a:br>
                      <a:r>
                        <a:rPr lang="en-GB" u="none"/>
                        <a:t>Identify the type of methodology to be used in the review i.e. Appreciative Inquiry</a:t>
                      </a:r>
                    </a:p>
                    <a:p>
                      <a:pPr marL="0" lvl="0" indent="0" algn="l">
                        <a:lnSpc>
                          <a:spcPct val="100000"/>
                        </a:lnSpc>
                        <a:buFont typeface="Arial"/>
                        <a:buNone/>
                      </a:pPr>
                      <a:r>
                        <a:rPr lang="en-GB"/>
                        <a:t> </a:t>
                      </a:r>
                    </a:p>
                    <a:p>
                      <a:pPr marL="361950" lvl="0" indent="-271463" algn="l">
                        <a:lnSpc>
                          <a:spcPct val="100000"/>
                        </a:lnSpc>
                        <a:buFont typeface="Arial"/>
                        <a:buNone/>
                      </a:pPr>
                      <a:r>
                        <a:rPr lang="en-GB"/>
                        <a:t>    Refer to the principles of the Care Act 2014 if appropriate    i.e.  </a:t>
                      </a:r>
                      <a:r>
                        <a:rPr lang="en-GB" sz="1400" b="0" i="0" u="none" strike="noStrike" baseline="0" noProof="0">
                          <a:solidFill>
                            <a:srgbClr val="000000"/>
                          </a:solidFill>
                          <a:latin typeface="Arial"/>
                        </a:rPr>
                        <a:t>Empowerment, Prevention, Proportionality, Protection,</a:t>
                      </a:r>
                    </a:p>
                    <a:p>
                      <a:pPr marL="271145" lvl="0" indent="-271145" algn="l">
                        <a:lnSpc>
                          <a:spcPct val="100000"/>
                        </a:lnSpc>
                        <a:buFont typeface="Arial"/>
                        <a:buNone/>
                      </a:pPr>
                      <a:r>
                        <a:rPr lang="en-GB" sz="1400" b="0" i="0" u="none" strike="noStrike" baseline="0" noProof="0">
                          <a:solidFill>
                            <a:srgbClr val="000000"/>
                          </a:solidFill>
                          <a:latin typeface="Arial"/>
                        </a:rPr>
                        <a:t>      Partnership, Accountability.</a:t>
                      </a:r>
                      <a:br>
                        <a:rPr lang="en-GB" sz="1400" b="0" i="0" u="none" strike="noStrike" baseline="0" noProof="0">
                          <a:solidFill>
                            <a:srgbClr val="000000"/>
                          </a:solidFill>
                          <a:latin typeface="Arial"/>
                        </a:rPr>
                      </a:br>
                      <a:br>
                        <a:rPr lang="en-GB" sz="1400" b="0" i="0" u="none" strike="noStrike" baseline="0" noProof="0">
                          <a:solidFill>
                            <a:srgbClr val="000000"/>
                          </a:solidFill>
                          <a:latin typeface="Arial"/>
                        </a:rPr>
                      </a:br>
                      <a:r>
                        <a:rPr lang="en-GB" sz="1400" b="0" i="0" u="none" strike="noStrike" baseline="0" noProof="0">
                          <a:solidFill>
                            <a:srgbClr val="000000"/>
                          </a:solidFill>
                          <a:latin typeface="Arial"/>
                        </a:rPr>
                        <a:t>Describe how you are going to review the information –where the information is held,</a:t>
                      </a:r>
                      <a:r>
                        <a:rPr lang="en-GB" sz="1400" b="1" i="0" u="none" strike="noStrike" baseline="0" noProof="0">
                          <a:solidFill>
                            <a:srgbClr val="002060"/>
                          </a:solidFill>
                          <a:latin typeface="Arial"/>
                        </a:rPr>
                        <a:t> which stakeholders are  involved </a:t>
                      </a:r>
                      <a:r>
                        <a:rPr lang="en-GB" sz="1400" b="0" i="0" u="none" strike="noStrike" baseline="0" noProof="0">
                          <a:solidFill>
                            <a:schemeClr val="tx1"/>
                          </a:solidFill>
                          <a:latin typeface="Arial"/>
                        </a:rPr>
                        <a:t>and who will engage with them i.e. coroner / police / out of area stakeholders</a:t>
                      </a:r>
                      <a:endParaRPr lang="en-GB" sz="1400" b="0" i="0" u="none" strike="noStrike" baseline="0" noProof="0" dirty="0">
                        <a:solidFill>
                          <a:schemeClr val="tx1"/>
                        </a:solidFill>
                        <a:latin typeface="Arial"/>
                      </a:endParaRPr>
                    </a:p>
                  </a:txBody>
                  <a:tcPr>
                    <a:solidFill>
                      <a:srgbClr val="E6F2FE"/>
                    </a:solidFill>
                  </a:tcPr>
                </a:tc>
                <a:tc>
                  <a:txBody>
                    <a:bodyPr/>
                    <a:lstStyle/>
                    <a:p>
                      <a:endParaRPr lang="en-GB" b="1" dirty="0">
                        <a:solidFill>
                          <a:srgbClr val="002060"/>
                        </a:solidFill>
                      </a:endParaRPr>
                    </a:p>
                    <a:p>
                      <a:pPr marL="285750" lvl="0" indent="-285750">
                        <a:buFont typeface="Arial"/>
                        <a:buChar char="•"/>
                      </a:pPr>
                      <a:r>
                        <a:rPr lang="en-GB" b="1" u="sng" dirty="0">
                          <a:solidFill>
                            <a:schemeClr val="tx1"/>
                          </a:solidFill>
                        </a:rPr>
                        <a:t>Case Summary</a:t>
                      </a:r>
                      <a:br>
                        <a:rPr lang="en-GB" u="sng" dirty="0"/>
                      </a:br>
                      <a:r>
                        <a:rPr lang="en-GB" u="none" dirty="0"/>
                        <a:t>If appropriate include a case summary and the scoping period of the case review.</a:t>
                      </a:r>
                      <a:br>
                        <a:rPr lang="en-GB" u="none" dirty="0"/>
                      </a:br>
                      <a:endParaRPr lang="en-GB" u="none" dirty="0"/>
                    </a:p>
                    <a:p>
                      <a:pPr marL="285750" lvl="0" indent="-285750">
                        <a:buFont typeface="Arial"/>
                        <a:buChar char="•"/>
                      </a:pPr>
                      <a:r>
                        <a:rPr lang="en-GB" b="1" u="sng" dirty="0">
                          <a:solidFill>
                            <a:schemeClr val="tx1"/>
                          </a:solidFill>
                        </a:rPr>
                        <a:t>Scoping Period and Key Episodes</a:t>
                      </a:r>
                      <a:br>
                        <a:rPr lang="en-GB" u="sng" dirty="0"/>
                      </a:br>
                      <a:r>
                        <a:rPr lang="en-GB" u="none" dirty="0"/>
                        <a:t>- Identify the scoping period for the Learning Review, during       which most (if not all) of the key episodes have occurred</a:t>
                      </a:r>
                    </a:p>
                    <a:p>
                      <a:pPr marL="360363" lvl="0" indent="-93663">
                        <a:buFontTx/>
                        <a:buChar char="-"/>
                      </a:pPr>
                      <a:r>
                        <a:rPr lang="en-GB" u="none" dirty="0"/>
                        <a:t>If any significant events have occurred outside of the scoping period these should be referenced</a:t>
                      </a:r>
                    </a:p>
                    <a:p>
                      <a:pPr marL="360363" lvl="0" indent="-93663">
                        <a:buFont typeface="Arial"/>
                        <a:buNone/>
                      </a:pPr>
                      <a:r>
                        <a:rPr lang="en-GB" u="none" dirty="0"/>
                        <a:t>- Record any key issues and / or key episodes to be considered as part of the review. </a:t>
                      </a:r>
                      <a:br>
                        <a:rPr lang="en-GB" u="none" dirty="0"/>
                      </a:br>
                      <a:endParaRPr lang="en-GB" u="none" dirty="0"/>
                    </a:p>
                    <a:p>
                      <a:pPr marL="285750" lvl="0" indent="-285750">
                        <a:buFont typeface="Arial"/>
                        <a:buChar char="•"/>
                      </a:pPr>
                      <a:r>
                        <a:rPr lang="en-GB" b="1" u="sng" dirty="0">
                          <a:solidFill>
                            <a:schemeClr val="tx1"/>
                          </a:solidFill>
                        </a:rPr>
                        <a:t>Involvement of the adult; family or advocates where appropriate</a:t>
                      </a:r>
                      <a:br>
                        <a:rPr lang="en-GB" u="sng" dirty="0"/>
                      </a:br>
                      <a:r>
                        <a:rPr lang="en-GB" u="none" dirty="0"/>
                        <a:t>- Identify who is involved </a:t>
                      </a:r>
                    </a:p>
                    <a:p>
                      <a:pPr marL="271463" lvl="0" indent="0">
                        <a:buFont typeface="Arial"/>
                        <a:buNone/>
                      </a:pPr>
                      <a:r>
                        <a:rPr lang="en-GB" u="none" dirty="0"/>
                        <a:t>- Specify the initial desired outcomes of the person, family or  advocate</a:t>
                      </a:r>
                      <a:br>
                        <a:rPr lang="en-GB" dirty="0"/>
                      </a:br>
                      <a:r>
                        <a:rPr lang="en-GB" dirty="0"/>
                        <a:t>- </a:t>
                      </a:r>
                      <a:r>
                        <a:rPr lang="en-GB" u="none" dirty="0"/>
                        <a:t>Consider pseudo names if relevant.</a:t>
                      </a:r>
                    </a:p>
                    <a:p>
                      <a:pPr marL="271463" lvl="0" indent="-271463">
                        <a:buFont typeface="Arial"/>
                        <a:buNone/>
                      </a:pPr>
                      <a:r>
                        <a:rPr lang="en-GB" u="none" dirty="0"/>
                        <a:t>     - Highlight if the person has any protected characteristics and               if this has impacted upon the case</a:t>
                      </a:r>
                      <a:br>
                        <a:rPr lang="en-GB" u="none" dirty="0"/>
                      </a:br>
                      <a:endParaRPr lang="en-GB" dirty="0"/>
                    </a:p>
                    <a:p>
                      <a:pPr marL="285750" lvl="0" indent="-285750">
                        <a:buFont typeface="Arial"/>
                        <a:buChar char="•"/>
                      </a:pPr>
                      <a:r>
                        <a:rPr lang="en-GB" b="1" u="sng" dirty="0">
                          <a:solidFill>
                            <a:schemeClr val="tx1"/>
                          </a:solidFill>
                        </a:rPr>
                        <a:t>Timescales</a:t>
                      </a:r>
                      <a:br>
                        <a:rPr lang="en-GB" dirty="0"/>
                      </a:br>
                      <a:r>
                        <a:rPr lang="en-GB" dirty="0"/>
                        <a:t>- </a:t>
                      </a:r>
                      <a:r>
                        <a:rPr lang="en-GB" u="none" dirty="0"/>
                        <a:t>Identify clear review timescales and key communication  dates      </a:t>
                      </a:r>
                    </a:p>
                  </a:txBody>
                  <a:tcPr>
                    <a:solidFill>
                      <a:srgbClr val="E6F2FE"/>
                    </a:solidFill>
                  </a:tcPr>
                </a:tc>
                <a:extLst>
                  <a:ext uri="{0D108BD9-81ED-4DB2-BD59-A6C34878D82A}">
                    <a16:rowId xmlns:a16="http://schemas.microsoft.com/office/drawing/2014/main" val="637517615"/>
                  </a:ext>
                </a:extLst>
              </a:tr>
            </a:tbl>
          </a:graphicData>
        </a:graphic>
      </p:graphicFrame>
      <p:sp>
        <p:nvSpPr>
          <p:cNvPr id="6" name="Slide Number Placeholder 5">
            <a:extLst>
              <a:ext uri="{FF2B5EF4-FFF2-40B4-BE49-F238E27FC236}">
                <a16:creationId xmlns:a16="http://schemas.microsoft.com/office/drawing/2014/main" id="{2B728FE1-6D8A-4EBC-B91B-DCB9357F1D1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11</a:t>
            </a:fld>
            <a:endParaRPr lang="en-GB"/>
          </a:p>
        </p:txBody>
      </p:sp>
    </p:spTree>
    <p:extLst>
      <p:ext uri="{BB962C8B-B14F-4D97-AF65-F5344CB8AC3E}">
        <p14:creationId xmlns:p14="http://schemas.microsoft.com/office/powerpoint/2010/main" val="3294780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E894-D7FF-47F0-AE7F-2C76190AA4A8}"/>
              </a:ext>
            </a:extLst>
          </p:cNvPr>
          <p:cNvSpPr>
            <a:spLocks noGrp="1"/>
          </p:cNvSpPr>
          <p:nvPr>
            <p:ph type="title"/>
          </p:nvPr>
        </p:nvSpPr>
        <p:spPr>
          <a:xfrm>
            <a:off x="253936" y="171784"/>
            <a:ext cx="9963000" cy="841800"/>
          </a:xfrm>
        </p:spPr>
        <p:txBody>
          <a:bodyPr/>
          <a:lstStyle/>
          <a:p>
            <a:endParaRPr lang="en-GB" b="1"/>
          </a:p>
        </p:txBody>
      </p:sp>
      <p:sp>
        <p:nvSpPr>
          <p:cNvPr id="3" name="Text Placeholder 2">
            <a:extLst>
              <a:ext uri="{FF2B5EF4-FFF2-40B4-BE49-F238E27FC236}">
                <a16:creationId xmlns:a16="http://schemas.microsoft.com/office/drawing/2014/main" id="{929413B3-BAEA-4A68-AA5E-537D7BAF9E26}"/>
              </a:ext>
            </a:extLst>
          </p:cNvPr>
          <p:cNvSpPr>
            <a:spLocks noGrp="1"/>
          </p:cNvSpPr>
          <p:nvPr>
            <p:ph type="body" idx="1"/>
          </p:nvPr>
        </p:nvSpPr>
        <p:spPr/>
        <p:txBody>
          <a:bodyPr/>
          <a:lstStyle/>
          <a:p>
            <a:endParaRPr lang="en-GB"/>
          </a:p>
        </p:txBody>
      </p:sp>
      <p:pic>
        <p:nvPicPr>
          <p:cNvPr id="4" name="Picture 2">
            <a:extLst>
              <a:ext uri="{FF2B5EF4-FFF2-40B4-BE49-F238E27FC236}">
                <a16:creationId xmlns:a16="http://schemas.microsoft.com/office/drawing/2014/main" id="{98FFD2BD-7433-47FF-9556-C3336980B6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5">
            <a:extLst>
              <a:ext uri="{FF2B5EF4-FFF2-40B4-BE49-F238E27FC236}">
                <a16:creationId xmlns:a16="http://schemas.microsoft.com/office/drawing/2014/main" id="{8308CDEF-DCCE-4A44-99CB-6663E35EA824}"/>
              </a:ext>
            </a:extLst>
          </p:cNvPr>
          <p:cNvGraphicFramePr>
            <a:graphicFrameLocks noGrp="1"/>
          </p:cNvGraphicFramePr>
          <p:nvPr>
            <p:extLst>
              <p:ext uri="{D42A27DB-BD31-4B8C-83A1-F6EECF244321}">
                <p14:modId xmlns:p14="http://schemas.microsoft.com/office/powerpoint/2010/main" val="3700096922"/>
              </p:ext>
            </p:extLst>
          </p:nvPr>
        </p:nvGraphicFramePr>
        <p:xfrm>
          <a:off x="176466" y="93456"/>
          <a:ext cx="10261316" cy="6417877"/>
        </p:xfrm>
        <a:graphic>
          <a:graphicData uri="http://schemas.openxmlformats.org/drawingml/2006/table">
            <a:tbl>
              <a:tblPr firstRow="1" bandRow="1">
                <a:tableStyleId>{5C22544A-7EE6-4342-B048-85BDC9FD1C3A}</a:tableStyleId>
              </a:tblPr>
              <a:tblGrid>
                <a:gridCol w="5130658">
                  <a:extLst>
                    <a:ext uri="{9D8B030D-6E8A-4147-A177-3AD203B41FA5}">
                      <a16:colId xmlns:a16="http://schemas.microsoft.com/office/drawing/2014/main" val="3003382640"/>
                    </a:ext>
                  </a:extLst>
                </a:gridCol>
                <a:gridCol w="5130658">
                  <a:extLst>
                    <a:ext uri="{9D8B030D-6E8A-4147-A177-3AD203B41FA5}">
                      <a16:colId xmlns:a16="http://schemas.microsoft.com/office/drawing/2014/main" val="4243582429"/>
                    </a:ext>
                  </a:extLst>
                </a:gridCol>
              </a:tblGrid>
              <a:tr h="496891">
                <a:tc gridSpan="2">
                  <a:txBody>
                    <a:bodyPr/>
                    <a:lstStyle/>
                    <a:p>
                      <a:r>
                        <a:rPr lang="en-GB" sz="1800">
                          <a:solidFill>
                            <a:srgbClr val="002060"/>
                          </a:solidFill>
                        </a:rPr>
                        <a:t>3. Evidence Gathering / Chronologies</a:t>
                      </a:r>
                    </a:p>
                  </a:txBody>
                  <a:tcPr>
                    <a:solidFill>
                      <a:srgbClr val="C7E2FD"/>
                    </a:solidFill>
                  </a:tcPr>
                </a:tc>
                <a:tc hMerge="1">
                  <a:txBody>
                    <a:bodyPr/>
                    <a:lstStyle/>
                    <a:p>
                      <a:endParaRPr lang="en-GB" sz="1800" err="1">
                        <a:solidFill>
                          <a:srgbClr val="002060"/>
                        </a:solidFill>
                      </a:endParaRPr>
                    </a:p>
                  </a:txBody>
                  <a:tcPr>
                    <a:solidFill>
                      <a:srgbClr val="C7E2FD"/>
                    </a:solidFill>
                  </a:tcPr>
                </a:tc>
                <a:extLst>
                  <a:ext uri="{0D108BD9-81ED-4DB2-BD59-A6C34878D82A}">
                    <a16:rowId xmlns:a16="http://schemas.microsoft.com/office/drawing/2014/main" val="3289112449"/>
                  </a:ext>
                </a:extLst>
              </a:tr>
              <a:tr h="952708">
                <a:tc gridSpan="2">
                  <a:txBody>
                    <a:bodyPr/>
                    <a:lstStyle/>
                    <a:p>
                      <a:r>
                        <a:rPr lang="en-GB" sz="1800">
                          <a:solidFill>
                            <a:srgbClr val="002060"/>
                          </a:solidFill>
                        </a:rPr>
                        <a:t>Quality Statement: Evidence / Chronologies should provide quality information to underpin the analysis of the case</a:t>
                      </a:r>
                      <a:endParaRPr lang="en-US"/>
                    </a:p>
                    <a:p>
                      <a:pPr lvl="0">
                        <a:buNone/>
                      </a:pPr>
                      <a:endParaRPr lang="en-GB" sz="1800">
                        <a:solidFill>
                          <a:srgbClr val="002060"/>
                        </a:solidFill>
                      </a:endParaRPr>
                    </a:p>
                  </a:txBody>
                  <a:tcPr>
                    <a:solidFill>
                      <a:srgbClr val="C7E2FD"/>
                    </a:solidFill>
                  </a:tcPr>
                </a:tc>
                <a:tc hMerge="1">
                  <a:txBody>
                    <a:bodyPr/>
                    <a:lstStyle/>
                    <a:p>
                      <a:pPr lvl="0">
                        <a:buNone/>
                      </a:pPr>
                      <a:endParaRPr lang="en-GB" sz="1800">
                        <a:solidFill>
                          <a:srgbClr val="002060"/>
                        </a:solidFill>
                      </a:endParaRPr>
                    </a:p>
                  </a:txBody>
                  <a:tcPr>
                    <a:solidFill>
                      <a:srgbClr val="C7E2FD"/>
                    </a:solidFill>
                  </a:tcPr>
                </a:tc>
                <a:extLst>
                  <a:ext uri="{0D108BD9-81ED-4DB2-BD59-A6C34878D82A}">
                    <a16:rowId xmlns:a16="http://schemas.microsoft.com/office/drawing/2014/main" val="320932338"/>
                  </a:ext>
                </a:extLst>
              </a:tr>
              <a:tr h="4968278">
                <a:tc>
                  <a:txBody>
                    <a:bodyPr/>
                    <a:lstStyle/>
                    <a:p>
                      <a:endParaRPr lang="en-GB" b="1" dirty="0"/>
                    </a:p>
                    <a:p>
                      <a:endParaRPr lang="en-GB" b="1" dirty="0"/>
                    </a:p>
                    <a:p>
                      <a:r>
                        <a:rPr lang="en-GB" b="1" u="sng" dirty="0"/>
                        <a:t>Evidence Gathering</a:t>
                      </a:r>
                    </a:p>
                    <a:p>
                      <a:endParaRPr lang="en-GB" b="1" u="sng" dirty="0"/>
                    </a:p>
                    <a:p>
                      <a:pPr marL="285750" lvl="0" indent="-285750" algn="l">
                        <a:lnSpc>
                          <a:spcPct val="100000"/>
                        </a:lnSpc>
                        <a:buFont typeface="Arial"/>
                        <a:buChar char="•"/>
                      </a:pPr>
                      <a:r>
                        <a:rPr lang="en-GB" b="1" dirty="0">
                          <a:solidFill>
                            <a:srgbClr val="002060"/>
                          </a:solidFill>
                        </a:rPr>
                        <a:t>Consider and review any written evidence </a:t>
                      </a:r>
                      <a:r>
                        <a:rPr lang="en-GB" dirty="0"/>
                        <a:t>relevant to the case i.e. electronic case records, paper records, minutes, previous reviews</a:t>
                      </a:r>
                    </a:p>
                    <a:p>
                      <a:pPr marL="0" lvl="0" indent="0" algn="l">
                        <a:lnSpc>
                          <a:spcPct val="100000"/>
                        </a:lnSpc>
                        <a:buFont typeface="Arial"/>
                        <a:buNone/>
                      </a:pPr>
                      <a:endParaRPr lang="en-GB" dirty="0"/>
                    </a:p>
                    <a:p>
                      <a:pPr marL="285750" lvl="0" indent="-285750" algn="l">
                        <a:lnSpc>
                          <a:spcPct val="100000"/>
                        </a:lnSpc>
                        <a:buFont typeface="Arial"/>
                        <a:buChar char="•"/>
                      </a:pPr>
                      <a:r>
                        <a:rPr lang="en-GB" b="1" dirty="0">
                          <a:solidFill>
                            <a:srgbClr val="002060"/>
                          </a:solidFill>
                        </a:rPr>
                        <a:t>Establish facts</a:t>
                      </a:r>
                    </a:p>
                    <a:p>
                      <a:pPr marL="0" lvl="0" indent="0" algn="l">
                        <a:lnSpc>
                          <a:spcPct val="100000"/>
                        </a:lnSpc>
                        <a:buFont typeface="Arial"/>
                        <a:buNone/>
                      </a:pPr>
                      <a:endParaRPr lang="en-GB" dirty="0"/>
                    </a:p>
                    <a:p>
                      <a:pPr marL="285750" lvl="0" indent="-285750" algn="l">
                        <a:lnSpc>
                          <a:spcPct val="100000"/>
                        </a:lnSpc>
                        <a:buFont typeface="Arial"/>
                        <a:buChar char="•"/>
                      </a:pPr>
                      <a:r>
                        <a:rPr lang="en-GB" dirty="0"/>
                        <a:t>Identify what </a:t>
                      </a:r>
                      <a:r>
                        <a:rPr lang="en-GB" b="1" dirty="0">
                          <a:solidFill>
                            <a:srgbClr val="002060"/>
                          </a:solidFill>
                        </a:rPr>
                        <a:t>policies</a:t>
                      </a:r>
                      <a:r>
                        <a:rPr lang="en-GB" dirty="0"/>
                        <a:t>, </a:t>
                      </a:r>
                      <a:r>
                        <a:rPr lang="en-GB" b="1" dirty="0">
                          <a:solidFill>
                            <a:srgbClr val="002060"/>
                          </a:solidFill>
                        </a:rPr>
                        <a:t>procedures</a:t>
                      </a:r>
                      <a:r>
                        <a:rPr lang="en-GB" dirty="0"/>
                        <a:t>, and </a:t>
                      </a:r>
                      <a:r>
                        <a:rPr lang="en-GB" b="1" dirty="0">
                          <a:solidFill>
                            <a:srgbClr val="002060"/>
                          </a:solidFill>
                        </a:rPr>
                        <a:t>guidance</a:t>
                      </a:r>
                      <a:r>
                        <a:rPr lang="en-GB" dirty="0"/>
                        <a:t> are relevant to the case</a:t>
                      </a:r>
                    </a:p>
                    <a:p>
                      <a:pPr marL="0" lvl="0" indent="0" algn="l">
                        <a:lnSpc>
                          <a:spcPct val="100000"/>
                        </a:lnSpc>
                        <a:buFont typeface="Arial"/>
                        <a:buNone/>
                      </a:pPr>
                      <a:endParaRPr lang="en-GB" dirty="0"/>
                    </a:p>
                    <a:p>
                      <a:pPr marL="285750" lvl="0" indent="-285750" algn="l">
                        <a:lnSpc>
                          <a:spcPct val="100000"/>
                        </a:lnSpc>
                        <a:buFont typeface="Arial"/>
                        <a:buChar char="•"/>
                      </a:pPr>
                      <a:r>
                        <a:rPr lang="en-GB" dirty="0"/>
                        <a:t>Identify any </a:t>
                      </a:r>
                      <a:r>
                        <a:rPr lang="en-GB" b="1" dirty="0">
                          <a:solidFill>
                            <a:srgbClr val="002060"/>
                          </a:solidFill>
                        </a:rPr>
                        <a:t>missing sources of information </a:t>
                      </a:r>
                      <a:r>
                        <a:rPr lang="en-GB" dirty="0"/>
                        <a:t>and follow up </a:t>
                      </a:r>
                    </a:p>
                    <a:p>
                      <a:pPr marL="0" lvl="0" indent="0" algn="l">
                        <a:lnSpc>
                          <a:spcPct val="100000"/>
                        </a:lnSpc>
                        <a:buFont typeface="Arial"/>
                        <a:buNone/>
                      </a:pPr>
                      <a:endParaRPr lang="en-GB" sz="1400" b="0" i="0" u="none" strike="noStrike" baseline="0" noProof="0" dirty="0">
                        <a:solidFill>
                          <a:srgbClr val="000000"/>
                        </a:solidFill>
                        <a:latin typeface="+mn-lt"/>
                      </a:endParaRPr>
                    </a:p>
                    <a:p>
                      <a:pPr marL="285750" lvl="0" indent="-285750" algn="l">
                        <a:lnSpc>
                          <a:spcPct val="100000"/>
                        </a:lnSpc>
                        <a:buFont typeface="Arial"/>
                        <a:buChar char="•"/>
                      </a:pPr>
                      <a:r>
                        <a:rPr lang="en-GB" sz="1400" b="0" i="0" u="none" strike="noStrike" baseline="0" noProof="0" dirty="0">
                          <a:solidFill>
                            <a:srgbClr val="000000"/>
                          </a:solidFill>
                          <a:latin typeface="+mn-lt"/>
                        </a:rPr>
                        <a:t>Where necessary, </a:t>
                      </a:r>
                      <a:r>
                        <a:rPr lang="en-GB" sz="1400" b="1" i="0" u="none" strike="noStrike" baseline="0" noProof="0" dirty="0">
                          <a:solidFill>
                            <a:srgbClr val="002060"/>
                          </a:solidFill>
                          <a:latin typeface="+mn-lt"/>
                        </a:rPr>
                        <a:t>discuss with the police </a:t>
                      </a:r>
                      <a:r>
                        <a:rPr lang="en-GB" sz="1400" b="0" i="0" u="none" strike="noStrike" baseline="0" noProof="0" dirty="0">
                          <a:solidFill>
                            <a:srgbClr val="000000"/>
                          </a:solidFill>
                          <a:latin typeface="+mn-lt"/>
                        </a:rPr>
                        <a:t>any information relevant to criminal proceedings</a:t>
                      </a:r>
                      <a:endParaRPr lang="en-GB" dirty="0"/>
                    </a:p>
                    <a:p>
                      <a:pPr marL="0" lvl="0" indent="0" algn="l">
                        <a:lnSpc>
                          <a:spcPct val="100000"/>
                        </a:lnSpc>
                        <a:buNone/>
                      </a:pPr>
                      <a:br>
                        <a:rPr lang="en-GB" sz="1400" b="0" i="0" u="none" strike="noStrike" baseline="0" noProof="0" dirty="0">
                          <a:solidFill>
                            <a:srgbClr val="000000"/>
                          </a:solidFill>
                          <a:latin typeface="+mn-lt"/>
                        </a:rPr>
                      </a:br>
                      <a:endParaRPr lang="en-GB" dirty="0"/>
                    </a:p>
                    <a:p>
                      <a:pPr lvl="0">
                        <a:buNone/>
                      </a:pPr>
                      <a:endParaRPr lang="en-GB" dirty="0"/>
                    </a:p>
                  </a:txBody>
                  <a:tcPr>
                    <a:solidFill>
                      <a:srgbClr val="E6F2FE"/>
                    </a:solidFill>
                  </a:tcPr>
                </a:tc>
                <a:tc>
                  <a:txBody>
                    <a:bodyPr/>
                    <a:lstStyle/>
                    <a:p>
                      <a:pPr lvl="0">
                        <a:buNone/>
                      </a:pPr>
                      <a:endParaRPr lang="en-GB" dirty="0"/>
                    </a:p>
                    <a:p>
                      <a:pPr lvl="0">
                        <a:buNone/>
                      </a:pPr>
                      <a:endParaRPr lang="en-GB" dirty="0"/>
                    </a:p>
                    <a:p>
                      <a:pPr lvl="0">
                        <a:buNone/>
                      </a:pPr>
                      <a:r>
                        <a:rPr lang="en-GB" b="1" u="sng" dirty="0"/>
                        <a:t>Chronology</a:t>
                      </a:r>
                    </a:p>
                    <a:p>
                      <a:pPr lvl="0">
                        <a:buNone/>
                      </a:pPr>
                      <a:endParaRPr lang="en-GB" b="1" u="sng" dirty="0"/>
                    </a:p>
                    <a:p>
                      <a:pPr marL="285750" lvl="0" indent="-285750" algn="l">
                        <a:lnSpc>
                          <a:spcPct val="100000"/>
                        </a:lnSpc>
                        <a:buFont typeface="Arial"/>
                        <a:buChar char="•"/>
                      </a:pPr>
                      <a:r>
                        <a:rPr lang="en-GB" sz="1400" b="0" i="0" u="none" strike="noStrike" baseline="0" noProof="0" dirty="0">
                          <a:solidFill>
                            <a:srgbClr val="000000"/>
                          </a:solidFill>
                          <a:latin typeface="+mn-lt"/>
                        </a:rPr>
                        <a:t>A chronology provides an </a:t>
                      </a:r>
                      <a:r>
                        <a:rPr lang="en-GB" sz="1400" b="1" i="0" u="none" strike="noStrike" baseline="0" noProof="0" dirty="0">
                          <a:solidFill>
                            <a:srgbClr val="002060"/>
                          </a:solidFill>
                          <a:latin typeface="+mn-lt"/>
                        </a:rPr>
                        <a:t>overview </a:t>
                      </a:r>
                      <a:r>
                        <a:rPr lang="en-GB" sz="1400" b="0" i="0" u="none" strike="noStrike" baseline="0" noProof="0" dirty="0">
                          <a:solidFill>
                            <a:srgbClr val="000000"/>
                          </a:solidFill>
                          <a:latin typeface="+mn-lt"/>
                        </a:rPr>
                        <a:t>of key dates and events within the scoping period</a:t>
                      </a:r>
                    </a:p>
                    <a:p>
                      <a:pPr marL="0" lvl="0" indent="0" algn="l">
                        <a:lnSpc>
                          <a:spcPct val="100000"/>
                        </a:lnSpc>
                        <a:buFont typeface="Arial"/>
                        <a:buNone/>
                      </a:pPr>
                      <a:endParaRPr lang="en-GB" sz="1400" b="0" i="0" u="none" strike="noStrike" baseline="0" noProof="0" dirty="0">
                        <a:solidFill>
                          <a:srgbClr val="000000"/>
                        </a:solidFill>
                        <a:latin typeface="+mn-lt"/>
                      </a:endParaRPr>
                    </a:p>
                    <a:p>
                      <a:pPr marL="285750" lvl="0" indent="-285750" algn="l">
                        <a:lnSpc>
                          <a:spcPct val="100000"/>
                        </a:lnSpc>
                        <a:buFont typeface="Arial"/>
                        <a:buChar char="•"/>
                      </a:pPr>
                      <a:r>
                        <a:rPr lang="en-GB" sz="1400" b="1" i="0" u="none" strike="noStrike" baseline="0" noProof="0" dirty="0">
                          <a:solidFill>
                            <a:srgbClr val="002060"/>
                          </a:solidFill>
                          <a:latin typeface="+mn-lt"/>
                        </a:rPr>
                        <a:t>Avoid any duplication and repetition</a:t>
                      </a:r>
                      <a:r>
                        <a:rPr lang="en-GB" sz="1400" b="0" i="0" u="none" strike="noStrike" baseline="0" noProof="0" dirty="0">
                          <a:solidFill>
                            <a:srgbClr val="000000"/>
                          </a:solidFill>
                          <a:latin typeface="+mn-lt"/>
                        </a:rPr>
                        <a:t> by utilising documents already completed</a:t>
                      </a:r>
                      <a:br>
                        <a:rPr lang="en-GB" sz="1400" b="0" i="0" u="none" strike="noStrike" baseline="0" noProof="0" dirty="0">
                          <a:solidFill>
                            <a:srgbClr val="000000"/>
                          </a:solidFill>
                          <a:latin typeface="Arial"/>
                        </a:rPr>
                      </a:br>
                      <a:endParaRPr lang="en-GB" sz="1400" b="0" i="0" u="none" strike="noStrike" baseline="0" noProof="0" dirty="0">
                        <a:solidFill>
                          <a:srgbClr val="000000"/>
                        </a:solidFill>
                        <a:latin typeface="Arial"/>
                      </a:endParaRPr>
                    </a:p>
                    <a:p>
                      <a:pPr marL="285750" lvl="0" indent="-285750" algn="l">
                        <a:lnSpc>
                          <a:spcPct val="100000"/>
                        </a:lnSpc>
                        <a:buFont typeface="Arial"/>
                        <a:buChar char="•"/>
                      </a:pPr>
                      <a:r>
                        <a:rPr lang="en-GB" sz="1400" b="0" i="0" u="none" strike="noStrike" baseline="0" noProof="0" dirty="0">
                          <a:solidFill>
                            <a:srgbClr val="000000"/>
                          </a:solidFill>
                          <a:latin typeface="Arial"/>
                        </a:rPr>
                        <a:t>Incorporate any </a:t>
                      </a:r>
                      <a:r>
                        <a:rPr lang="en-GB" sz="1400" b="1" i="0" u="none" strike="noStrike" baseline="0" noProof="0" dirty="0">
                          <a:solidFill>
                            <a:srgbClr val="002060"/>
                          </a:solidFill>
                          <a:latin typeface="Arial"/>
                        </a:rPr>
                        <a:t>relevant views of the person, families or advocates</a:t>
                      </a:r>
                      <a:r>
                        <a:rPr lang="en-GB" sz="1400" b="0" i="0" u="none" strike="noStrike" baseline="0" noProof="0" dirty="0">
                          <a:solidFill>
                            <a:srgbClr val="000000"/>
                          </a:solidFill>
                          <a:latin typeface="Arial"/>
                        </a:rPr>
                        <a:t> that are included within records</a:t>
                      </a:r>
                    </a:p>
                    <a:p>
                      <a:pPr marL="0" lvl="0" indent="0" algn="l">
                        <a:lnSpc>
                          <a:spcPct val="100000"/>
                        </a:lnSpc>
                        <a:buFont typeface="Arial"/>
                        <a:buNone/>
                      </a:pPr>
                      <a:endParaRPr lang="en-GB" sz="1400" b="0" i="0" u="none" strike="noStrike" baseline="0" noProof="0" dirty="0">
                        <a:solidFill>
                          <a:srgbClr val="000000"/>
                        </a:solidFill>
                        <a:latin typeface="Arial"/>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Arial"/>
                        <a:buChar char="•"/>
                        <a:tabLst/>
                        <a:defRPr/>
                      </a:pPr>
                      <a:r>
                        <a:rPr lang="en-GB" dirty="0"/>
                        <a:t>Comments on the chronology should </a:t>
                      </a:r>
                      <a:r>
                        <a:rPr lang="en-GB" b="1" dirty="0">
                          <a:solidFill>
                            <a:srgbClr val="002060"/>
                          </a:solidFill>
                        </a:rPr>
                        <a:t>include agency review </a:t>
                      </a:r>
                      <a:r>
                        <a:rPr lang="en-GB" dirty="0"/>
                        <a:t>of the appropriateness / quality of the intervention which may assist to inform the analysis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dirty="0"/>
                    </a:p>
                    <a:p>
                      <a:pPr marL="285750" marR="0" lvl="0" indent="-285750" algn="l" defTabSz="914400" rtl="0" eaLnBrk="1" fontAlgn="auto" latinLnBrk="0" hangingPunct="1">
                        <a:lnSpc>
                          <a:spcPct val="100000"/>
                        </a:lnSpc>
                        <a:spcBef>
                          <a:spcPts val="0"/>
                        </a:spcBef>
                        <a:spcAft>
                          <a:spcPts val="0"/>
                        </a:spcAft>
                        <a:buClr>
                          <a:srgbClr val="000000"/>
                        </a:buClr>
                        <a:buSzTx/>
                        <a:buFont typeface="Arial"/>
                        <a:buChar char="•"/>
                        <a:tabLst/>
                        <a:defRPr/>
                      </a:pPr>
                      <a:r>
                        <a:rPr lang="en-GB" sz="1400" b="0" i="0" u="none" strike="noStrike" baseline="0" noProof="0" dirty="0">
                          <a:solidFill>
                            <a:srgbClr val="000000"/>
                          </a:solidFill>
                          <a:latin typeface="Arial"/>
                        </a:rPr>
                        <a:t>Emphasise the importance of agencies identifying their own themes and significant events</a:t>
                      </a:r>
                      <a:br>
                        <a:rPr lang="en-GB" sz="1400" b="0" i="0" u="none" strike="noStrike" baseline="0" noProof="0" dirty="0">
                          <a:solidFill>
                            <a:srgbClr val="000000"/>
                          </a:solidFill>
                          <a:latin typeface="Arial"/>
                        </a:rPr>
                      </a:br>
                      <a:endParaRPr lang="en-GB" sz="1400" b="0" i="0" u="none" strike="noStrike" baseline="0" noProof="0" dirty="0">
                        <a:solidFill>
                          <a:srgbClr val="000000"/>
                        </a:solidFill>
                        <a:latin typeface="Arial"/>
                      </a:endParaRPr>
                    </a:p>
                    <a:p>
                      <a:pPr marL="285750" lvl="0" indent="-285750" algn="l">
                        <a:lnSpc>
                          <a:spcPct val="100000"/>
                        </a:lnSpc>
                        <a:buFont typeface="Arial"/>
                        <a:buChar char="•"/>
                      </a:pPr>
                      <a:r>
                        <a:rPr lang="en-GB" sz="1400" b="1" i="0" u="none" strike="noStrike" baseline="0" noProof="0" dirty="0">
                          <a:solidFill>
                            <a:srgbClr val="002060"/>
                          </a:solidFill>
                          <a:latin typeface="Arial"/>
                        </a:rPr>
                        <a:t>KEEP IT PROPORTIONATE AND SUCCINCT!</a:t>
                      </a:r>
                    </a:p>
                    <a:p>
                      <a:pPr lvl="0">
                        <a:buNone/>
                      </a:pPr>
                      <a:endParaRPr lang="en-GB" dirty="0"/>
                    </a:p>
                  </a:txBody>
                  <a:tcPr>
                    <a:solidFill>
                      <a:srgbClr val="E6F2FE"/>
                    </a:solidFill>
                  </a:tcPr>
                </a:tc>
                <a:extLst>
                  <a:ext uri="{0D108BD9-81ED-4DB2-BD59-A6C34878D82A}">
                    <a16:rowId xmlns:a16="http://schemas.microsoft.com/office/drawing/2014/main" val="637517615"/>
                  </a:ext>
                </a:extLst>
              </a:tr>
            </a:tbl>
          </a:graphicData>
        </a:graphic>
      </p:graphicFrame>
      <p:sp>
        <p:nvSpPr>
          <p:cNvPr id="6" name="Slide Number Placeholder 5">
            <a:extLst>
              <a:ext uri="{FF2B5EF4-FFF2-40B4-BE49-F238E27FC236}">
                <a16:creationId xmlns:a16="http://schemas.microsoft.com/office/drawing/2014/main" id="{47866DA0-620F-4B0E-BDBC-64262F2AB81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12</a:t>
            </a:fld>
            <a:endParaRPr lang="en-GB"/>
          </a:p>
        </p:txBody>
      </p:sp>
    </p:spTree>
    <p:extLst>
      <p:ext uri="{BB962C8B-B14F-4D97-AF65-F5344CB8AC3E}">
        <p14:creationId xmlns:p14="http://schemas.microsoft.com/office/powerpoint/2010/main" val="536408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E894-D7FF-47F0-AE7F-2C76190AA4A8}"/>
              </a:ext>
            </a:extLst>
          </p:cNvPr>
          <p:cNvSpPr>
            <a:spLocks noGrp="1"/>
          </p:cNvSpPr>
          <p:nvPr>
            <p:ph type="title"/>
          </p:nvPr>
        </p:nvSpPr>
        <p:spPr>
          <a:xfrm>
            <a:off x="253936" y="171784"/>
            <a:ext cx="9963000" cy="841800"/>
          </a:xfrm>
        </p:spPr>
        <p:txBody>
          <a:bodyPr/>
          <a:lstStyle/>
          <a:p>
            <a:endParaRPr lang="en-GB" b="1"/>
          </a:p>
        </p:txBody>
      </p:sp>
      <p:sp>
        <p:nvSpPr>
          <p:cNvPr id="3" name="Text Placeholder 2">
            <a:extLst>
              <a:ext uri="{FF2B5EF4-FFF2-40B4-BE49-F238E27FC236}">
                <a16:creationId xmlns:a16="http://schemas.microsoft.com/office/drawing/2014/main" id="{929413B3-BAEA-4A68-AA5E-537D7BAF9E26}"/>
              </a:ext>
            </a:extLst>
          </p:cNvPr>
          <p:cNvSpPr>
            <a:spLocks noGrp="1"/>
          </p:cNvSpPr>
          <p:nvPr>
            <p:ph type="body" idx="1"/>
          </p:nvPr>
        </p:nvSpPr>
        <p:spPr/>
        <p:txBody>
          <a:bodyPr/>
          <a:lstStyle/>
          <a:p>
            <a:endParaRPr lang="en-GB"/>
          </a:p>
        </p:txBody>
      </p:sp>
      <p:pic>
        <p:nvPicPr>
          <p:cNvPr id="4" name="Picture 2">
            <a:extLst>
              <a:ext uri="{FF2B5EF4-FFF2-40B4-BE49-F238E27FC236}">
                <a16:creationId xmlns:a16="http://schemas.microsoft.com/office/drawing/2014/main" id="{98FFD2BD-7433-47FF-9556-C3336980B6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5">
            <a:extLst>
              <a:ext uri="{FF2B5EF4-FFF2-40B4-BE49-F238E27FC236}">
                <a16:creationId xmlns:a16="http://schemas.microsoft.com/office/drawing/2014/main" id="{8308CDEF-DCCE-4A44-99CB-6663E35EA824}"/>
              </a:ext>
            </a:extLst>
          </p:cNvPr>
          <p:cNvGraphicFramePr>
            <a:graphicFrameLocks noGrp="1"/>
          </p:cNvGraphicFramePr>
          <p:nvPr>
            <p:extLst>
              <p:ext uri="{D42A27DB-BD31-4B8C-83A1-F6EECF244321}">
                <p14:modId xmlns:p14="http://schemas.microsoft.com/office/powerpoint/2010/main" val="2247856717"/>
              </p:ext>
            </p:extLst>
          </p:nvPr>
        </p:nvGraphicFramePr>
        <p:xfrm>
          <a:off x="124564" y="155761"/>
          <a:ext cx="10488546" cy="6350813"/>
        </p:xfrm>
        <a:graphic>
          <a:graphicData uri="http://schemas.openxmlformats.org/drawingml/2006/table">
            <a:tbl>
              <a:tblPr firstRow="1" bandRow="1">
                <a:tableStyleId>{5C22544A-7EE6-4342-B048-85BDC9FD1C3A}</a:tableStyleId>
              </a:tblPr>
              <a:tblGrid>
                <a:gridCol w="5244273">
                  <a:extLst>
                    <a:ext uri="{9D8B030D-6E8A-4147-A177-3AD203B41FA5}">
                      <a16:colId xmlns:a16="http://schemas.microsoft.com/office/drawing/2014/main" val="3003382640"/>
                    </a:ext>
                  </a:extLst>
                </a:gridCol>
                <a:gridCol w="5244273">
                  <a:extLst>
                    <a:ext uri="{9D8B030D-6E8A-4147-A177-3AD203B41FA5}">
                      <a16:colId xmlns:a16="http://schemas.microsoft.com/office/drawing/2014/main" val="442092948"/>
                    </a:ext>
                  </a:extLst>
                </a:gridCol>
              </a:tblGrid>
              <a:tr h="444999">
                <a:tc gridSpan="2">
                  <a:txBody>
                    <a:bodyPr/>
                    <a:lstStyle/>
                    <a:p>
                      <a:r>
                        <a:rPr lang="en-GB" sz="1800">
                          <a:solidFill>
                            <a:srgbClr val="002060"/>
                          </a:solidFill>
                        </a:rPr>
                        <a:t>4. Involving the Person and / or family or their advocate where appropriate</a:t>
                      </a:r>
                    </a:p>
                  </a:txBody>
                  <a:tcPr>
                    <a:solidFill>
                      <a:srgbClr val="C7E2FD"/>
                    </a:solidFill>
                  </a:tcPr>
                </a:tc>
                <a:tc hMerge="1">
                  <a:txBody>
                    <a:bodyPr/>
                    <a:lstStyle/>
                    <a:p>
                      <a:endParaRPr lang="en-GB"/>
                    </a:p>
                  </a:txBody>
                  <a:tcPr/>
                </a:tc>
                <a:extLst>
                  <a:ext uri="{0D108BD9-81ED-4DB2-BD59-A6C34878D82A}">
                    <a16:rowId xmlns:a16="http://schemas.microsoft.com/office/drawing/2014/main" val="3289112449"/>
                  </a:ext>
                </a:extLst>
              </a:tr>
              <a:tr h="1120454">
                <a:tc gridSpan="2">
                  <a:txBody>
                    <a:bodyPr/>
                    <a:lstStyle/>
                    <a:p>
                      <a:r>
                        <a:rPr lang="en-GB" sz="1800">
                          <a:solidFill>
                            <a:srgbClr val="002060"/>
                          </a:solidFill>
                        </a:rPr>
                        <a:t>Quality Statement: The person, relevant family members are informed and involved, being mindful of treating them with respect.  The report is informed by knowledge and experience of the person, family and relevant network regarding the period under review.</a:t>
                      </a:r>
                      <a:endParaRPr lang="en-US"/>
                    </a:p>
                  </a:txBody>
                  <a:tcPr>
                    <a:solidFill>
                      <a:srgbClr val="C7E2FD"/>
                    </a:solidFill>
                  </a:tcPr>
                </a:tc>
                <a:tc hMerge="1">
                  <a:txBody>
                    <a:bodyPr/>
                    <a:lstStyle/>
                    <a:p>
                      <a:endParaRPr lang="en-GB"/>
                    </a:p>
                  </a:txBody>
                  <a:tcPr/>
                </a:tc>
                <a:extLst>
                  <a:ext uri="{0D108BD9-81ED-4DB2-BD59-A6C34878D82A}">
                    <a16:rowId xmlns:a16="http://schemas.microsoft.com/office/drawing/2014/main" val="320932338"/>
                  </a:ext>
                </a:extLst>
              </a:tr>
              <a:tr h="4615790">
                <a:tc>
                  <a:txBody>
                    <a:bodyPr/>
                    <a:lstStyle/>
                    <a:p>
                      <a:pPr marL="285750" lvl="0" indent="-285750" algn="l">
                        <a:lnSpc>
                          <a:spcPct val="100000"/>
                        </a:lnSpc>
                        <a:buFont typeface="Arial" panose="020B0604020202020204" pitchFamily="34" charset="0"/>
                        <a:buChar char="•"/>
                      </a:pPr>
                      <a:r>
                        <a:rPr lang="en-GB"/>
                        <a:t>Identify the </a:t>
                      </a:r>
                      <a:r>
                        <a:rPr lang="en-GB" b="1">
                          <a:solidFill>
                            <a:srgbClr val="002060"/>
                          </a:solidFill>
                        </a:rPr>
                        <a:t>key family contact</a:t>
                      </a:r>
                    </a:p>
                    <a:p>
                      <a:pPr marL="285750" lvl="0" indent="-285750" algn="l">
                        <a:lnSpc>
                          <a:spcPct val="100000"/>
                        </a:lnSpc>
                        <a:buFont typeface="Arial" panose="020B0604020202020204" pitchFamily="34" charset="0"/>
                        <a:buChar char="•"/>
                      </a:pPr>
                      <a:endParaRPr lang="en-GB"/>
                    </a:p>
                    <a:p>
                      <a:pPr marL="285750" lvl="0" indent="-285750" algn="l">
                        <a:lnSpc>
                          <a:spcPct val="100000"/>
                        </a:lnSpc>
                        <a:buFont typeface="Arial" panose="020B0604020202020204" pitchFamily="34" charset="0"/>
                        <a:buChar char="•"/>
                      </a:pPr>
                      <a:r>
                        <a:rPr lang="en-GB"/>
                        <a:t>Identify a lead officer who is </a:t>
                      </a:r>
                      <a:r>
                        <a:rPr lang="en-GB" b="1">
                          <a:solidFill>
                            <a:srgbClr val="002060"/>
                          </a:solidFill>
                        </a:rPr>
                        <a:t>point of contact </a:t>
                      </a:r>
                      <a:r>
                        <a:rPr lang="en-GB" b="0">
                          <a:solidFill>
                            <a:schemeClr val="tx1"/>
                          </a:solidFill>
                        </a:rPr>
                        <a:t>for the learning review</a:t>
                      </a:r>
                      <a:br>
                        <a:rPr lang="en-GB"/>
                      </a:br>
                      <a:endParaRPr lang="en-GB"/>
                    </a:p>
                    <a:p>
                      <a:pPr marL="285750" lvl="0" indent="-285750" algn="l">
                        <a:lnSpc>
                          <a:spcPct val="100000"/>
                        </a:lnSpc>
                        <a:buFont typeface="Arial" panose="020B0604020202020204" pitchFamily="34" charset="0"/>
                        <a:buChar char="•"/>
                      </a:pPr>
                      <a:r>
                        <a:rPr lang="en-GB" b="1">
                          <a:solidFill>
                            <a:srgbClr val="002060"/>
                          </a:solidFill>
                        </a:rPr>
                        <a:t>Inform the person, relevant family members of the review at the earliest opportunity</a:t>
                      </a:r>
                    </a:p>
                    <a:p>
                      <a:pPr marL="0" lvl="0" indent="0" algn="l">
                        <a:lnSpc>
                          <a:spcPct val="100000"/>
                        </a:lnSpc>
                        <a:buFont typeface="Arial" panose="020B0604020202020204" pitchFamily="34" charset="0"/>
                        <a:buNone/>
                      </a:pPr>
                      <a:endParaRPr lang="en-GB" b="1">
                        <a:solidFill>
                          <a:srgbClr val="002060"/>
                        </a:solidFill>
                      </a:endParaRPr>
                    </a:p>
                    <a:p>
                      <a:pPr marL="285750" lvl="0" indent="-285750" algn="l">
                        <a:lnSpc>
                          <a:spcPct val="100000"/>
                        </a:lnSpc>
                        <a:buFont typeface="Arial" panose="020B0604020202020204" pitchFamily="34" charset="0"/>
                        <a:buChar char="•"/>
                      </a:pPr>
                      <a:r>
                        <a:rPr lang="en-GB" b="0">
                          <a:solidFill>
                            <a:schemeClr val="tx1"/>
                          </a:solidFill>
                        </a:rPr>
                        <a:t>Be</a:t>
                      </a:r>
                      <a:r>
                        <a:rPr lang="en-GB" b="1">
                          <a:solidFill>
                            <a:srgbClr val="002060"/>
                          </a:solidFill>
                        </a:rPr>
                        <a:t> clear and transparent</a:t>
                      </a:r>
                      <a:endParaRPr lang="en-GB" sz="1400" b="0" i="0" u="none" strike="noStrike" baseline="0" noProof="0">
                        <a:solidFill>
                          <a:srgbClr val="000000"/>
                        </a:solidFill>
                        <a:latin typeface="Arial"/>
                      </a:endParaRPr>
                    </a:p>
                    <a:p>
                      <a:pPr marL="285750" lvl="0" indent="-285750" algn="l">
                        <a:lnSpc>
                          <a:spcPct val="100000"/>
                        </a:lnSpc>
                        <a:buFont typeface="Arial" panose="020B0604020202020204" pitchFamily="34" charset="0"/>
                        <a:buChar char="•"/>
                      </a:pPr>
                      <a:endParaRPr lang="en-GB" sz="1400" b="0" i="0" u="none" strike="noStrike" baseline="0" noProof="0">
                        <a:solidFill>
                          <a:srgbClr val="000000"/>
                        </a:solidFill>
                        <a:latin typeface="Arial"/>
                      </a:endParaRPr>
                    </a:p>
                    <a:p>
                      <a:pPr marL="285750" lvl="0" indent="-285750" algn="l">
                        <a:lnSpc>
                          <a:spcPct val="100000"/>
                        </a:lnSpc>
                        <a:buFont typeface="Arial" panose="020B0604020202020204" pitchFamily="34" charset="0"/>
                        <a:buChar char="•"/>
                      </a:pPr>
                      <a:r>
                        <a:rPr lang="en-GB" sz="1400" b="0" i="0" u="none" strike="noStrike" baseline="0" noProof="0">
                          <a:solidFill>
                            <a:srgbClr val="000000"/>
                          </a:solidFill>
                          <a:latin typeface="Arial"/>
                        </a:rPr>
                        <a:t>Discuss the </a:t>
                      </a:r>
                      <a:r>
                        <a:rPr lang="en-GB" sz="1400" b="1" i="0" u="none" strike="noStrike" baseline="0" noProof="0">
                          <a:solidFill>
                            <a:srgbClr val="002060"/>
                          </a:solidFill>
                          <a:latin typeface="Arial"/>
                        </a:rPr>
                        <a:t>purpose, process and parameters of the review</a:t>
                      </a:r>
                      <a:r>
                        <a:rPr lang="en-GB" sz="1400" b="0" i="0" u="none" strike="noStrike" baseline="0" noProof="0">
                          <a:solidFill>
                            <a:srgbClr val="000000"/>
                          </a:solidFill>
                          <a:latin typeface="Arial"/>
                        </a:rPr>
                        <a:t> in the most appropriate way to promote understanding.  </a:t>
                      </a:r>
                      <a:br>
                        <a:rPr lang="en-GB" sz="1400" b="0" i="0" u="none" strike="noStrike" baseline="0" noProof="0">
                          <a:solidFill>
                            <a:srgbClr val="000000"/>
                          </a:solidFill>
                          <a:latin typeface="Arial"/>
                        </a:rPr>
                      </a:br>
                      <a:endParaRPr lang="en-GB"/>
                    </a:p>
                    <a:p>
                      <a:pPr marL="285750" lvl="0" indent="-285750" algn="l">
                        <a:lnSpc>
                          <a:spcPct val="100000"/>
                        </a:lnSpc>
                        <a:buFont typeface="Arial" panose="020B0604020202020204" pitchFamily="34" charset="0"/>
                        <a:buChar char="•"/>
                      </a:pPr>
                      <a:r>
                        <a:rPr lang="en-GB" sz="1400" b="1" i="0" u="none" strike="noStrike" baseline="0" noProof="0">
                          <a:solidFill>
                            <a:srgbClr val="002060"/>
                          </a:solidFill>
                          <a:latin typeface="Arial"/>
                        </a:rPr>
                        <a:t>Agree a communication strategy</a:t>
                      </a:r>
                      <a:r>
                        <a:rPr lang="en-GB" sz="1400" b="0" i="0" u="none" strike="noStrike" baseline="0" noProof="0">
                          <a:solidFill>
                            <a:srgbClr val="000000"/>
                          </a:solidFill>
                          <a:latin typeface="Arial"/>
                        </a:rPr>
                        <a:t>.  Confirm with the family their preferred methods and timeliness of communication throughout the process (verbal, written</a:t>
                      </a:r>
                      <a:r>
                        <a:rPr lang="en-GB" sz="1400" b="0" i="0" u="none" strike="noStrike" baseline="0" noProof="0">
                          <a:solidFill>
                            <a:srgbClr val="000000"/>
                          </a:solidFill>
                          <a:latin typeface="+mn-lt"/>
                        </a:rPr>
                        <a:t>)? Where possible, confirm information in writing </a:t>
                      </a:r>
                      <a:endParaRPr lang="en-GB" sz="1400" b="0" i="0" u="none" strike="noStrike" baseline="0" noProof="0">
                        <a:solidFill>
                          <a:srgbClr val="000000"/>
                        </a:solidFill>
                        <a:latin typeface="Arial"/>
                      </a:endParaRPr>
                    </a:p>
                    <a:p>
                      <a:pPr marL="0" lvl="0" indent="0" algn="l">
                        <a:lnSpc>
                          <a:spcPct val="100000"/>
                        </a:lnSpc>
                        <a:buFont typeface="Arial" panose="020B0604020202020204" pitchFamily="34" charset="0"/>
                        <a:buNone/>
                      </a:pPr>
                      <a:endParaRPr lang="en-GB" sz="1400" b="0" i="0" u="none" strike="noStrike" baseline="0" noProof="0">
                        <a:solidFill>
                          <a:srgbClr val="000000"/>
                        </a:solidFill>
                        <a:latin typeface="Arial"/>
                      </a:endParaRPr>
                    </a:p>
                    <a:p>
                      <a:pPr marL="285750" lvl="0" indent="-285750" algn="l">
                        <a:lnSpc>
                          <a:spcPct val="100000"/>
                        </a:lnSpc>
                        <a:buFont typeface="Arial" panose="020B0604020202020204" pitchFamily="34" charset="0"/>
                        <a:buChar char="•"/>
                      </a:pPr>
                      <a:r>
                        <a:rPr lang="en-GB" sz="1400" b="1" i="0" u="none" strike="noStrike" baseline="0" noProof="0">
                          <a:solidFill>
                            <a:srgbClr val="002060"/>
                          </a:solidFill>
                          <a:latin typeface="Arial"/>
                        </a:rPr>
                        <a:t>Review expectations</a:t>
                      </a:r>
                      <a:r>
                        <a:rPr lang="en-GB" sz="1400" b="0" i="0" u="none" strike="noStrike" baseline="0" noProof="0">
                          <a:solidFill>
                            <a:srgbClr val="002060"/>
                          </a:solidFill>
                          <a:latin typeface="Arial"/>
                        </a:rPr>
                        <a:t> </a:t>
                      </a:r>
                      <a:r>
                        <a:rPr lang="en-GB" sz="1400" b="0" i="0" u="none" strike="noStrike" baseline="0" noProof="0">
                          <a:solidFill>
                            <a:srgbClr val="000000"/>
                          </a:solidFill>
                          <a:latin typeface="Arial"/>
                        </a:rPr>
                        <a:t>throughout the learning review</a:t>
                      </a:r>
                      <a:br>
                        <a:rPr lang="en-GB" sz="1400" b="0" i="0" u="none" strike="noStrike" baseline="0" noProof="0">
                          <a:solidFill>
                            <a:srgbClr val="000000"/>
                          </a:solidFill>
                          <a:latin typeface="Arial"/>
                        </a:rPr>
                      </a:br>
                      <a:endParaRPr lang="en-GB"/>
                    </a:p>
                  </a:txBody>
                  <a:tcPr>
                    <a:solidFill>
                      <a:srgbClr val="E6F2FE"/>
                    </a:solidFill>
                  </a:tcPr>
                </a:tc>
                <a:tc>
                  <a:txBody>
                    <a:bodyPr/>
                    <a:lstStyle/>
                    <a:p>
                      <a:pPr marL="285750" lvl="0" indent="-285750" algn="l">
                        <a:lnSpc>
                          <a:spcPct val="100000"/>
                        </a:lnSpc>
                        <a:buFont typeface="Arial"/>
                        <a:buChar char="•"/>
                      </a:pPr>
                      <a:r>
                        <a:rPr lang="en-GB" sz="1400" b="1" i="0" u="none" strike="noStrike" baseline="0" noProof="0" dirty="0">
                          <a:solidFill>
                            <a:srgbClr val="002060"/>
                          </a:solidFill>
                          <a:latin typeface="Arial"/>
                        </a:rPr>
                        <a:t>Where there are criminal proceedings, ensure a discussion has taken place with the police </a:t>
                      </a:r>
                      <a:r>
                        <a:rPr lang="en-GB" sz="1400" b="0" i="0" u="none" strike="noStrike" baseline="0" noProof="0" dirty="0">
                          <a:solidFill>
                            <a:srgbClr val="000000"/>
                          </a:solidFill>
                          <a:latin typeface="Arial"/>
                        </a:rPr>
                        <a:t>(Senior Investigating Officer) </a:t>
                      </a:r>
                      <a:r>
                        <a:rPr lang="en-GB" sz="1400" b="1" i="0" u="none" strike="noStrike" baseline="0" noProof="0" dirty="0">
                          <a:solidFill>
                            <a:srgbClr val="002060"/>
                          </a:solidFill>
                          <a:latin typeface="Arial"/>
                        </a:rPr>
                        <a:t>and / or Coroner </a:t>
                      </a:r>
                      <a:r>
                        <a:rPr lang="en-GB" sz="1400" b="0" i="0" u="none" strike="noStrike" baseline="0" noProof="0" dirty="0">
                          <a:solidFill>
                            <a:srgbClr val="000000"/>
                          </a:solidFill>
                          <a:latin typeface="Arial"/>
                        </a:rPr>
                        <a:t>around the family involvement with the process</a:t>
                      </a:r>
                      <a:br>
                        <a:rPr lang="en-GB" sz="1400" b="0" i="0" u="none" strike="noStrike" baseline="0" noProof="0" dirty="0">
                          <a:solidFill>
                            <a:srgbClr val="000000"/>
                          </a:solidFill>
                          <a:latin typeface="Arial"/>
                        </a:rPr>
                      </a:br>
                      <a:endParaRPr lang="en-GB" sz="1400" b="0" i="0" u="none" strike="noStrike" baseline="0" noProof="0" dirty="0">
                        <a:solidFill>
                          <a:srgbClr val="000000"/>
                        </a:solidFill>
                        <a:latin typeface="Arial"/>
                      </a:endParaRPr>
                    </a:p>
                    <a:p>
                      <a:pPr marL="285750" lvl="0" indent="-285750" algn="l">
                        <a:lnSpc>
                          <a:spcPct val="100000"/>
                        </a:lnSpc>
                        <a:buFont typeface="Arial"/>
                        <a:buChar char="•"/>
                      </a:pPr>
                      <a:r>
                        <a:rPr lang="en-GB" sz="1400" b="1" i="0" u="none" strike="noStrike" baseline="0" noProof="0" dirty="0">
                          <a:solidFill>
                            <a:srgbClr val="002060"/>
                          </a:solidFill>
                          <a:latin typeface="Arial"/>
                        </a:rPr>
                        <a:t>Consider how the family are to be represented in the final report </a:t>
                      </a:r>
                      <a:r>
                        <a:rPr lang="en-GB" sz="1400" b="0" i="0" u="none" strike="noStrike" baseline="0" noProof="0" dirty="0">
                          <a:solidFill>
                            <a:srgbClr val="000000"/>
                          </a:solidFill>
                          <a:latin typeface="Arial"/>
                        </a:rPr>
                        <a:t>and how do they provide feedback</a:t>
                      </a:r>
                      <a:br>
                        <a:rPr lang="en-GB" sz="1400" b="0" i="0" u="none" strike="noStrike" baseline="0" noProof="0" dirty="0">
                          <a:solidFill>
                            <a:srgbClr val="000000"/>
                          </a:solidFill>
                          <a:latin typeface="Arial"/>
                        </a:rPr>
                      </a:br>
                      <a:endParaRPr lang="en-GB" dirty="0"/>
                    </a:p>
                    <a:p>
                      <a:pPr marL="285750" lvl="0" indent="-285750" algn="l">
                        <a:lnSpc>
                          <a:spcPct val="100000"/>
                        </a:lnSpc>
                        <a:buFont typeface="Arial"/>
                        <a:buChar char="•"/>
                      </a:pPr>
                      <a:r>
                        <a:rPr lang="en-GB" sz="1400" b="1" i="0" u="none" strike="noStrike" baseline="0" noProof="0" dirty="0">
                          <a:solidFill>
                            <a:srgbClr val="002060"/>
                          </a:solidFill>
                          <a:latin typeface="Arial"/>
                        </a:rPr>
                        <a:t>Formally acknowledge and thank the family for their involvement </a:t>
                      </a:r>
                      <a:r>
                        <a:rPr lang="en-GB" sz="1400" b="0" i="0" u="none" strike="noStrike" baseline="0" noProof="0" dirty="0">
                          <a:solidFill>
                            <a:srgbClr val="000000"/>
                          </a:solidFill>
                          <a:latin typeface="Arial"/>
                        </a:rPr>
                        <a:t>within the report</a:t>
                      </a:r>
                      <a:br>
                        <a:rPr lang="en-GB" sz="1400" b="0" i="0" u="none" strike="noStrike" baseline="0" noProof="0" dirty="0">
                          <a:solidFill>
                            <a:srgbClr val="000000"/>
                          </a:solidFill>
                          <a:latin typeface="Arial"/>
                        </a:rPr>
                      </a:br>
                      <a:endParaRPr lang="en-GB" dirty="0"/>
                    </a:p>
                    <a:p>
                      <a:pPr marL="285750" lvl="0" indent="-285750" algn="l">
                        <a:lnSpc>
                          <a:spcPct val="100000"/>
                        </a:lnSpc>
                        <a:buFont typeface="Arial"/>
                        <a:buChar char="•"/>
                      </a:pPr>
                      <a:r>
                        <a:rPr lang="en-GB" sz="1400" b="0" i="0" u="none" strike="noStrike" baseline="0" noProof="0" dirty="0">
                          <a:solidFill>
                            <a:srgbClr val="000000"/>
                          </a:solidFill>
                          <a:latin typeface="Arial"/>
                        </a:rPr>
                        <a:t>There may be circumstances when a decision is made to not involve the person and/or family members/friends or where there are no family members or friends known. </a:t>
                      </a:r>
                      <a:r>
                        <a:rPr lang="en-GB" sz="1400" b="1" i="0" u="none" strike="noStrike" baseline="0" noProof="0" dirty="0">
                          <a:solidFill>
                            <a:srgbClr val="002060"/>
                          </a:solidFill>
                          <a:latin typeface="Arial"/>
                        </a:rPr>
                        <a:t>There should be clearly documented decisions around involvement / non-involvement of the person or specific representative(s)</a:t>
                      </a:r>
                    </a:p>
                    <a:p>
                      <a:pPr marL="0" lvl="0" indent="0" algn="l">
                        <a:lnSpc>
                          <a:spcPct val="100000"/>
                        </a:lnSpc>
                        <a:buFont typeface="Arial"/>
                        <a:buNone/>
                      </a:pPr>
                      <a:endParaRPr lang="en-GB" sz="1400" b="1" i="0" u="none" strike="noStrike" baseline="0" noProof="0" dirty="0">
                        <a:solidFill>
                          <a:srgbClr val="002060"/>
                        </a:solidFill>
                        <a:latin typeface="Arial"/>
                      </a:endParaRPr>
                    </a:p>
                    <a:p>
                      <a:pPr marL="285750" lvl="0" indent="-285750" algn="l">
                        <a:lnSpc>
                          <a:spcPct val="100000"/>
                        </a:lnSpc>
                        <a:buFont typeface="Arial"/>
                        <a:buChar char="•"/>
                      </a:pPr>
                      <a:r>
                        <a:rPr lang="en-GB" sz="1400" b="0" i="0" u="none" strike="noStrike" baseline="0" noProof="0" dirty="0">
                          <a:solidFill>
                            <a:schemeClr val="tx1"/>
                          </a:solidFill>
                          <a:latin typeface="Arial"/>
                        </a:rPr>
                        <a:t>At the end of the process, if the key family contact is dissatisfied with the outcome / process then they should be provided with </a:t>
                      </a:r>
                      <a:r>
                        <a:rPr lang="en-GB" sz="1400" b="1" i="0" u="none" strike="noStrike" baseline="0" noProof="0" dirty="0">
                          <a:solidFill>
                            <a:srgbClr val="002060"/>
                          </a:solidFill>
                          <a:latin typeface="Arial"/>
                        </a:rPr>
                        <a:t>appropriate next steps </a:t>
                      </a:r>
                      <a:r>
                        <a:rPr lang="en-GB" sz="1400" b="0" i="0" u="none" strike="noStrike" baseline="0" noProof="0" dirty="0">
                          <a:solidFill>
                            <a:schemeClr val="tx1"/>
                          </a:solidFill>
                          <a:latin typeface="Arial"/>
                        </a:rPr>
                        <a:t>i.e. complaint, LGA Ombudsman</a:t>
                      </a:r>
                      <a:endParaRPr lang="en-GB" b="0" dirty="0">
                        <a:solidFill>
                          <a:schemeClr val="tx1"/>
                        </a:solidFill>
                      </a:endParaRPr>
                    </a:p>
                  </a:txBody>
                  <a:tcPr>
                    <a:solidFill>
                      <a:srgbClr val="E6F2FE"/>
                    </a:solidFill>
                  </a:tcPr>
                </a:tc>
                <a:extLst>
                  <a:ext uri="{0D108BD9-81ED-4DB2-BD59-A6C34878D82A}">
                    <a16:rowId xmlns:a16="http://schemas.microsoft.com/office/drawing/2014/main" val="637517615"/>
                  </a:ext>
                </a:extLst>
              </a:tr>
            </a:tbl>
          </a:graphicData>
        </a:graphic>
      </p:graphicFrame>
      <p:sp>
        <p:nvSpPr>
          <p:cNvPr id="6" name="Slide Number Placeholder 5">
            <a:extLst>
              <a:ext uri="{FF2B5EF4-FFF2-40B4-BE49-F238E27FC236}">
                <a16:creationId xmlns:a16="http://schemas.microsoft.com/office/drawing/2014/main" id="{41B67BA9-F200-4F31-A8BE-50FB723C81F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13</a:t>
            </a:fld>
            <a:endParaRPr lang="en-GB"/>
          </a:p>
        </p:txBody>
      </p:sp>
    </p:spTree>
    <p:extLst>
      <p:ext uri="{BB962C8B-B14F-4D97-AF65-F5344CB8AC3E}">
        <p14:creationId xmlns:p14="http://schemas.microsoft.com/office/powerpoint/2010/main" val="2204041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E894-D7FF-47F0-AE7F-2C76190AA4A8}"/>
              </a:ext>
            </a:extLst>
          </p:cNvPr>
          <p:cNvSpPr>
            <a:spLocks noGrp="1"/>
          </p:cNvSpPr>
          <p:nvPr>
            <p:ph type="title"/>
          </p:nvPr>
        </p:nvSpPr>
        <p:spPr>
          <a:xfrm>
            <a:off x="253936" y="171784"/>
            <a:ext cx="9963000" cy="841800"/>
          </a:xfrm>
        </p:spPr>
        <p:txBody>
          <a:bodyPr/>
          <a:lstStyle/>
          <a:p>
            <a:endParaRPr lang="en-GB" b="1"/>
          </a:p>
        </p:txBody>
      </p:sp>
      <p:sp>
        <p:nvSpPr>
          <p:cNvPr id="3" name="Text Placeholder 2">
            <a:extLst>
              <a:ext uri="{FF2B5EF4-FFF2-40B4-BE49-F238E27FC236}">
                <a16:creationId xmlns:a16="http://schemas.microsoft.com/office/drawing/2014/main" id="{929413B3-BAEA-4A68-AA5E-537D7BAF9E26}"/>
              </a:ext>
            </a:extLst>
          </p:cNvPr>
          <p:cNvSpPr>
            <a:spLocks noGrp="1"/>
          </p:cNvSpPr>
          <p:nvPr>
            <p:ph type="body" idx="1"/>
          </p:nvPr>
        </p:nvSpPr>
        <p:spPr/>
        <p:txBody>
          <a:bodyPr/>
          <a:lstStyle/>
          <a:p>
            <a:pPr marL="95250" indent="0">
              <a:buNone/>
            </a:pPr>
            <a:endParaRPr lang="en-GB"/>
          </a:p>
        </p:txBody>
      </p:sp>
      <p:pic>
        <p:nvPicPr>
          <p:cNvPr id="4" name="Picture 2">
            <a:extLst>
              <a:ext uri="{FF2B5EF4-FFF2-40B4-BE49-F238E27FC236}">
                <a16:creationId xmlns:a16="http://schemas.microsoft.com/office/drawing/2014/main" id="{98FFD2BD-7433-47FF-9556-C3336980B6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5">
            <a:extLst>
              <a:ext uri="{FF2B5EF4-FFF2-40B4-BE49-F238E27FC236}">
                <a16:creationId xmlns:a16="http://schemas.microsoft.com/office/drawing/2014/main" id="{8308CDEF-DCCE-4A44-99CB-6663E35EA824}"/>
              </a:ext>
            </a:extLst>
          </p:cNvPr>
          <p:cNvGraphicFramePr>
            <a:graphicFrameLocks noGrp="1"/>
          </p:cNvGraphicFramePr>
          <p:nvPr>
            <p:extLst>
              <p:ext uri="{D42A27DB-BD31-4B8C-83A1-F6EECF244321}">
                <p14:modId xmlns:p14="http://schemas.microsoft.com/office/powerpoint/2010/main" val="1878402136"/>
              </p:ext>
            </p:extLst>
          </p:nvPr>
        </p:nvGraphicFramePr>
        <p:xfrm>
          <a:off x="253936" y="163010"/>
          <a:ext cx="10266352" cy="6358369"/>
        </p:xfrm>
        <a:graphic>
          <a:graphicData uri="http://schemas.openxmlformats.org/drawingml/2006/table">
            <a:tbl>
              <a:tblPr firstRow="1" bandRow="1">
                <a:tableStyleId>{5C22544A-7EE6-4342-B048-85BDC9FD1C3A}</a:tableStyleId>
              </a:tblPr>
              <a:tblGrid>
                <a:gridCol w="5133176">
                  <a:extLst>
                    <a:ext uri="{9D8B030D-6E8A-4147-A177-3AD203B41FA5}">
                      <a16:colId xmlns:a16="http://schemas.microsoft.com/office/drawing/2014/main" val="3003382640"/>
                    </a:ext>
                  </a:extLst>
                </a:gridCol>
                <a:gridCol w="5133176">
                  <a:extLst>
                    <a:ext uri="{9D8B030D-6E8A-4147-A177-3AD203B41FA5}">
                      <a16:colId xmlns:a16="http://schemas.microsoft.com/office/drawing/2014/main" val="442092948"/>
                    </a:ext>
                  </a:extLst>
                </a:gridCol>
              </a:tblGrid>
              <a:tr h="383419">
                <a:tc gridSpan="2">
                  <a:txBody>
                    <a:bodyPr/>
                    <a:lstStyle/>
                    <a:p>
                      <a:r>
                        <a:rPr lang="en-GB" sz="1800">
                          <a:solidFill>
                            <a:srgbClr val="002060"/>
                          </a:solidFill>
                        </a:rPr>
                        <a:t>5. Co-production with workforce and stakeholders</a:t>
                      </a:r>
                    </a:p>
                  </a:txBody>
                  <a:tcPr>
                    <a:solidFill>
                      <a:srgbClr val="C7E2FD"/>
                    </a:solidFill>
                  </a:tcPr>
                </a:tc>
                <a:tc hMerge="1">
                  <a:txBody>
                    <a:bodyPr/>
                    <a:lstStyle/>
                    <a:p>
                      <a:endParaRPr lang="en-GB"/>
                    </a:p>
                  </a:txBody>
                  <a:tcPr/>
                </a:tc>
                <a:extLst>
                  <a:ext uri="{0D108BD9-81ED-4DB2-BD59-A6C34878D82A}">
                    <a16:rowId xmlns:a16="http://schemas.microsoft.com/office/drawing/2014/main" val="3289112449"/>
                  </a:ext>
                </a:extLst>
              </a:tr>
              <a:tr h="958548">
                <a:tc gridSpan="2">
                  <a:txBody>
                    <a:bodyPr/>
                    <a:lstStyle/>
                    <a:p>
                      <a:r>
                        <a:rPr lang="en-GB" sz="1800">
                          <a:solidFill>
                            <a:srgbClr val="002060"/>
                          </a:solidFill>
                        </a:rPr>
                        <a:t>Quality Statement: Learning Reviews should be co-produced with those practitioners, managers and partners who were involved in any decision making or interventions for the case, and those who have knowledge about the wider policies, procedures and governance arrangements. </a:t>
                      </a:r>
                    </a:p>
                  </a:txBody>
                  <a:tcPr>
                    <a:solidFill>
                      <a:srgbClr val="C7E2FD"/>
                    </a:solidFill>
                  </a:tcPr>
                </a:tc>
                <a:tc hMerge="1">
                  <a:txBody>
                    <a:bodyPr/>
                    <a:lstStyle/>
                    <a:p>
                      <a:endParaRPr lang="en-GB"/>
                    </a:p>
                  </a:txBody>
                  <a:tcPr/>
                </a:tc>
                <a:extLst>
                  <a:ext uri="{0D108BD9-81ED-4DB2-BD59-A6C34878D82A}">
                    <a16:rowId xmlns:a16="http://schemas.microsoft.com/office/drawing/2014/main" val="320932338"/>
                  </a:ext>
                </a:extLst>
              </a:tr>
              <a:tr h="5016402">
                <a:tc>
                  <a:txBody>
                    <a:bodyPr/>
                    <a:lstStyle/>
                    <a:p>
                      <a:pPr marL="0" indent="0">
                        <a:buFont typeface="Arial" panose="020B0604020202020204" pitchFamily="34" charset="0"/>
                        <a:buNone/>
                      </a:pPr>
                      <a:endParaRPr lang="en-GB" dirty="0"/>
                    </a:p>
                    <a:p>
                      <a:r>
                        <a:rPr lang="en-GB" b="1" u="sng" dirty="0">
                          <a:solidFill>
                            <a:schemeClr val="tx1"/>
                          </a:solidFill>
                        </a:rPr>
                        <a:t>Who do we need to collaborate with?</a:t>
                      </a:r>
                    </a:p>
                    <a:p>
                      <a:pPr marL="285750" lvl="0" indent="-285750">
                        <a:buFont typeface="Arial"/>
                        <a:buChar char="•"/>
                      </a:pPr>
                      <a:r>
                        <a:rPr lang="en-GB" dirty="0"/>
                        <a:t>Practitioners directly involved with the service user – context is key</a:t>
                      </a:r>
                    </a:p>
                    <a:p>
                      <a:pPr marL="285750" lvl="0" indent="-285750">
                        <a:buFont typeface="Arial"/>
                        <a:buChar char="•"/>
                      </a:pPr>
                      <a:r>
                        <a:rPr lang="en-GB" dirty="0"/>
                        <a:t>Managers who had oversight of the case</a:t>
                      </a:r>
                    </a:p>
                    <a:p>
                      <a:pPr marL="285750" lvl="0" indent="-285750">
                        <a:buFont typeface="Arial"/>
                        <a:buChar char="•"/>
                      </a:pPr>
                      <a:r>
                        <a:rPr lang="en-GB" dirty="0"/>
                        <a:t>Representatives from partner organisations who have been involved </a:t>
                      </a:r>
                    </a:p>
                    <a:p>
                      <a:pPr marL="285750" lvl="0" indent="-285750">
                        <a:buFont typeface="Arial"/>
                        <a:buChar char="•"/>
                      </a:pPr>
                      <a:r>
                        <a:rPr lang="en-GB" dirty="0"/>
                        <a:t>Managers responsible for any policies or procedures that were followed</a:t>
                      </a:r>
                    </a:p>
                    <a:p>
                      <a:pPr marL="0" lvl="0" indent="0">
                        <a:buNone/>
                      </a:pPr>
                      <a:endParaRPr lang="en-GB" dirty="0"/>
                    </a:p>
                    <a:p>
                      <a:pPr lvl="0">
                        <a:buNone/>
                      </a:pPr>
                      <a:r>
                        <a:rPr lang="en-GB" sz="1400" b="1" i="0" u="sng" strike="noStrike" noProof="0" dirty="0">
                          <a:solidFill>
                            <a:schemeClr val="tx1"/>
                          </a:solidFill>
                          <a:latin typeface="Arial"/>
                        </a:rPr>
                        <a:t>Methods for involvement:</a:t>
                      </a:r>
                      <a:endParaRPr lang="en-US" sz="1400" b="1" i="0" u="sng" strike="noStrike" noProof="0" dirty="0">
                        <a:solidFill>
                          <a:schemeClr val="tx1"/>
                        </a:solidFill>
                        <a:latin typeface="Arial"/>
                      </a:endParaRPr>
                    </a:p>
                    <a:p>
                      <a:pPr marL="285750" lvl="0" indent="-285750">
                        <a:buClr>
                          <a:srgbClr val="000000"/>
                        </a:buClr>
                        <a:buFont typeface="Arial,Sans-Serif"/>
                        <a:buChar char="•"/>
                      </a:pPr>
                      <a:r>
                        <a:rPr lang="en-GB" sz="1400" b="0" i="0" u="none" strike="noStrike" noProof="0" dirty="0">
                          <a:latin typeface="Arial"/>
                        </a:rPr>
                        <a:t>One to one – these could be formal interviews or more informal discussions as appropriate</a:t>
                      </a:r>
                      <a:endParaRPr lang="en-US" sz="1400" b="0" i="0" u="none" strike="noStrike" noProof="0" dirty="0">
                        <a:latin typeface="Arial"/>
                      </a:endParaRPr>
                    </a:p>
                    <a:p>
                      <a:pPr marL="285750" lvl="0" indent="-285750">
                        <a:buClr>
                          <a:srgbClr val="000000"/>
                        </a:buClr>
                        <a:buFont typeface="Arial,Sans-Serif"/>
                        <a:buChar char="•"/>
                      </a:pPr>
                      <a:r>
                        <a:rPr lang="en-GB" sz="1400" b="0" i="0" u="none" strike="noStrike" noProof="0" dirty="0">
                          <a:latin typeface="Arial"/>
                        </a:rPr>
                        <a:t>Surveys – for example, to determine whether a particular procedure is routinely followed</a:t>
                      </a:r>
                    </a:p>
                    <a:p>
                      <a:pPr marL="285750" lvl="0" indent="-285750">
                        <a:buClr>
                          <a:srgbClr val="000000"/>
                        </a:buClr>
                        <a:buFont typeface="Arial,Sans-Serif"/>
                        <a:buChar char="•"/>
                      </a:pPr>
                      <a:r>
                        <a:rPr lang="en-GB" sz="1400" b="0" i="0" u="none" strike="noStrike" noProof="0" dirty="0">
                          <a:latin typeface="Arial"/>
                        </a:rPr>
                        <a:t>Focus Groups – consider dynamics and support / protection within the focus group i.e. including practitioners with senior managers may impact upon involvement / wellbeing</a:t>
                      </a:r>
                      <a:endParaRPr lang="en-GB" dirty="0"/>
                    </a:p>
                    <a:p>
                      <a:pPr marL="285750" lvl="0" indent="-285750">
                        <a:buClr>
                          <a:srgbClr val="000000"/>
                        </a:buClr>
                        <a:buFont typeface="Arial,Sans-Serif"/>
                        <a:buChar char="•"/>
                      </a:pPr>
                      <a:r>
                        <a:rPr lang="en-GB" sz="1400" b="0" i="0" u="none" strike="noStrike" noProof="0" dirty="0">
                          <a:latin typeface="Arial"/>
                        </a:rPr>
                        <a:t>Learning Events / Workshops </a:t>
                      </a:r>
                    </a:p>
                    <a:p>
                      <a:pPr marL="285750" lvl="0" indent="-285750">
                        <a:buClr>
                          <a:srgbClr val="000000"/>
                        </a:buClr>
                        <a:buFont typeface="Arial,Sans-Serif"/>
                        <a:buChar char="•"/>
                      </a:pPr>
                      <a:endParaRPr lang="en-GB" sz="1400" b="0" i="0" u="none" strike="noStrike" noProof="0" dirty="0">
                        <a:latin typeface="Arial"/>
                      </a:endParaRPr>
                    </a:p>
                    <a:p>
                      <a:pPr marL="0" lvl="0" indent="0">
                        <a:buClr>
                          <a:srgbClr val="000000"/>
                        </a:buClr>
                        <a:buFont typeface="Arial,Sans-Serif"/>
                        <a:buNone/>
                      </a:pPr>
                      <a:endParaRPr lang="en-GB" dirty="0"/>
                    </a:p>
                  </a:txBody>
                  <a:tcPr>
                    <a:solidFill>
                      <a:srgbClr val="E6F2FE"/>
                    </a:solidFill>
                  </a:tcPr>
                </a:tc>
                <a:tc>
                  <a:txBody>
                    <a:bodyPr/>
                    <a:lstStyle/>
                    <a:p>
                      <a:endParaRPr lang="en-GB" dirty="0"/>
                    </a:p>
                    <a:p>
                      <a:pPr lvl="0">
                        <a:buNone/>
                      </a:pPr>
                      <a:r>
                        <a:rPr lang="en-GB" b="1" u="sng" dirty="0">
                          <a:solidFill>
                            <a:schemeClr val="tx1"/>
                          </a:solidFill>
                        </a:rPr>
                        <a:t>General points to consider:</a:t>
                      </a:r>
                    </a:p>
                    <a:p>
                      <a:pPr marL="285750" lvl="1" indent="-285750">
                        <a:buFont typeface="Arial"/>
                        <a:buChar char="•"/>
                      </a:pPr>
                      <a:r>
                        <a:rPr lang="en-GB" dirty="0"/>
                        <a:t>Who will undertake this collaboration, think about:</a:t>
                      </a:r>
                    </a:p>
                    <a:p>
                      <a:pPr marL="0" lvl="8" indent="0">
                        <a:buNone/>
                      </a:pPr>
                      <a:r>
                        <a:rPr lang="en-GB" dirty="0"/>
                        <a:t>        - Workload</a:t>
                      </a:r>
                    </a:p>
                    <a:p>
                      <a:pPr marL="534988" lvl="8" indent="-534988">
                        <a:buNone/>
                      </a:pPr>
                      <a:r>
                        <a:rPr lang="en-GB" dirty="0"/>
                        <a:t>        - Confidence and ability to lead discussions / workshops / interviews</a:t>
                      </a:r>
                    </a:p>
                    <a:p>
                      <a:pPr marL="0" lvl="8" indent="0">
                        <a:buNone/>
                      </a:pPr>
                      <a:r>
                        <a:rPr lang="en-GB" dirty="0"/>
                        <a:t>        - Is there the requirement for independence?</a:t>
                      </a:r>
                    </a:p>
                    <a:p>
                      <a:pPr marL="285750" lvl="1" indent="-285750">
                        <a:buFont typeface="Arial"/>
                        <a:buChar char="•"/>
                      </a:pPr>
                      <a:r>
                        <a:rPr lang="en-GB" dirty="0"/>
                        <a:t>What support and protection is in place for the individual(s) you are collaborating with – i.e. manager, colleague, HR, trade union representative, policy and procedures i.e. SAR Policy</a:t>
                      </a:r>
                    </a:p>
                    <a:p>
                      <a:pPr marL="285750" lvl="1" indent="-285750">
                        <a:buFont typeface="Arial"/>
                        <a:buChar char="•"/>
                      </a:pPr>
                      <a:r>
                        <a:rPr lang="en-GB" dirty="0"/>
                        <a:t>The purpose, process and parameters of the learning review should be shared prior to collaboration to promote understanding</a:t>
                      </a:r>
                    </a:p>
                    <a:p>
                      <a:pPr marL="285750" lvl="1" indent="-285750">
                        <a:buFont typeface="Arial"/>
                        <a:buChar char="•"/>
                      </a:pPr>
                      <a:r>
                        <a:rPr lang="en-GB" dirty="0"/>
                        <a:t>Agree what will be shared post collaboration i.e. key findings</a:t>
                      </a:r>
                    </a:p>
                    <a:p>
                      <a:pPr marL="285750" lvl="1" indent="-285750">
                        <a:buFont typeface="Arial"/>
                        <a:buChar char="•"/>
                      </a:pPr>
                      <a:r>
                        <a:rPr lang="en-GB" dirty="0"/>
                        <a:t>What arrangements are in place to record workforce and stakeholder collaboration</a:t>
                      </a:r>
                    </a:p>
                  </a:txBody>
                  <a:tcPr>
                    <a:solidFill>
                      <a:srgbClr val="E6F2FE"/>
                    </a:solidFill>
                  </a:tcPr>
                </a:tc>
                <a:extLst>
                  <a:ext uri="{0D108BD9-81ED-4DB2-BD59-A6C34878D82A}">
                    <a16:rowId xmlns:a16="http://schemas.microsoft.com/office/drawing/2014/main" val="637517615"/>
                  </a:ext>
                </a:extLst>
              </a:tr>
            </a:tbl>
          </a:graphicData>
        </a:graphic>
      </p:graphicFrame>
      <p:sp>
        <p:nvSpPr>
          <p:cNvPr id="6" name="Slide Number Placeholder 5">
            <a:extLst>
              <a:ext uri="{FF2B5EF4-FFF2-40B4-BE49-F238E27FC236}">
                <a16:creationId xmlns:a16="http://schemas.microsoft.com/office/drawing/2014/main" id="{589A8B13-E194-43C7-851B-DB0526CF4F8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14</a:t>
            </a:fld>
            <a:endParaRPr lang="en-GB"/>
          </a:p>
        </p:txBody>
      </p:sp>
    </p:spTree>
    <p:extLst>
      <p:ext uri="{BB962C8B-B14F-4D97-AF65-F5344CB8AC3E}">
        <p14:creationId xmlns:p14="http://schemas.microsoft.com/office/powerpoint/2010/main" val="2726542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E894-D7FF-47F0-AE7F-2C76190AA4A8}"/>
              </a:ext>
            </a:extLst>
          </p:cNvPr>
          <p:cNvSpPr>
            <a:spLocks noGrp="1"/>
          </p:cNvSpPr>
          <p:nvPr>
            <p:ph type="title"/>
          </p:nvPr>
        </p:nvSpPr>
        <p:spPr>
          <a:xfrm>
            <a:off x="253936" y="171784"/>
            <a:ext cx="9963000" cy="841800"/>
          </a:xfrm>
        </p:spPr>
        <p:txBody>
          <a:bodyPr/>
          <a:lstStyle/>
          <a:p>
            <a:endParaRPr lang="en-GB" b="1"/>
          </a:p>
        </p:txBody>
      </p:sp>
      <p:sp>
        <p:nvSpPr>
          <p:cNvPr id="3" name="Text Placeholder 2">
            <a:extLst>
              <a:ext uri="{FF2B5EF4-FFF2-40B4-BE49-F238E27FC236}">
                <a16:creationId xmlns:a16="http://schemas.microsoft.com/office/drawing/2014/main" id="{929413B3-BAEA-4A68-AA5E-537D7BAF9E26}"/>
              </a:ext>
            </a:extLst>
          </p:cNvPr>
          <p:cNvSpPr>
            <a:spLocks noGrp="1"/>
          </p:cNvSpPr>
          <p:nvPr>
            <p:ph type="body" idx="1"/>
          </p:nvPr>
        </p:nvSpPr>
        <p:spPr/>
        <p:txBody>
          <a:bodyPr/>
          <a:lstStyle/>
          <a:p>
            <a:endParaRPr lang="en-GB"/>
          </a:p>
        </p:txBody>
      </p:sp>
      <p:pic>
        <p:nvPicPr>
          <p:cNvPr id="4" name="Picture 2">
            <a:extLst>
              <a:ext uri="{FF2B5EF4-FFF2-40B4-BE49-F238E27FC236}">
                <a16:creationId xmlns:a16="http://schemas.microsoft.com/office/drawing/2014/main" id="{98FFD2BD-7433-47FF-9556-C3336980B6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5">
            <a:extLst>
              <a:ext uri="{FF2B5EF4-FFF2-40B4-BE49-F238E27FC236}">
                <a16:creationId xmlns:a16="http://schemas.microsoft.com/office/drawing/2014/main" id="{8308CDEF-DCCE-4A44-99CB-6663E35EA824}"/>
              </a:ext>
            </a:extLst>
          </p:cNvPr>
          <p:cNvGraphicFramePr>
            <a:graphicFrameLocks noGrp="1"/>
          </p:cNvGraphicFramePr>
          <p:nvPr>
            <p:extLst>
              <p:ext uri="{D42A27DB-BD31-4B8C-83A1-F6EECF244321}">
                <p14:modId xmlns:p14="http://schemas.microsoft.com/office/powerpoint/2010/main" val="3477483906"/>
              </p:ext>
            </p:extLst>
          </p:nvPr>
        </p:nvGraphicFramePr>
        <p:xfrm>
          <a:off x="253936" y="171784"/>
          <a:ext cx="10260282" cy="6222661"/>
        </p:xfrm>
        <a:graphic>
          <a:graphicData uri="http://schemas.openxmlformats.org/drawingml/2006/table">
            <a:tbl>
              <a:tblPr firstRow="1" bandRow="1">
                <a:tableStyleId>{5C22544A-7EE6-4342-B048-85BDC9FD1C3A}</a:tableStyleId>
              </a:tblPr>
              <a:tblGrid>
                <a:gridCol w="5130141">
                  <a:extLst>
                    <a:ext uri="{9D8B030D-6E8A-4147-A177-3AD203B41FA5}">
                      <a16:colId xmlns:a16="http://schemas.microsoft.com/office/drawing/2014/main" val="3003382640"/>
                    </a:ext>
                  </a:extLst>
                </a:gridCol>
                <a:gridCol w="5130141">
                  <a:extLst>
                    <a:ext uri="{9D8B030D-6E8A-4147-A177-3AD203B41FA5}">
                      <a16:colId xmlns:a16="http://schemas.microsoft.com/office/drawing/2014/main" val="442092948"/>
                    </a:ext>
                  </a:extLst>
                </a:gridCol>
              </a:tblGrid>
              <a:tr h="394388">
                <a:tc gridSpan="2">
                  <a:txBody>
                    <a:bodyPr/>
                    <a:lstStyle/>
                    <a:p>
                      <a:r>
                        <a:rPr lang="en-GB" sz="1800" dirty="0">
                          <a:solidFill>
                            <a:srgbClr val="002060"/>
                          </a:solidFill>
                        </a:rPr>
                        <a:t>6. Analysis, Findings and Recommendations</a:t>
                      </a:r>
                    </a:p>
                  </a:txBody>
                  <a:tcPr>
                    <a:solidFill>
                      <a:srgbClr val="C7E2FD"/>
                    </a:solidFill>
                  </a:tcPr>
                </a:tc>
                <a:tc hMerge="1">
                  <a:txBody>
                    <a:bodyPr/>
                    <a:lstStyle/>
                    <a:p>
                      <a:endParaRPr lang="en-GB"/>
                    </a:p>
                  </a:txBody>
                  <a:tcPr/>
                </a:tc>
                <a:extLst>
                  <a:ext uri="{0D108BD9-81ED-4DB2-BD59-A6C34878D82A}">
                    <a16:rowId xmlns:a16="http://schemas.microsoft.com/office/drawing/2014/main" val="3289112449"/>
                  </a:ext>
                </a:extLst>
              </a:tr>
              <a:tr h="898879">
                <a:tc gridSpan="2">
                  <a:txBody>
                    <a:bodyPr/>
                    <a:lstStyle/>
                    <a:p>
                      <a:r>
                        <a:rPr lang="en-GB" sz="1800">
                          <a:solidFill>
                            <a:srgbClr val="002060"/>
                          </a:solidFill>
                        </a:rPr>
                        <a:t>Quality Statement: The Learning Review analysis and subsequent findings and recommendations should be transparent and rigorous.  It should evaluate and explain professional practice in the case, highlight challenges, themes and learning</a:t>
                      </a:r>
                    </a:p>
                  </a:txBody>
                  <a:tcPr>
                    <a:solidFill>
                      <a:srgbClr val="C7E2FD"/>
                    </a:solidFill>
                  </a:tcPr>
                </a:tc>
                <a:tc hMerge="1">
                  <a:txBody>
                    <a:bodyPr/>
                    <a:lstStyle/>
                    <a:p>
                      <a:endParaRPr lang="en-GB"/>
                    </a:p>
                  </a:txBody>
                  <a:tcPr/>
                </a:tc>
                <a:extLst>
                  <a:ext uri="{0D108BD9-81ED-4DB2-BD59-A6C34878D82A}">
                    <a16:rowId xmlns:a16="http://schemas.microsoft.com/office/drawing/2014/main" val="320932338"/>
                  </a:ext>
                </a:extLst>
              </a:tr>
              <a:tr h="4913873">
                <a:tc>
                  <a:txBody>
                    <a:bodyPr/>
                    <a:lstStyle/>
                    <a:p>
                      <a:pPr marL="0" indent="0">
                        <a:buNone/>
                      </a:pPr>
                      <a:r>
                        <a:rPr lang="en-GB" b="1" u="sng" dirty="0">
                          <a:solidFill>
                            <a:schemeClr val="tx1"/>
                          </a:solidFill>
                        </a:rPr>
                        <a:t>Analysis:</a:t>
                      </a:r>
                    </a:p>
                    <a:p>
                      <a:pPr marL="285750" lvl="0" indent="-285750">
                        <a:buFont typeface="Arial"/>
                        <a:buChar char="•"/>
                      </a:pPr>
                      <a:r>
                        <a:rPr lang="en-GB" sz="1300" dirty="0"/>
                        <a:t>Analysis should draw on the </a:t>
                      </a:r>
                      <a:r>
                        <a:rPr lang="en-GB" sz="1300" b="1" dirty="0">
                          <a:solidFill>
                            <a:srgbClr val="002060"/>
                          </a:solidFill>
                        </a:rPr>
                        <a:t>full range of relevant information and evidenced gathered</a:t>
                      </a:r>
                      <a:r>
                        <a:rPr lang="en-GB" sz="1300" dirty="0"/>
                        <a:t>, to evaluate and explain professional practice in the case</a:t>
                      </a:r>
                    </a:p>
                    <a:p>
                      <a:pPr marL="285750" lvl="0" indent="-285750">
                        <a:buFont typeface="Arial"/>
                        <a:buChar char="•"/>
                      </a:pPr>
                      <a:r>
                        <a:rPr lang="en-GB" sz="1300" dirty="0"/>
                        <a:t>Analysis should help explain why people did what they did, taking into account:</a:t>
                      </a:r>
                    </a:p>
                    <a:p>
                      <a:pPr marL="0" lvl="0" indent="0">
                        <a:buNone/>
                      </a:pPr>
                      <a:r>
                        <a:rPr lang="en-GB" sz="1300" b="1" dirty="0">
                          <a:solidFill>
                            <a:srgbClr val="002060"/>
                          </a:solidFill>
                        </a:rPr>
                        <a:t>      - Organisational culture</a:t>
                      </a:r>
                    </a:p>
                    <a:p>
                      <a:pPr marL="360363" lvl="0" indent="-360363">
                        <a:buNone/>
                      </a:pPr>
                      <a:r>
                        <a:rPr lang="en-GB" sz="1300" b="1" dirty="0">
                          <a:solidFill>
                            <a:srgbClr val="002060"/>
                          </a:solidFill>
                        </a:rPr>
                        <a:t>      - Challenges and constraints of work environment –      </a:t>
                      </a:r>
                      <a:r>
                        <a:rPr lang="en-GB" sz="1300" b="0" dirty="0">
                          <a:solidFill>
                            <a:schemeClr val="tx1"/>
                          </a:solidFill>
                        </a:rPr>
                        <a:t>consider what support was available for the practitioner</a:t>
                      </a:r>
                    </a:p>
                    <a:p>
                      <a:pPr marL="0" lvl="0" indent="0">
                        <a:buNone/>
                      </a:pPr>
                      <a:r>
                        <a:rPr lang="en-GB" sz="1300" b="1" dirty="0">
                          <a:solidFill>
                            <a:srgbClr val="002060"/>
                          </a:solidFill>
                        </a:rPr>
                        <a:t>      - Multi-agency and multi-professional working  </a:t>
                      </a:r>
                    </a:p>
                    <a:p>
                      <a:pPr marL="0" lvl="0" indent="0">
                        <a:buNone/>
                      </a:pPr>
                      <a:r>
                        <a:rPr lang="en-GB" sz="1300" b="1" dirty="0">
                          <a:solidFill>
                            <a:srgbClr val="002060"/>
                          </a:solidFill>
                        </a:rPr>
                        <a:t>      - Wider system</a:t>
                      </a:r>
                    </a:p>
                    <a:p>
                      <a:pPr marL="0" lvl="0" indent="0">
                        <a:buNone/>
                      </a:pPr>
                      <a:r>
                        <a:rPr lang="en-GB" sz="1300" b="1" dirty="0">
                          <a:solidFill>
                            <a:srgbClr val="002060"/>
                          </a:solidFill>
                        </a:rPr>
                        <a:t>      - Contextual information               </a:t>
                      </a:r>
                    </a:p>
                    <a:p>
                      <a:pPr marL="285750" lvl="0" indent="-285750">
                        <a:buFont typeface="Arial"/>
                        <a:buChar char="•"/>
                      </a:pPr>
                      <a:r>
                        <a:rPr lang="en-GB" sz="1300" dirty="0"/>
                        <a:t>Consider </a:t>
                      </a:r>
                      <a:r>
                        <a:rPr lang="en-GB" sz="1300" b="1" dirty="0">
                          <a:solidFill>
                            <a:srgbClr val="002060"/>
                          </a:solidFill>
                        </a:rPr>
                        <a:t>equality, diversity and inclusion</a:t>
                      </a:r>
                      <a:r>
                        <a:rPr lang="en-GB" sz="1300" dirty="0"/>
                        <a:t>– were there any protected characteristics or other factors that impacted upon vulnerability or practice</a:t>
                      </a:r>
                    </a:p>
                    <a:p>
                      <a:pPr marL="285750" lvl="0" indent="-285750">
                        <a:buFont typeface="Arial"/>
                        <a:buChar char="•"/>
                      </a:pPr>
                      <a:r>
                        <a:rPr lang="en-GB" sz="1300" dirty="0"/>
                        <a:t>Is </a:t>
                      </a:r>
                      <a:r>
                        <a:rPr lang="en-GB" sz="1300" b="1" dirty="0">
                          <a:solidFill>
                            <a:srgbClr val="002060"/>
                          </a:solidFill>
                        </a:rPr>
                        <a:t>current, up to date research evidence / learning used </a:t>
                      </a:r>
                      <a:r>
                        <a:rPr lang="en-GB" sz="1300" dirty="0"/>
                        <a:t>in the analysis?  i.e. national SAR library, NICE guideline recommendations</a:t>
                      </a:r>
                    </a:p>
                    <a:p>
                      <a:pPr marL="285750" lvl="0" indent="-285750">
                        <a:buFont typeface="Arial"/>
                        <a:buChar char="•"/>
                      </a:pPr>
                      <a:r>
                        <a:rPr lang="en-GB" sz="1300" dirty="0"/>
                        <a:t>Be clear about any </a:t>
                      </a:r>
                      <a:r>
                        <a:rPr lang="en-GB" sz="1300" b="1" dirty="0">
                          <a:solidFill>
                            <a:srgbClr val="002060"/>
                          </a:solidFill>
                        </a:rPr>
                        <a:t>methodological limitations </a:t>
                      </a:r>
                      <a:r>
                        <a:rPr lang="en-GB" sz="1300" b="0" dirty="0">
                          <a:solidFill>
                            <a:schemeClr val="tx1"/>
                          </a:solidFill>
                        </a:rPr>
                        <a:t>that may impact on the final </a:t>
                      </a:r>
                      <a:r>
                        <a:rPr lang="en-GB" sz="1300" dirty="0"/>
                        <a:t>analysis i.e. unable to speak to practitioners as they have moved jobs</a:t>
                      </a:r>
                    </a:p>
                    <a:p>
                      <a:pPr marL="285750" lvl="0" indent="-285750">
                        <a:buFont typeface="Arial"/>
                        <a:buChar char="•"/>
                      </a:pPr>
                      <a:r>
                        <a:rPr lang="en-GB" sz="1300" dirty="0"/>
                        <a:t>Where possible, </a:t>
                      </a:r>
                      <a:r>
                        <a:rPr lang="en-GB" sz="1300" b="1" dirty="0">
                          <a:solidFill>
                            <a:srgbClr val="002060"/>
                          </a:solidFill>
                        </a:rPr>
                        <a:t>ask stakeholders to undertake analysis on their area of expertise</a:t>
                      </a:r>
                    </a:p>
                    <a:p>
                      <a:pPr marL="285750" lvl="0" indent="-285750">
                        <a:buFont typeface="Arial"/>
                        <a:buChar char="•"/>
                      </a:pPr>
                      <a:r>
                        <a:rPr lang="en-GB" sz="1300" b="0" dirty="0">
                          <a:solidFill>
                            <a:schemeClr val="tx1"/>
                          </a:solidFill>
                        </a:rPr>
                        <a:t>Avoid </a:t>
                      </a:r>
                      <a:r>
                        <a:rPr lang="en-GB" sz="1300" b="1" dirty="0">
                          <a:solidFill>
                            <a:srgbClr val="002060"/>
                          </a:solidFill>
                        </a:rPr>
                        <a:t>hindsight bias</a:t>
                      </a:r>
                    </a:p>
                  </a:txBody>
                  <a:tcPr>
                    <a:solidFill>
                      <a:srgbClr val="E6F2FE"/>
                    </a:solidFill>
                  </a:tcPr>
                </a:tc>
                <a:tc>
                  <a:txBody>
                    <a:bodyPr/>
                    <a:lstStyle/>
                    <a:p>
                      <a:pPr lvl="0">
                        <a:buNone/>
                      </a:pPr>
                      <a:r>
                        <a:rPr lang="en-GB" sz="1400" b="1" i="0" u="sng" strike="noStrike" noProof="0" dirty="0">
                          <a:solidFill>
                            <a:schemeClr val="tx1"/>
                          </a:solidFill>
                          <a:latin typeface="Arial"/>
                        </a:rPr>
                        <a:t>Findings:</a:t>
                      </a:r>
                      <a:endParaRPr lang="en-US" sz="1400" b="1" i="0" u="sng" strike="noStrike" noProof="0" dirty="0">
                        <a:solidFill>
                          <a:schemeClr val="tx1"/>
                        </a:solidFill>
                        <a:latin typeface="Arial"/>
                      </a:endParaRPr>
                    </a:p>
                    <a:p>
                      <a:pPr marL="285750" lvl="0" indent="-285750">
                        <a:buClr>
                          <a:srgbClr val="000000"/>
                        </a:buClr>
                        <a:buFont typeface="Arial,Sans-Serif"/>
                        <a:buChar char="•"/>
                      </a:pPr>
                      <a:r>
                        <a:rPr lang="en-GB" sz="1400" b="0" i="0" u="none" strike="noStrike" noProof="0" dirty="0">
                          <a:latin typeface="Arial"/>
                        </a:rPr>
                        <a:t>All findings should be </a:t>
                      </a:r>
                      <a:r>
                        <a:rPr lang="en-GB" sz="1400" b="1" i="0" u="none" strike="noStrike" noProof="0" dirty="0">
                          <a:solidFill>
                            <a:srgbClr val="002060"/>
                          </a:solidFill>
                          <a:latin typeface="Arial"/>
                        </a:rPr>
                        <a:t>derived from the analysis of evidence and research</a:t>
                      </a:r>
                      <a:endParaRPr lang="en-US" sz="1400" b="1" i="0" u="none" strike="noStrike" noProof="0" dirty="0">
                        <a:solidFill>
                          <a:srgbClr val="002060"/>
                        </a:solidFill>
                        <a:latin typeface="Arial"/>
                      </a:endParaRPr>
                    </a:p>
                    <a:p>
                      <a:pPr marL="285750" lvl="0" indent="-285750">
                        <a:buClr>
                          <a:srgbClr val="000000"/>
                        </a:buClr>
                        <a:buFont typeface="Arial,Sans-Serif"/>
                        <a:buChar char="•"/>
                      </a:pPr>
                      <a:r>
                        <a:rPr lang="en-GB" sz="1400" b="0" i="0" u="none" strike="noStrike" noProof="0" dirty="0">
                          <a:latin typeface="Arial"/>
                        </a:rPr>
                        <a:t>Findings should </a:t>
                      </a:r>
                      <a:r>
                        <a:rPr lang="en-GB" sz="1400" b="1" i="0" u="none" strike="noStrike" noProof="0" dirty="0">
                          <a:solidFill>
                            <a:srgbClr val="002060"/>
                          </a:solidFill>
                          <a:latin typeface="Arial"/>
                        </a:rPr>
                        <a:t>reflect causal factors</a:t>
                      </a:r>
                      <a:r>
                        <a:rPr lang="en-GB" sz="1400" b="0" i="0" u="none" strike="noStrike" noProof="0" dirty="0">
                          <a:latin typeface="Arial"/>
                        </a:rPr>
                        <a:t>, </a:t>
                      </a:r>
                      <a:r>
                        <a:rPr lang="en-GB" sz="1400" b="1" i="0" u="none" strike="noStrike" noProof="0" dirty="0">
                          <a:solidFill>
                            <a:srgbClr val="002060"/>
                          </a:solidFill>
                          <a:latin typeface="Arial"/>
                        </a:rPr>
                        <a:t>systems learning</a:t>
                      </a:r>
                      <a:r>
                        <a:rPr lang="en-GB" sz="1400" b="0" i="0" u="none" strike="noStrike" noProof="0" dirty="0">
                          <a:latin typeface="Arial"/>
                        </a:rPr>
                        <a:t>, </a:t>
                      </a:r>
                      <a:r>
                        <a:rPr lang="en-GB" sz="1400" b="1" i="0" u="none" strike="noStrike" noProof="0" dirty="0">
                          <a:solidFill>
                            <a:srgbClr val="002060"/>
                          </a:solidFill>
                          <a:latin typeface="Arial"/>
                        </a:rPr>
                        <a:t>single and multi-agency learning</a:t>
                      </a:r>
                    </a:p>
                    <a:p>
                      <a:pPr marL="285750" lvl="0" indent="-285750">
                        <a:buClr>
                          <a:srgbClr val="000000"/>
                        </a:buClr>
                        <a:buFont typeface="Arial,Sans-Serif"/>
                        <a:buChar char="•"/>
                      </a:pPr>
                      <a:r>
                        <a:rPr lang="en-GB" sz="1400" b="0" i="0" u="none" strike="noStrike" noProof="0" dirty="0">
                          <a:latin typeface="Arial"/>
                        </a:rPr>
                        <a:t>Use a </a:t>
                      </a:r>
                      <a:r>
                        <a:rPr lang="en-GB" sz="1400" b="1" i="0" u="none" strike="noStrike" noProof="0" dirty="0">
                          <a:solidFill>
                            <a:srgbClr val="002060"/>
                          </a:solidFill>
                          <a:latin typeface="Arial"/>
                        </a:rPr>
                        <a:t>strengths-based approach</a:t>
                      </a:r>
                      <a:r>
                        <a:rPr lang="en-GB" sz="1400" b="0" i="0" u="none" strike="noStrike" noProof="0" dirty="0">
                          <a:latin typeface="Arial"/>
                        </a:rPr>
                        <a:t>, start with those findings that demonstrate good practice before moving onto areas for improvement</a:t>
                      </a:r>
                    </a:p>
                    <a:p>
                      <a:pPr marL="285750" lvl="0" indent="-285750">
                        <a:buClr>
                          <a:srgbClr val="000000"/>
                        </a:buClr>
                        <a:buFont typeface="Arial,Sans-Serif"/>
                        <a:buChar char="•"/>
                      </a:pPr>
                      <a:r>
                        <a:rPr lang="en-GB" sz="1400" b="0" i="0" u="none" strike="noStrike" noProof="0" dirty="0">
                          <a:latin typeface="Arial"/>
                        </a:rPr>
                        <a:t>Findings should </a:t>
                      </a:r>
                      <a:r>
                        <a:rPr lang="en-GB" sz="1400" b="1" i="0" u="none" strike="noStrike" noProof="0" dirty="0">
                          <a:solidFill>
                            <a:srgbClr val="002060"/>
                          </a:solidFill>
                          <a:latin typeface="Arial"/>
                        </a:rPr>
                        <a:t>relate to the lived experience </a:t>
                      </a:r>
                      <a:r>
                        <a:rPr lang="en-GB" sz="1400" b="0" i="0" u="none" strike="noStrike" noProof="0" dirty="0">
                          <a:latin typeface="Arial"/>
                        </a:rPr>
                        <a:t>of the person and / or their family </a:t>
                      </a:r>
                    </a:p>
                    <a:p>
                      <a:pPr lvl="0">
                        <a:buNone/>
                      </a:pPr>
                      <a:endParaRPr lang="en-GB" dirty="0"/>
                    </a:p>
                    <a:p>
                      <a:pPr lvl="0">
                        <a:buNone/>
                      </a:pPr>
                      <a:endParaRPr lang="en-GB" dirty="0"/>
                    </a:p>
                    <a:p>
                      <a:pPr lvl="0">
                        <a:buNone/>
                      </a:pPr>
                      <a:r>
                        <a:rPr lang="en-GB" b="1" u="sng" dirty="0">
                          <a:solidFill>
                            <a:schemeClr val="tx1"/>
                          </a:solidFill>
                        </a:rPr>
                        <a:t>Recommendations:</a:t>
                      </a:r>
                    </a:p>
                    <a:p>
                      <a:pPr marL="285750" lvl="0" indent="-285750">
                        <a:buFont typeface="Arial"/>
                        <a:buChar char="•"/>
                      </a:pPr>
                      <a:r>
                        <a:rPr lang="en-GB" dirty="0"/>
                        <a:t>Recommendation should be </a:t>
                      </a:r>
                      <a:r>
                        <a:rPr lang="en-GB" b="1" dirty="0">
                          <a:solidFill>
                            <a:srgbClr val="002060"/>
                          </a:solidFill>
                        </a:rPr>
                        <a:t>based upon the analysis and findings</a:t>
                      </a:r>
                    </a:p>
                    <a:p>
                      <a:pPr marL="285750" lvl="0" indent="-285750">
                        <a:buFont typeface="Arial"/>
                        <a:buChar char="•"/>
                      </a:pPr>
                      <a:r>
                        <a:rPr lang="en-GB" dirty="0"/>
                        <a:t>If possible, </a:t>
                      </a:r>
                      <a:r>
                        <a:rPr lang="en-GB" b="1" dirty="0">
                          <a:solidFill>
                            <a:srgbClr val="002060"/>
                          </a:solidFill>
                        </a:rPr>
                        <a:t>theme the recommendations </a:t>
                      </a:r>
                      <a:r>
                        <a:rPr lang="en-GB" dirty="0"/>
                        <a:t>for ease of future action planning</a:t>
                      </a:r>
                    </a:p>
                    <a:p>
                      <a:pPr marL="285750" lvl="0" indent="-285750">
                        <a:buFont typeface="Arial"/>
                        <a:buChar char="•"/>
                      </a:pPr>
                      <a:r>
                        <a:rPr lang="en-GB" dirty="0"/>
                        <a:t>Recommendations should be </a:t>
                      </a:r>
                      <a:r>
                        <a:rPr lang="en-GB" b="1" dirty="0">
                          <a:solidFill>
                            <a:srgbClr val="002060"/>
                          </a:solidFill>
                        </a:rPr>
                        <a:t>specific, realistic and achievable</a:t>
                      </a:r>
                    </a:p>
                  </a:txBody>
                  <a:tcPr>
                    <a:solidFill>
                      <a:srgbClr val="E6F2FE"/>
                    </a:solidFill>
                  </a:tcPr>
                </a:tc>
                <a:extLst>
                  <a:ext uri="{0D108BD9-81ED-4DB2-BD59-A6C34878D82A}">
                    <a16:rowId xmlns:a16="http://schemas.microsoft.com/office/drawing/2014/main" val="637517615"/>
                  </a:ext>
                </a:extLst>
              </a:tr>
            </a:tbl>
          </a:graphicData>
        </a:graphic>
      </p:graphicFrame>
      <p:sp>
        <p:nvSpPr>
          <p:cNvPr id="6" name="Slide Number Placeholder 5">
            <a:extLst>
              <a:ext uri="{FF2B5EF4-FFF2-40B4-BE49-F238E27FC236}">
                <a16:creationId xmlns:a16="http://schemas.microsoft.com/office/drawing/2014/main" id="{1473EE0D-4635-4244-B831-F8248BE5ECF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15</a:t>
            </a:fld>
            <a:endParaRPr lang="en-GB"/>
          </a:p>
        </p:txBody>
      </p:sp>
    </p:spTree>
    <p:extLst>
      <p:ext uri="{BB962C8B-B14F-4D97-AF65-F5344CB8AC3E}">
        <p14:creationId xmlns:p14="http://schemas.microsoft.com/office/powerpoint/2010/main" val="3146674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E894-D7FF-47F0-AE7F-2C76190AA4A8}"/>
              </a:ext>
            </a:extLst>
          </p:cNvPr>
          <p:cNvSpPr>
            <a:spLocks noGrp="1"/>
          </p:cNvSpPr>
          <p:nvPr>
            <p:ph type="title"/>
          </p:nvPr>
        </p:nvSpPr>
        <p:spPr>
          <a:xfrm>
            <a:off x="253936" y="171784"/>
            <a:ext cx="9963000" cy="841800"/>
          </a:xfrm>
        </p:spPr>
        <p:txBody>
          <a:bodyPr/>
          <a:lstStyle/>
          <a:p>
            <a:endParaRPr lang="en-GB" b="1"/>
          </a:p>
        </p:txBody>
      </p:sp>
      <p:sp>
        <p:nvSpPr>
          <p:cNvPr id="3" name="Text Placeholder 2">
            <a:extLst>
              <a:ext uri="{FF2B5EF4-FFF2-40B4-BE49-F238E27FC236}">
                <a16:creationId xmlns:a16="http://schemas.microsoft.com/office/drawing/2014/main" id="{929413B3-BAEA-4A68-AA5E-537D7BAF9E26}"/>
              </a:ext>
            </a:extLst>
          </p:cNvPr>
          <p:cNvSpPr>
            <a:spLocks noGrp="1"/>
          </p:cNvSpPr>
          <p:nvPr>
            <p:ph type="body" idx="1"/>
          </p:nvPr>
        </p:nvSpPr>
        <p:spPr/>
        <p:txBody>
          <a:bodyPr/>
          <a:lstStyle/>
          <a:p>
            <a:endParaRPr lang="en-GB"/>
          </a:p>
        </p:txBody>
      </p:sp>
      <p:pic>
        <p:nvPicPr>
          <p:cNvPr id="4" name="Picture 2">
            <a:extLst>
              <a:ext uri="{FF2B5EF4-FFF2-40B4-BE49-F238E27FC236}">
                <a16:creationId xmlns:a16="http://schemas.microsoft.com/office/drawing/2014/main" id="{98FFD2BD-7433-47FF-9556-C3336980B6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5">
            <a:extLst>
              <a:ext uri="{FF2B5EF4-FFF2-40B4-BE49-F238E27FC236}">
                <a16:creationId xmlns:a16="http://schemas.microsoft.com/office/drawing/2014/main" id="{8308CDEF-DCCE-4A44-99CB-6663E35EA824}"/>
              </a:ext>
            </a:extLst>
          </p:cNvPr>
          <p:cNvGraphicFramePr>
            <a:graphicFrameLocks noGrp="1"/>
          </p:cNvGraphicFramePr>
          <p:nvPr>
            <p:extLst>
              <p:ext uri="{D42A27DB-BD31-4B8C-83A1-F6EECF244321}">
                <p14:modId xmlns:p14="http://schemas.microsoft.com/office/powerpoint/2010/main" val="3112738573"/>
              </p:ext>
            </p:extLst>
          </p:nvPr>
        </p:nvGraphicFramePr>
        <p:xfrm>
          <a:off x="261256" y="344384"/>
          <a:ext cx="10260282" cy="6126754"/>
        </p:xfrm>
        <a:graphic>
          <a:graphicData uri="http://schemas.openxmlformats.org/drawingml/2006/table">
            <a:tbl>
              <a:tblPr firstRow="1" bandRow="1">
                <a:tableStyleId>{5C22544A-7EE6-4342-B048-85BDC9FD1C3A}</a:tableStyleId>
              </a:tblPr>
              <a:tblGrid>
                <a:gridCol w="5130141">
                  <a:extLst>
                    <a:ext uri="{9D8B030D-6E8A-4147-A177-3AD203B41FA5}">
                      <a16:colId xmlns:a16="http://schemas.microsoft.com/office/drawing/2014/main" val="3003382640"/>
                    </a:ext>
                  </a:extLst>
                </a:gridCol>
                <a:gridCol w="5130141">
                  <a:extLst>
                    <a:ext uri="{9D8B030D-6E8A-4147-A177-3AD203B41FA5}">
                      <a16:colId xmlns:a16="http://schemas.microsoft.com/office/drawing/2014/main" val="442092948"/>
                    </a:ext>
                  </a:extLst>
                </a:gridCol>
              </a:tblGrid>
              <a:tr h="422102">
                <a:tc gridSpan="2">
                  <a:txBody>
                    <a:bodyPr/>
                    <a:lstStyle/>
                    <a:p>
                      <a:r>
                        <a:rPr lang="en-GB" sz="1800">
                          <a:solidFill>
                            <a:srgbClr val="002060"/>
                          </a:solidFill>
                        </a:rPr>
                        <a:t>7. Learning Review Final Report</a:t>
                      </a:r>
                    </a:p>
                  </a:txBody>
                  <a:tcPr>
                    <a:solidFill>
                      <a:srgbClr val="C7E2FD"/>
                    </a:solidFill>
                  </a:tcPr>
                </a:tc>
                <a:tc hMerge="1">
                  <a:txBody>
                    <a:bodyPr/>
                    <a:lstStyle/>
                    <a:p>
                      <a:endParaRPr lang="en-GB"/>
                    </a:p>
                  </a:txBody>
                  <a:tcPr/>
                </a:tc>
                <a:extLst>
                  <a:ext uri="{0D108BD9-81ED-4DB2-BD59-A6C34878D82A}">
                    <a16:rowId xmlns:a16="http://schemas.microsoft.com/office/drawing/2014/main" val="3289112449"/>
                  </a:ext>
                </a:extLst>
              </a:tr>
              <a:tr h="649846">
                <a:tc gridSpan="2">
                  <a:txBody>
                    <a:bodyPr/>
                    <a:lstStyle/>
                    <a:p>
                      <a:r>
                        <a:rPr lang="en-GB" sz="1800">
                          <a:solidFill>
                            <a:srgbClr val="002060"/>
                          </a:solidFill>
                        </a:rPr>
                        <a:t>Quality Statement: The Learning Review Final Report should clearly and succinctly identify the analysis and findings while keeping the details of the person to a minimum.  </a:t>
                      </a:r>
                    </a:p>
                  </a:txBody>
                  <a:tcPr>
                    <a:solidFill>
                      <a:srgbClr val="C7E2FD"/>
                    </a:solidFill>
                  </a:tcPr>
                </a:tc>
                <a:tc hMerge="1">
                  <a:txBody>
                    <a:bodyPr/>
                    <a:lstStyle/>
                    <a:p>
                      <a:endParaRPr lang="en-GB"/>
                    </a:p>
                  </a:txBody>
                  <a:tcPr/>
                </a:tc>
                <a:extLst>
                  <a:ext uri="{0D108BD9-81ED-4DB2-BD59-A6C34878D82A}">
                    <a16:rowId xmlns:a16="http://schemas.microsoft.com/office/drawing/2014/main" val="320932338"/>
                  </a:ext>
                </a:extLst>
              </a:tr>
              <a:tr h="5054806">
                <a:tc>
                  <a:txBody>
                    <a:bodyPr/>
                    <a:lstStyle/>
                    <a:p>
                      <a:endParaRPr lang="en-GB" dirty="0"/>
                    </a:p>
                    <a:p>
                      <a:pPr marL="0" indent="0">
                        <a:buNone/>
                      </a:pPr>
                      <a:r>
                        <a:rPr lang="en-GB" b="1" u="sng" dirty="0"/>
                        <a:t>General Points:</a:t>
                      </a:r>
                    </a:p>
                    <a:p>
                      <a:pPr marL="285750" lvl="0" indent="-285750">
                        <a:buFont typeface="Arial"/>
                        <a:buChar char="•"/>
                      </a:pPr>
                      <a:r>
                        <a:rPr lang="en-GB" dirty="0"/>
                        <a:t>The Learning Review final report should be as </a:t>
                      </a:r>
                      <a:r>
                        <a:rPr lang="en-GB" b="1" dirty="0">
                          <a:solidFill>
                            <a:srgbClr val="002060"/>
                          </a:solidFill>
                        </a:rPr>
                        <a:t>succinct as possible </a:t>
                      </a:r>
                      <a:r>
                        <a:rPr lang="en-GB" dirty="0"/>
                        <a:t>i.e. no more than approximately 20 - 30 pages</a:t>
                      </a:r>
                    </a:p>
                    <a:p>
                      <a:pPr marL="285750" lvl="0" indent="-285750">
                        <a:buFont typeface="Arial"/>
                        <a:buChar char="•"/>
                      </a:pPr>
                      <a:r>
                        <a:rPr lang="en-GB" dirty="0"/>
                        <a:t>The report is not a comprehensive description about what has happened.  </a:t>
                      </a:r>
                      <a:r>
                        <a:rPr lang="en-GB" b="1" dirty="0">
                          <a:solidFill>
                            <a:srgbClr val="002060"/>
                          </a:solidFill>
                        </a:rPr>
                        <a:t>The focus should be on the analysis, findings and recommendations</a:t>
                      </a:r>
                      <a:r>
                        <a:rPr lang="en-GB" dirty="0"/>
                        <a:t>.</a:t>
                      </a:r>
                    </a:p>
                    <a:p>
                      <a:pPr marL="285750" lvl="0" indent="-285750">
                        <a:buFont typeface="Arial"/>
                        <a:buChar char="•"/>
                      </a:pPr>
                      <a:r>
                        <a:rPr lang="en-GB" dirty="0"/>
                        <a:t>Think about the </a:t>
                      </a:r>
                      <a:r>
                        <a:rPr lang="en-GB" b="1" dirty="0">
                          <a:solidFill>
                            <a:srgbClr val="002060"/>
                          </a:solidFill>
                        </a:rPr>
                        <a:t>intended audience </a:t>
                      </a:r>
                      <a:r>
                        <a:rPr lang="en-GB" dirty="0"/>
                        <a:t>for the report i.e. will the report be published online, is the Learning Review a statutory requirement?  </a:t>
                      </a:r>
                    </a:p>
                    <a:p>
                      <a:pPr marL="285750" lvl="0" indent="-285750">
                        <a:buFont typeface="Arial"/>
                        <a:buChar char="•"/>
                      </a:pPr>
                      <a:r>
                        <a:rPr lang="en-GB" dirty="0"/>
                        <a:t>Consider writing a </a:t>
                      </a:r>
                      <a:r>
                        <a:rPr lang="en-GB" b="1" dirty="0">
                          <a:solidFill>
                            <a:srgbClr val="002060"/>
                          </a:solidFill>
                        </a:rPr>
                        <a:t>summary report  </a:t>
                      </a:r>
                      <a:r>
                        <a:rPr lang="en-GB" dirty="0"/>
                        <a:t>and / or </a:t>
                      </a:r>
                      <a:r>
                        <a:rPr lang="en-GB" b="1" dirty="0">
                          <a:solidFill>
                            <a:srgbClr val="002060"/>
                          </a:solidFill>
                        </a:rPr>
                        <a:t>7-minute briefing</a:t>
                      </a:r>
                    </a:p>
                    <a:p>
                      <a:pPr marL="285750" lvl="0" indent="-285750">
                        <a:buFont typeface="Arial"/>
                        <a:buChar char="•"/>
                      </a:pPr>
                      <a:r>
                        <a:rPr lang="en-GB" dirty="0"/>
                        <a:t>Consider how you will </a:t>
                      </a:r>
                      <a:r>
                        <a:rPr lang="en-GB" b="1" dirty="0">
                          <a:solidFill>
                            <a:srgbClr val="002060"/>
                          </a:solidFill>
                        </a:rPr>
                        <a:t>promote open and constructive challenge </a:t>
                      </a:r>
                      <a:r>
                        <a:rPr lang="en-GB" dirty="0"/>
                        <a:t>in relation to the findings of the report</a:t>
                      </a:r>
                    </a:p>
                    <a:p>
                      <a:pPr marL="285750" lvl="0" indent="-285750">
                        <a:buFont typeface="Arial"/>
                        <a:buChar char="•"/>
                      </a:pPr>
                      <a:r>
                        <a:rPr lang="en-GB" dirty="0"/>
                        <a:t>Consider whether or not the report should be </a:t>
                      </a:r>
                      <a:r>
                        <a:rPr lang="en-GB" b="1" dirty="0">
                          <a:solidFill>
                            <a:srgbClr val="002060"/>
                          </a:solidFill>
                        </a:rPr>
                        <a:t>published</a:t>
                      </a:r>
                      <a:r>
                        <a:rPr lang="en-GB" dirty="0"/>
                        <a:t> </a:t>
                      </a:r>
                      <a:r>
                        <a:rPr lang="en-GB" b="1" dirty="0">
                          <a:solidFill>
                            <a:srgbClr val="002060"/>
                          </a:solidFill>
                        </a:rPr>
                        <a:t>and / or shared </a:t>
                      </a:r>
                      <a:r>
                        <a:rPr lang="en-GB" dirty="0"/>
                        <a:t>more widely than Northumberland – would the findings and recommendations resonate in other localities? If so, a clear communication plan will be required</a:t>
                      </a:r>
                    </a:p>
                    <a:p>
                      <a:pPr marL="285750" lvl="0" indent="-285750">
                        <a:buFont typeface="Arial"/>
                        <a:buChar char="•"/>
                      </a:pPr>
                      <a:r>
                        <a:rPr lang="en-GB" dirty="0"/>
                        <a:t>Use </a:t>
                      </a:r>
                      <a:r>
                        <a:rPr lang="en-GB" b="1" dirty="0">
                          <a:solidFill>
                            <a:srgbClr val="002060"/>
                          </a:solidFill>
                        </a:rPr>
                        <a:t>appendices</a:t>
                      </a:r>
                      <a:r>
                        <a:rPr lang="en-GB" dirty="0"/>
                        <a:t>, </a:t>
                      </a:r>
                      <a:r>
                        <a:rPr lang="en-GB" b="1" dirty="0">
                          <a:solidFill>
                            <a:srgbClr val="002060"/>
                          </a:solidFill>
                        </a:rPr>
                        <a:t>foot notes </a:t>
                      </a:r>
                      <a:r>
                        <a:rPr lang="en-GB" dirty="0"/>
                        <a:t>and </a:t>
                      </a:r>
                      <a:r>
                        <a:rPr lang="en-GB" b="1" dirty="0">
                          <a:solidFill>
                            <a:srgbClr val="002060"/>
                          </a:solidFill>
                        </a:rPr>
                        <a:t>references</a:t>
                      </a:r>
                    </a:p>
                    <a:p>
                      <a:pPr marL="0" lvl="0" indent="0">
                        <a:buFont typeface="Arial"/>
                        <a:buNone/>
                      </a:pPr>
                      <a:endParaRPr lang="en-GB" dirty="0"/>
                    </a:p>
                    <a:p>
                      <a:pPr marL="0" lvl="0" indent="0">
                        <a:buFont typeface="Arial"/>
                        <a:buNone/>
                      </a:pPr>
                      <a:endParaRPr lang="en-GB" dirty="0"/>
                    </a:p>
                  </a:txBody>
                  <a:tcPr>
                    <a:solidFill>
                      <a:srgbClr val="E6F2FE"/>
                    </a:solidFill>
                  </a:tcPr>
                </a:tc>
                <a:tc>
                  <a:txBody>
                    <a:bodyPr/>
                    <a:lstStyle/>
                    <a:p>
                      <a:pPr marL="285750" indent="-285750">
                        <a:buFont typeface="Arial"/>
                        <a:buChar char="•"/>
                      </a:pPr>
                      <a:endParaRPr lang="en-GB" dirty="0"/>
                    </a:p>
                    <a:p>
                      <a:pPr marL="0" lvl="0" indent="0">
                        <a:buNone/>
                      </a:pPr>
                      <a:r>
                        <a:rPr lang="en-GB" b="1" u="sng" dirty="0"/>
                        <a:t>Final Report Checklist:</a:t>
                      </a:r>
                    </a:p>
                    <a:p>
                      <a:pPr marL="285750" lvl="0" indent="-285750">
                        <a:buFont typeface="Wingdings"/>
                        <a:buChar char="ü"/>
                      </a:pPr>
                      <a:r>
                        <a:rPr lang="en-GB" sz="1400" b="0" i="0" u="none" strike="noStrike" noProof="0" dirty="0">
                          <a:latin typeface="Arial"/>
                        </a:rPr>
                        <a:t>Does the report </a:t>
                      </a:r>
                      <a:r>
                        <a:rPr lang="en-GB" sz="1400" b="1" i="0" u="none" strike="noStrike" noProof="0" dirty="0">
                          <a:solidFill>
                            <a:srgbClr val="002060"/>
                          </a:solidFill>
                          <a:latin typeface="Arial"/>
                        </a:rPr>
                        <a:t>meet the requirements of the Terms of Reference</a:t>
                      </a:r>
                      <a:r>
                        <a:rPr lang="en-GB" sz="1400" b="0" i="0" u="none" strike="noStrike" noProof="0" dirty="0">
                          <a:latin typeface="Arial"/>
                        </a:rPr>
                        <a:t>?</a:t>
                      </a:r>
                    </a:p>
                    <a:p>
                      <a:pPr marL="285750" lvl="0" indent="-285750">
                        <a:buFont typeface="Wingdings"/>
                        <a:buChar char="ü"/>
                      </a:pPr>
                      <a:r>
                        <a:rPr lang="en-GB" sz="1400" b="0" i="0" u="none" strike="noStrike" noProof="0" dirty="0"/>
                        <a:t>Has the person / family / staff / stakeholders had </a:t>
                      </a:r>
                      <a:r>
                        <a:rPr lang="en-GB" sz="1400" b="1" i="0" u="none" strike="noStrike" noProof="0" dirty="0">
                          <a:solidFill>
                            <a:srgbClr val="002060"/>
                          </a:solidFill>
                        </a:rPr>
                        <a:t>opportunity to contribute </a:t>
                      </a:r>
                      <a:r>
                        <a:rPr lang="en-GB" sz="1400" b="0" i="0" u="none" strike="noStrike" noProof="0" dirty="0"/>
                        <a:t>to the report and comment on an initial draft?</a:t>
                      </a:r>
                      <a:endParaRPr lang="en-GB" sz="1400" b="0" i="0" u="none" strike="noStrike" noProof="0" dirty="0">
                        <a:latin typeface="Arial"/>
                      </a:endParaRPr>
                    </a:p>
                    <a:p>
                      <a:pPr marL="285750" lvl="0" indent="-285750">
                        <a:buFont typeface="Wingdings"/>
                        <a:buChar char="ü"/>
                      </a:pPr>
                      <a:r>
                        <a:rPr lang="en-GB" sz="1400" b="0" i="0" u="none" strike="noStrike" noProof="0" dirty="0">
                          <a:latin typeface="Arial"/>
                        </a:rPr>
                        <a:t>Does the report sufficiently </a:t>
                      </a:r>
                      <a:r>
                        <a:rPr lang="en-GB" sz="1400" b="1" i="0" u="none" strike="noStrike" noProof="0" dirty="0">
                          <a:solidFill>
                            <a:srgbClr val="002060"/>
                          </a:solidFill>
                          <a:latin typeface="Arial"/>
                        </a:rPr>
                        <a:t>protect the privacy </a:t>
                      </a:r>
                      <a:r>
                        <a:rPr lang="en-GB" sz="1400" b="0" i="0" u="none" strike="noStrike" noProof="0" dirty="0">
                          <a:latin typeface="Arial"/>
                        </a:rPr>
                        <a:t>of the person, family members and practitioners whilst still being accessible and able to support future practice improvement?</a:t>
                      </a:r>
                      <a:endParaRPr lang="en-GB" dirty="0"/>
                    </a:p>
                    <a:p>
                      <a:pPr marL="285750" lvl="0" indent="-285750">
                        <a:buFont typeface="Wingdings"/>
                        <a:buChar char="ü"/>
                      </a:pPr>
                      <a:r>
                        <a:rPr lang="en-GB" sz="1400" b="0" i="0" u="none" strike="noStrike" noProof="0" dirty="0"/>
                        <a:t>Is information from contributing agencies fully and </a:t>
                      </a:r>
                      <a:r>
                        <a:rPr lang="en-GB" sz="1400" b="1" i="0" u="none" strike="noStrike" noProof="0" dirty="0">
                          <a:solidFill>
                            <a:srgbClr val="002060"/>
                          </a:solidFill>
                        </a:rPr>
                        <a:t>fairly represented </a:t>
                      </a:r>
                      <a:r>
                        <a:rPr lang="en-GB" sz="1400" b="0" i="0" u="none" strike="noStrike" noProof="0" dirty="0"/>
                        <a:t>in the report?</a:t>
                      </a:r>
                      <a:endParaRPr lang="en-GB" sz="1400" b="0" i="0" u="none" strike="noStrike" noProof="0" dirty="0">
                        <a:latin typeface="Arial"/>
                      </a:endParaRPr>
                    </a:p>
                    <a:p>
                      <a:pPr marL="285750" lvl="0" indent="-285750">
                        <a:buFont typeface="Wingdings"/>
                        <a:buChar char="ü"/>
                      </a:pPr>
                      <a:r>
                        <a:rPr lang="en-GB" sz="1400" b="0" i="0" u="none" strike="noStrike" noProof="0" dirty="0">
                          <a:latin typeface="Arial"/>
                        </a:rPr>
                        <a:t>Is the </a:t>
                      </a:r>
                      <a:r>
                        <a:rPr lang="en-GB" sz="1400" b="1" i="0" u="none" strike="noStrike" noProof="0" dirty="0">
                          <a:solidFill>
                            <a:srgbClr val="002060"/>
                          </a:solidFill>
                          <a:latin typeface="Arial"/>
                        </a:rPr>
                        <a:t>tone and choice of words appropriate </a:t>
                      </a:r>
                      <a:r>
                        <a:rPr lang="en-GB" sz="1400" b="0" i="0" u="none" strike="noStrike" noProof="0" dirty="0">
                          <a:latin typeface="Arial"/>
                        </a:rPr>
                        <a:t>and is the report written in a way that is to the point, understandable and useful?</a:t>
                      </a:r>
                    </a:p>
                    <a:p>
                      <a:pPr marL="285750" lvl="0" indent="-285750">
                        <a:buFont typeface="Wingdings"/>
                        <a:buChar char="ü"/>
                      </a:pPr>
                      <a:r>
                        <a:rPr lang="en-GB" sz="1400" b="1" i="0" u="none" strike="noStrike" baseline="0" noProof="0" dirty="0">
                          <a:solidFill>
                            <a:srgbClr val="002060"/>
                          </a:solidFill>
                          <a:latin typeface="+mn-lt"/>
                        </a:rPr>
                        <a:t>Formally acknowledge and thank the family for their involvement </a:t>
                      </a:r>
                      <a:r>
                        <a:rPr lang="en-GB" sz="1400" b="0" i="0" u="none" strike="noStrike" baseline="0" noProof="0" dirty="0">
                          <a:solidFill>
                            <a:srgbClr val="000000"/>
                          </a:solidFill>
                          <a:latin typeface="+mn-lt"/>
                        </a:rPr>
                        <a:t>within the report.</a:t>
                      </a:r>
                      <a:endParaRPr lang="en-GB" sz="1400" b="0" i="0" u="none" strike="noStrike" noProof="0" dirty="0">
                        <a:latin typeface="Arial"/>
                      </a:endParaRPr>
                    </a:p>
                    <a:p>
                      <a:pPr marL="285750" lvl="0" indent="-285750">
                        <a:buFont typeface="Wingdings"/>
                        <a:buChar char="ü"/>
                      </a:pPr>
                      <a:endParaRPr lang="en-GB" sz="1400" b="0" i="0" u="none" strike="noStrike" noProof="0" dirty="0"/>
                    </a:p>
                    <a:p>
                      <a:pPr marL="285750" lvl="0" indent="-285750">
                        <a:buFont typeface="Wingdings"/>
                        <a:buChar char="ü"/>
                      </a:pPr>
                      <a:endParaRPr lang="en-GB" sz="1400" b="0" i="0" u="none" strike="noStrike" noProof="0" dirty="0"/>
                    </a:p>
                    <a:p>
                      <a:pPr marL="0" lvl="0" indent="0">
                        <a:buNone/>
                      </a:pPr>
                      <a:endParaRPr lang="en-GB" sz="1400" b="0" i="0" u="none" strike="noStrike" noProof="0" dirty="0">
                        <a:latin typeface="Arial"/>
                      </a:endParaRPr>
                    </a:p>
                  </a:txBody>
                  <a:tcPr>
                    <a:solidFill>
                      <a:srgbClr val="E6F2FE"/>
                    </a:solidFill>
                  </a:tcPr>
                </a:tc>
                <a:extLst>
                  <a:ext uri="{0D108BD9-81ED-4DB2-BD59-A6C34878D82A}">
                    <a16:rowId xmlns:a16="http://schemas.microsoft.com/office/drawing/2014/main" val="637517615"/>
                  </a:ext>
                </a:extLst>
              </a:tr>
            </a:tbl>
          </a:graphicData>
        </a:graphic>
      </p:graphicFrame>
      <p:sp>
        <p:nvSpPr>
          <p:cNvPr id="6" name="Slide Number Placeholder 5">
            <a:extLst>
              <a:ext uri="{FF2B5EF4-FFF2-40B4-BE49-F238E27FC236}">
                <a16:creationId xmlns:a16="http://schemas.microsoft.com/office/drawing/2014/main" id="{51CCB078-FFA2-45DC-91CF-05BD01E9BBE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16</a:t>
            </a:fld>
            <a:endParaRPr lang="en-GB"/>
          </a:p>
        </p:txBody>
      </p:sp>
    </p:spTree>
    <p:extLst>
      <p:ext uri="{BB962C8B-B14F-4D97-AF65-F5344CB8AC3E}">
        <p14:creationId xmlns:p14="http://schemas.microsoft.com/office/powerpoint/2010/main" val="794755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E894-D7FF-47F0-AE7F-2C76190AA4A8}"/>
              </a:ext>
            </a:extLst>
          </p:cNvPr>
          <p:cNvSpPr>
            <a:spLocks noGrp="1"/>
          </p:cNvSpPr>
          <p:nvPr>
            <p:ph type="title"/>
          </p:nvPr>
        </p:nvSpPr>
        <p:spPr>
          <a:xfrm>
            <a:off x="253936" y="171784"/>
            <a:ext cx="9963000" cy="841800"/>
          </a:xfrm>
        </p:spPr>
        <p:txBody>
          <a:bodyPr/>
          <a:lstStyle/>
          <a:p>
            <a:endParaRPr lang="en-GB" b="1"/>
          </a:p>
        </p:txBody>
      </p:sp>
      <p:sp>
        <p:nvSpPr>
          <p:cNvPr id="3" name="Text Placeholder 2">
            <a:extLst>
              <a:ext uri="{FF2B5EF4-FFF2-40B4-BE49-F238E27FC236}">
                <a16:creationId xmlns:a16="http://schemas.microsoft.com/office/drawing/2014/main" id="{929413B3-BAEA-4A68-AA5E-537D7BAF9E26}"/>
              </a:ext>
            </a:extLst>
          </p:cNvPr>
          <p:cNvSpPr>
            <a:spLocks noGrp="1"/>
          </p:cNvSpPr>
          <p:nvPr>
            <p:ph type="body" idx="1"/>
          </p:nvPr>
        </p:nvSpPr>
        <p:spPr/>
        <p:txBody>
          <a:bodyPr/>
          <a:lstStyle/>
          <a:p>
            <a:endParaRPr lang="en-GB"/>
          </a:p>
        </p:txBody>
      </p:sp>
      <p:pic>
        <p:nvPicPr>
          <p:cNvPr id="4" name="Picture 2">
            <a:extLst>
              <a:ext uri="{FF2B5EF4-FFF2-40B4-BE49-F238E27FC236}">
                <a16:creationId xmlns:a16="http://schemas.microsoft.com/office/drawing/2014/main" id="{98FFD2BD-7433-47FF-9556-C3336980B6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5">
            <a:extLst>
              <a:ext uri="{FF2B5EF4-FFF2-40B4-BE49-F238E27FC236}">
                <a16:creationId xmlns:a16="http://schemas.microsoft.com/office/drawing/2014/main" id="{8308CDEF-DCCE-4A44-99CB-6663E35EA824}"/>
              </a:ext>
            </a:extLst>
          </p:cNvPr>
          <p:cNvGraphicFramePr>
            <a:graphicFrameLocks noGrp="1"/>
          </p:cNvGraphicFramePr>
          <p:nvPr/>
        </p:nvGraphicFramePr>
        <p:xfrm>
          <a:off x="261256" y="344384"/>
          <a:ext cx="10260282" cy="6116703"/>
        </p:xfrm>
        <a:graphic>
          <a:graphicData uri="http://schemas.openxmlformats.org/drawingml/2006/table">
            <a:tbl>
              <a:tblPr firstRow="1" bandRow="1">
                <a:tableStyleId>{5C22544A-7EE6-4342-B048-85BDC9FD1C3A}</a:tableStyleId>
              </a:tblPr>
              <a:tblGrid>
                <a:gridCol w="5130141">
                  <a:extLst>
                    <a:ext uri="{9D8B030D-6E8A-4147-A177-3AD203B41FA5}">
                      <a16:colId xmlns:a16="http://schemas.microsoft.com/office/drawing/2014/main" val="3003382640"/>
                    </a:ext>
                  </a:extLst>
                </a:gridCol>
                <a:gridCol w="5130141">
                  <a:extLst>
                    <a:ext uri="{9D8B030D-6E8A-4147-A177-3AD203B41FA5}">
                      <a16:colId xmlns:a16="http://schemas.microsoft.com/office/drawing/2014/main" val="442092948"/>
                    </a:ext>
                  </a:extLst>
                </a:gridCol>
              </a:tblGrid>
              <a:tr h="477903">
                <a:tc gridSpan="2">
                  <a:txBody>
                    <a:bodyPr/>
                    <a:lstStyle/>
                    <a:p>
                      <a:r>
                        <a:rPr lang="en-GB" sz="1800">
                          <a:solidFill>
                            <a:srgbClr val="002060"/>
                          </a:solidFill>
                        </a:rPr>
                        <a:t>8. Action Planning and Review</a:t>
                      </a:r>
                    </a:p>
                  </a:txBody>
                  <a:tcPr>
                    <a:solidFill>
                      <a:srgbClr val="C7E2FD"/>
                    </a:solidFill>
                  </a:tcPr>
                </a:tc>
                <a:tc hMerge="1">
                  <a:txBody>
                    <a:bodyPr/>
                    <a:lstStyle/>
                    <a:p>
                      <a:endParaRPr lang="en-GB"/>
                    </a:p>
                  </a:txBody>
                  <a:tcPr/>
                </a:tc>
                <a:extLst>
                  <a:ext uri="{0D108BD9-81ED-4DB2-BD59-A6C34878D82A}">
                    <a16:rowId xmlns:a16="http://schemas.microsoft.com/office/drawing/2014/main" val="3289112449"/>
                  </a:ext>
                </a:extLst>
              </a:tr>
              <a:tr h="477903">
                <a:tc gridSpan="2">
                  <a:txBody>
                    <a:bodyPr/>
                    <a:lstStyle/>
                    <a:p>
                      <a:r>
                        <a:rPr lang="en-GB" sz="1800">
                          <a:solidFill>
                            <a:srgbClr val="002060"/>
                          </a:solidFill>
                        </a:rPr>
                        <a:t>Quality Statement: A robust action plan should be produced in response to the final report, detailing actions to be taken and review </a:t>
                      </a:r>
                    </a:p>
                  </a:txBody>
                  <a:tcPr>
                    <a:solidFill>
                      <a:srgbClr val="C7E2FD"/>
                    </a:solidFill>
                  </a:tcPr>
                </a:tc>
                <a:tc hMerge="1">
                  <a:txBody>
                    <a:bodyPr/>
                    <a:lstStyle/>
                    <a:p>
                      <a:endParaRPr lang="en-GB"/>
                    </a:p>
                  </a:txBody>
                  <a:tcPr/>
                </a:tc>
                <a:extLst>
                  <a:ext uri="{0D108BD9-81ED-4DB2-BD59-A6C34878D82A}">
                    <a16:rowId xmlns:a16="http://schemas.microsoft.com/office/drawing/2014/main" val="320932338"/>
                  </a:ext>
                </a:extLst>
              </a:tr>
              <a:tr h="3904370">
                <a:tc>
                  <a:txBody>
                    <a:bodyPr/>
                    <a:lstStyle/>
                    <a:p>
                      <a:r>
                        <a:rPr lang="en-GB"/>
                        <a:t>Note – the Lead Reviewer role may end once the final report has been endorsed.  </a:t>
                      </a:r>
                    </a:p>
                    <a:p>
                      <a:endParaRPr lang="en-GB"/>
                    </a:p>
                    <a:p>
                      <a:r>
                        <a:rPr lang="en-GB" b="1" u="sng"/>
                        <a:t>Action Planning</a:t>
                      </a:r>
                    </a:p>
                    <a:p>
                      <a:endParaRPr lang="en-GB"/>
                    </a:p>
                    <a:p>
                      <a:pPr marL="285750" indent="-285750">
                        <a:buFont typeface="Arial" panose="020B0604020202020204" pitchFamily="34" charset="0"/>
                        <a:buChar char="•"/>
                      </a:pPr>
                      <a:r>
                        <a:rPr lang="en-GB"/>
                        <a:t>Consider </a:t>
                      </a:r>
                      <a:r>
                        <a:rPr lang="en-GB" b="1">
                          <a:solidFill>
                            <a:srgbClr val="002060"/>
                          </a:solidFill>
                        </a:rPr>
                        <a:t>who should be involved</a:t>
                      </a:r>
                      <a:r>
                        <a:rPr lang="en-GB"/>
                        <a:t>, and to what extent, in drafting and approving the action plan </a:t>
                      </a:r>
                    </a:p>
                    <a:p>
                      <a:pPr marL="285750" indent="-285750">
                        <a:buFont typeface="Arial" panose="020B0604020202020204" pitchFamily="34" charset="0"/>
                        <a:buChar char="•"/>
                      </a:pPr>
                      <a:r>
                        <a:rPr lang="en-GB" b="1">
                          <a:solidFill>
                            <a:srgbClr val="002060"/>
                          </a:solidFill>
                        </a:rPr>
                        <a:t>Is specialist support or facilitation needed</a:t>
                      </a:r>
                      <a:endParaRPr lang="en-GB"/>
                    </a:p>
                    <a:p>
                      <a:pPr marL="285750" indent="-285750">
                        <a:buFont typeface="Arial" panose="020B0604020202020204" pitchFamily="34" charset="0"/>
                        <a:buChar char="•"/>
                      </a:pPr>
                      <a:r>
                        <a:rPr lang="en-GB"/>
                        <a:t>Does the proposed responses </a:t>
                      </a:r>
                      <a:r>
                        <a:rPr lang="en-GB" b="1">
                          <a:solidFill>
                            <a:srgbClr val="002060"/>
                          </a:solidFill>
                        </a:rPr>
                        <a:t>genuinely tackle the risks </a:t>
                      </a:r>
                      <a:r>
                        <a:rPr lang="en-GB"/>
                        <a:t>identified by the learning review?</a:t>
                      </a:r>
                    </a:p>
                    <a:p>
                      <a:pPr marL="285750" indent="-285750">
                        <a:buFont typeface="Arial" panose="020B0604020202020204" pitchFamily="34" charset="0"/>
                        <a:buChar char="•"/>
                      </a:pPr>
                      <a:r>
                        <a:rPr lang="en-GB"/>
                        <a:t>Action Plans should include </a:t>
                      </a:r>
                      <a:r>
                        <a:rPr lang="en-GB" b="1">
                          <a:solidFill>
                            <a:srgbClr val="002060"/>
                          </a:solidFill>
                        </a:rPr>
                        <a:t>specific actions on sharing and building upon good practice </a:t>
                      </a:r>
                      <a:r>
                        <a:rPr lang="en-GB"/>
                        <a:t>identified within the report</a:t>
                      </a:r>
                    </a:p>
                    <a:p>
                      <a:pPr marL="285750" indent="-285750">
                        <a:buFont typeface="Arial" panose="020B0604020202020204" pitchFamily="34" charset="0"/>
                        <a:buChar char="•"/>
                      </a:pPr>
                      <a:r>
                        <a:rPr lang="en-GB"/>
                        <a:t>Have any </a:t>
                      </a:r>
                      <a:r>
                        <a:rPr lang="en-GB" b="1">
                          <a:solidFill>
                            <a:srgbClr val="002060"/>
                          </a:solidFill>
                        </a:rPr>
                        <a:t>‘quick wins’ </a:t>
                      </a:r>
                      <a:r>
                        <a:rPr lang="en-GB"/>
                        <a:t>been identified – best practice would be to implement actions as soon as practicably possible – do not need to wait for the production of the final report</a:t>
                      </a:r>
                    </a:p>
                    <a:p>
                      <a:pPr marL="285750" indent="-285750">
                        <a:buFont typeface="Arial" panose="020B0604020202020204" pitchFamily="34" charset="0"/>
                        <a:buChar char="•"/>
                      </a:pPr>
                      <a:r>
                        <a:rPr lang="en-GB"/>
                        <a:t>Consider </a:t>
                      </a:r>
                      <a:r>
                        <a:rPr lang="en-GB" b="1">
                          <a:solidFill>
                            <a:srgbClr val="002060"/>
                          </a:solidFill>
                        </a:rPr>
                        <a:t>learning from previous reviews </a:t>
                      </a:r>
                      <a:r>
                        <a:rPr lang="en-GB"/>
                        <a:t>and where previous actions have not demonstrated positive impact</a:t>
                      </a:r>
                    </a:p>
                    <a:p>
                      <a:pPr marL="285750" indent="-285750">
                        <a:buFont typeface="Arial" panose="020B0604020202020204" pitchFamily="34" charset="0"/>
                        <a:buChar char="•"/>
                      </a:pPr>
                      <a:r>
                        <a:rPr lang="en-GB" b="1">
                          <a:solidFill>
                            <a:srgbClr val="002060"/>
                          </a:solidFill>
                        </a:rPr>
                        <a:t>Be creative!  </a:t>
                      </a:r>
                      <a:r>
                        <a:rPr lang="en-GB" b="0">
                          <a:solidFill>
                            <a:schemeClr val="tx1"/>
                          </a:solidFill>
                        </a:rPr>
                        <a:t>Think about doing things in different ways.</a:t>
                      </a:r>
                    </a:p>
                    <a:p>
                      <a:pPr marL="0" indent="0">
                        <a:buFont typeface="Arial" panose="020B0604020202020204" pitchFamily="34" charset="0"/>
                        <a:buNone/>
                      </a:pPr>
                      <a:endParaRPr lang="en-GB"/>
                    </a:p>
                    <a:p>
                      <a:endParaRPr lang="en-GB"/>
                    </a:p>
                    <a:p>
                      <a:endParaRPr lang="en-GB"/>
                    </a:p>
                  </a:txBody>
                  <a:tcPr>
                    <a:solidFill>
                      <a:srgbClr val="E6F2FE"/>
                    </a:solidFill>
                  </a:tcPr>
                </a:tc>
                <a:tc>
                  <a:txBody>
                    <a:bodyPr/>
                    <a:lstStyle/>
                    <a:p>
                      <a:endParaRPr lang="en-GB"/>
                    </a:p>
                    <a:p>
                      <a:endParaRPr lang="en-GB"/>
                    </a:p>
                    <a:p>
                      <a:endParaRPr lang="en-GB"/>
                    </a:p>
                    <a:p>
                      <a:r>
                        <a:rPr lang="en-GB" b="1" u="sng"/>
                        <a:t>Review</a:t>
                      </a:r>
                    </a:p>
                    <a:p>
                      <a:endParaRPr lang="en-GB" u="sng"/>
                    </a:p>
                    <a:p>
                      <a:pPr marL="285750" indent="-285750">
                        <a:buFont typeface="Arial" panose="020B0604020202020204" pitchFamily="34" charset="0"/>
                        <a:buChar char="•"/>
                      </a:pPr>
                      <a:r>
                        <a:rPr lang="en-GB" u="none"/>
                        <a:t>What arrangements are in place for </a:t>
                      </a:r>
                      <a:r>
                        <a:rPr lang="en-GB" b="1" u="none">
                          <a:solidFill>
                            <a:srgbClr val="002060"/>
                          </a:solidFill>
                        </a:rPr>
                        <a:t>monitoring of improvement actions?</a:t>
                      </a:r>
                    </a:p>
                    <a:p>
                      <a:pPr marL="285750" indent="-285750">
                        <a:buFont typeface="Arial" panose="020B0604020202020204" pitchFamily="34" charset="0"/>
                        <a:buChar char="•"/>
                      </a:pPr>
                      <a:r>
                        <a:rPr lang="en-GB" u="none"/>
                        <a:t>How will impact be </a:t>
                      </a:r>
                      <a:r>
                        <a:rPr lang="en-GB" b="1" u="none">
                          <a:solidFill>
                            <a:srgbClr val="002060"/>
                          </a:solidFill>
                        </a:rPr>
                        <a:t>evaluated? </a:t>
                      </a:r>
                      <a:r>
                        <a:rPr lang="en-GB" b="0" u="none">
                          <a:solidFill>
                            <a:schemeClr val="tx1"/>
                          </a:solidFill>
                        </a:rPr>
                        <a:t>Think about timescales for revisiting the review. It could take a long time before impact is realised</a:t>
                      </a:r>
                    </a:p>
                    <a:p>
                      <a:pPr marL="285750" indent="-285750">
                        <a:buFont typeface="Arial" panose="020B0604020202020204" pitchFamily="34" charset="0"/>
                        <a:buChar char="•"/>
                      </a:pPr>
                      <a:r>
                        <a:rPr lang="en-GB" u="none"/>
                        <a:t>Have the findings been </a:t>
                      </a:r>
                      <a:r>
                        <a:rPr lang="en-GB" b="1" u="none">
                          <a:solidFill>
                            <a:srgbClr val="002060"/>
                          </a:solidFill>
                        </a:rPr>
                        <a:t>communicated and embedded in training, policy and guidance?</a:t>
                      </a:r>
                    </a:p>
                    <a:p>
                      <a:pPr marL="0" indent="0">
                        <a:buFont typeface="Arial" panose="020B0604020202020204" pitchFamily="34" charset="0"/>
                        <a:buNone/>
                      </a:pPr>
                      <a:endParaRPr lang="en-GB" b="1" u="none">
                        <a:solidFill>
                          <a:srgbClr val="002060"/>
                        </a:solidFill>
                      </a:endParaRPr>
                    </a:p>
                    <a:p>
                      <a:pPr marL="0" indent="0">
                        <a:buFont typeface="Arial" panose="020B0604020202020204" pitchFamily="34" charset="0"/>
                        <a:buNone/>
                      </a:pPr>
                      <a:endParaRPr lang="en-GB" u="none"/>
                    </a:p>
                    <a:p>
                      <a:pPr marL="0" indent="0">
                        <a:buFont typeface="Arial" panose="020B0604020202020204" pitchFamily="34" charset="0"/>
                        <a:buNone/>
                      </a:pPr>
                      <a:endParaRPr lang="en-GB" u="none"/>
                    </a:p>
                  </a:txBody>
                  <a:tcPr>
                    <a:solidFill>
                      <a:srgbClr val="E6F2FE"/>
                    </a:solidFill>
                  </a:tcPr>
                </a:tc>
                <a:extLst>
                  <a:ext uri="{0D108BD9-81ED-4DB2-BD59-A6C34878D82A}">
                    <a16:rowId xmlns:a16="http://schemas.microsoft.com/office/drawing/2014/main" val="637517615"/>
                  </a:ext>
                </a:extLst>
              </a:tr>
            </a:tbl>
          </a:graphicData>
        </a:graphic>
      </p:graphicFrame>
      <p:sp>
        <p:nvSpPr>
          <p:cNvPr id="6" name="Slide Number Placeholder 5">
            <a:extLst>
              <a:ext uri="{FF2B5EF4-FFF2-40B4-BE49-F238E27FC236}">
                <a16:creationId xmlns:a16="http://schemas.microsoft.com/office/drawing/2014/main" id="{2AA5F925-B498-49B6-BFEC-4264B662546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17</a:t>
            </a:fld>
            <a:endParaRPr lang="en-GB"/>
          </a:p>
        </p:txBody>
      </p:sp>
    </p:spTree>
    <p:extLst>
      <p:ext uri="{BB962C8B-B14F-4D97-AF65-F5344CB8AC3E}">
        <p14:creationId xmlns:p14="http://schemas.microsoft.com/office/powerpoint/2010/main" val="1148322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E894-D7FF-47F0-AE7F-2C76190AA4A8}"/>
              </a:ext>
            </a:extLst>
          </p:cNvPr>
          <p:cNvSpPr>
            <a:spLocks noGrp="1"/>
          </p:cNvSpPr>
          <p:nvPr>
            <p:ph type="title"/>
          </p:nvPr>
        </p:nvSpPr>
        <p:spPr>
          <a:xfrm>
            <a:off x="253936" y="171784"/>
            <a:ext cx="9963000" cy="841800"/>
          </a:xfrm>
        </p:spPr>
        <p:txBody>
          <a:bodyPr/>
          <a:lstStyle/>
          <a:p>
            <a:endParaRPr lang="en-GB" b="1"/>
          </a:p>
        </p:txBody>
      </p:sp>
      <p:sp>
        <p:nvSpPr>
          <p:cNvPr id="3" name="Text Placeholder 2">
            <a:extLst>
              <a:ext uri="{FF2B5EF4-FFF2-40B4-BE49-F238E27FC236}">
                <a16:creationId xmlns:a16="http://schemas.microsoft.com/office/drawing/2014/main" id="{929413B3-BAEA-4A68-AA5E-537D7BAF9E26}"/>
              </a:ext>
            </a:extLst>
          </p:cNvPr>
          <p:cNvSpPr>
            <a:spLocks noGrp="1"/>
          </p:cNvSpPr>
          <p:nvPr>
            <p:ph type="body" idx="1"/>
          </p:nvPr>
        </p:nvSpPr>
        <p:spPr/>
        <p:txBody>
          <a:bodyPr/>
          <a:lstStyle/>
          <a:p>
            <a:endParaRPr lang="en-GB"/>
          </a:p>
        </p:txBody>
      </p:sp>
      <p:pic>
        <p:nvPicPr>
          <p:cNvPr id="4" name="Picture 2">
            <a:extLst>
              <a:ext uri="{FF2B5EF4-FFF2-40B4-BE49-F238E27FC236}">
                <a16:creationId xmlns:a16="http://schemas.microsoft.com/office/drawing/2014/main" id="{98FFD2BD-7433-47FF-9556-C3336980B6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5">
            <a:extLst>
              <a:ext uri="{FF2B5EF4-FFF2-40B4-BE49-F238E27FC236}">
                <a16:creationId xmlns:a16="http://schemas.microsoft.com/office/drawing/2014/main" id="{8308CDEF-DCCE-4A44-99CB-6663E35EA824}"/>
              </a:ext>
            </a:extLst>
          </p:cNvPr>
          <p:cNvGraphicFramePr>
            <a:graphicFrameLocks noGrp="1"/>
          </p:cNvGraphicFramePr>
          <p:nvPr/>
        </p:nvGraphicFramePr>
        <p:xfrm>
          <a:off x="261256" y="344384"/>
          <a:ext cx="10260282" cy="6230152"/>
        </p:xfrm>
        <a:graphic>
          <a:graphicData uri="http://schemas.openxmlformats.org/drawingml/2006/table">
            <a:tbl>
              <a:tblPr firstRow="1" bandRow="1">
                <a:tableStyleId>{5C22544A-7EE6-4342-B048-85BDC9FD1C3A}</a:tableStyleId>
              </a:tblPr>
              <a:tblGrid>
                <a:gridCol w="5130141">
                  <a:extLst>
                    <a:ext uri="{9D8B030D-6E8A-4147-A177-3AD203B41FA5}">
                      <a16:colId xmlns:a16="http://schemas.microsoft.com/office/drawing/2014/main" val="3003382640"/>
                    </a:ext>
                  </a:extLst>
                </a:gridCol>
                <a:gridCol w="5130141">
                  <a:extLst>
                    <a:ext uri="{9D8B030D-6E8A-4147-A177-3AD203B41FA5}">
                      <a16:colId xmlns:a16="http://schemas.microsoft.com/office/drawing/2014/main" val="442092948"/>
                    </a:ext>
                  </a:extLst>
                </a:gridCol>
              </a:tblGrid>
              <a:tr h="503317">
                <a:tc gridSpan="2">
                  <a:txBody>
                    <a:bodyPr/>
                    <a:lstStyle/>
                    <a:p>
                      <a:r>
                        <a:rPr lang="en-GB" sz="1800">
                          <a:solidFill>
                            <a:srgbClr val="002060"/>
                          </a:solidFill>
                        </a:rPr>
                        <a:t>9. Sharing Learning</a:t>
                      </a:r>
                    </a:p>
                  </a:txBody>
                  <a:tcPr>
                    <a:solidFill>
                      <a:srgbClr val="C7E2FD"/>
                    </a:solidFill>
                  </a:tcPr>
                </a:tc>
                <a:tc hMerge="1">
                  <a:txBody>
                    <a:bodyPr/>
                    <a:lstStyle/>
                    <a:p>
                      <a:endParaRPr lang="en-GB"/>
                    </a:p>
                  </a:txBody>
                  <a:tcPr/>
                </a:tc>
                <a:extLst>
                  <a:ext uri="{0D108BD9-81ED-4DB2-BD59-A6C34878D82A}">
                    <a16:rowId xmlns:a16="http://schemas.microsoft.com/office/drawing/2014/main" val="3289112449"/>
                  </a:ext>
                </a:extLst>
              </a:tr>
              <a:tr h="1154835">
                <a:tc gridSpan="2">
                  <a:txBody>
                    <a:bodyPr/>
                    <a:lstStyle/>
                    <a:p>
                      <a:r>
                        <a:rPr lang="en-GB" sz="1800">
                          <a:solidFill>
                            <a:srgbClr val="002060"/>
                          </a:solidFill>
                        </a:rPr>
                        <a:t>Quality Statement: </a:t>
                      </a:r>
                      <a:r>
                        <a:rPr lang="en-GB" sz="1800" b="0" i="0" u="none" strike="noStrike" noProof="0">
                          <a:latin typeface="Arial"/>
                        </a:rPr>
                        <a:t>The Case Review findings should inform effective implementation of any system changes. The impact of the findings should be evaluated to ensure they positively influence practice and improve safeguarding of adults.</a:t>
                      </a:r>
                      <a:endParaRPr lang="en-GB" sz="1800">
                        <a:solidFill>
                          <a:srgbClr val="002060"/>
                        </a:solidFill>
                      </a:endParaRPr>
                    </a:p>
                  </a:txBody>
                  <a:tcPr>
                    <a:solidFill>
                      <a:srgbClr val="C7E2FD"/>
                    </a:solidFill>
                  </a:tcPr>
                </a:tc>
                <a:tc hMerge="1">
                  <a:txBody>
                    <a:bodyPr/>
                    <a:lstStyle/>
                    <a:p>
                      <a:endParaRPr lang="en-GB"/>
                    </a:p>
                  </a:txBody>
                  <a:tcPr/>
                </a:tc>
                <a:extLst>
                  <a:ext uri="{0D108BD9-81ED-4DB2-BD59-A6C34878D82A}">
                    <a16:rowId xmlns:a16="http://schemas.microsoft.com/office/drawing/2014/main" val="320932338"/>
                  </a:ext>
                </a:extLst>
              </a:tr>
              <a:tr h="4114067">
                <a:tc>
                  <a:txBody>
                    <a:bodyPr/>
                    <a:lstStyle/>
                    <a:p>
                      <a:endParaRPr lang="en-GB" b="1"/>
                    </a:p>
                    <a:p>
                      <a:pPr lvl="0">
                        <a:buNone/>
                      </a:pPr>
                      <a:r>
                        <a:rPr lang="en-GB" b="1" u="sng"/>
                        <a:t>Within own organisation</a:t>
                      </a:r>
                      <a:br>
                        <a:rPr lang="en-GB" b="0"/>
                      </a:br>
                      <a:endParaRPr lang="en-GB" b="0"/>
                    </a:p>
                    <a:p>
                      <a:pPr marL="285750" marR="0" lvl="0" indent="-285750" algn="l" defTabSz="914400" rtl="0" eaLnBrk="1" fontAlgn="auto" latinLnBrk="0" hangingPunct="1">
                        <a:lnSpc>
                          <a:spcPct val="100000"/>
                        </a:lnSpc>
                        <a:spcBef>
                          <a:spcPts val="0"/>
                        </a:spcBef>
                        <a:spcAft>
                          <a:spcPts val="0"/>
                        </a:spcAft>
                        <a:buClr>
                          <a:srgbClr val="000000"/>
                        </a:buClr>
                        <a:buSzTx/>
                        <a:buFont typeface="Arial"/>
                        <a:buChar char="•"/>
                        <a:tabLst/>
                        <a:defRPr/>
                      </a:pPr>
                      <a:r>
                        <a:rPr lang="en-GB" b="0"/>
                        <a:t>Ensure </a:t>
                      </a:r>
                      <a:r>
                        <a:rPr lang="en-GB" b="1">
                          <a:solidFill>
                            <a:srgbClr val="002060"/>
                          </a:solidFill>
                        </a:rPr>
                        <a:t>learning is identified and shared </a:t>
                      </a:r>
                      <a:r>
                        <a:rPr lang="en-GB" b="0">
                          <a:solidFill>
                            <a:schemeClr val="tx1"/>
                          </a:solidFill>
                        </a:rPr>
                        <a:t>– include both good practice and areas for improvement</a:t>
                      </a:r>
                    </a:p>
                    <a:p>
                      <a:pPr marL="285750" lvl="0" indent="-285750">
                        <a:buFont typeface="Arial"/>
                        <a:buChar char="•"/>
                      </a:pPr>
                      <a:r>
                        <a:rPr lang="en-GB" b="0"/>
                        <a:t>Involve </a:t>
                      </a:r>
                      <a:r>
                        <a:rPr lang="en-GB" b="1">
                          <a:solidFill>
                            <a:srgbClr val="002060"/>
                          </a:solidFill>
                        </a:rPr>
                        <a:t>Training Leads and Senior Managers </a:t>
                      </a:r>
                      <a:r>
                        <a:rPr lang="en-GB" b="0"/>
                        <a:t>to develop appropriate awareness raising / training with the workforce.  </a:t>
                      </a:r>
                      <a:r>
                        <a:rPr lang="en-GB" b="1">
                          <a:solidFill>
                            <a:srgbClr val="002060"/>
                          </a:solidFill>
                        </a:rPr>
                        <a:t>Think about opportunities to reflect and discuss the learning in context of own practice</a:t>
                      </a:r>
                    </a:p>
                    <a:p>
                      <a:pPr marL="285750" lvl="0" indent="-285750">
                        <a:buFont typeface="Arial"/>
                        <a:buChar char="•"/>
                      </a:pPr>
                      <a:r>
                        <a:rPr lang="en-GB" b="0"/>
                        <a:t>Consider how you will </a:t>
                      </a:r>
                      <a:r>
                        <a:rPr lang="en-GB" b="1">
                          <a:solidFill>
                            <a:srgbClr val="002060"/>
                          </a:solidFill>
                        </a:rPr>
                        <a:t>measure and evaluate impact of learning</a:t>
                      </a:r>
                      <a:endParaRPr lang="en-GB" b="0"/>
                    </a:p>
                    <a:p>
                      <a:pPr marL="285750" lvl="0" indent="-285750">
                        <a:buFont typeface="Arial"/>
                        <a:buChar char="•"/>
                      </a:pPr>
                      <a:r>
                        <a:rPr lang="en-GB" b="0"/>
                        <a:t>Agree process to </a:t>
                      </a:r>
                      <a:r>
                        <a:rPr lang="en-GB" b="1">
                          <a:solidFill>
                            <a:srgbClr val="002060"/>
                          </a:solidFill>
                        </a:rPr>
                        <a:t>revisit</a:t>
                      </a:r>
                      <a:r>
                        <a:rPr lang="en-GB" b="0"/>
                        <a:t> learning if appropriate</a:t>
                      </a:r>
                    </a:p>
                    <a:p>
                      <a:endParaRPr lang="en-GB"/>
                    </a:p>
                    <a:p>
                      <a:pPr marL="285750" lvl="0" indent="-285750" algn="l">
                        <a:lnSpc>
                          <a:spcPct val="100000"/>
                        </a:lnSpc>
                        <a:buFont typeface="Arial" panose="020B0604020202020204" pitchFamily="34" charset="0"/>
                        <a:buChar char="•"/>
                      </a:pPr>
                      <a:endParaRPr lang="en-GB"/>
                    </a:p>
                    <a:p>
                      <a:endParaRPr lang="en-GB"/>
                    </a:p>
                    <a:p>
                      <a:endParaRPr lang="en-GB"/>
                    </a:p>
                    <a:p>
                      <a:endParaRPr lang="en-GB"/>
                    </a:p>
                    <a:p>
                      <a:endParaRPr lang="en-GB"/>
                    </a:p>
                    <a:p>
                      <a:endParaRPr lang="en-GB"/>
                    </a:p>
                    <a:p>
                      <a:endParaRPr lang="en-GB"/>
                    </a:p>
                    <a:p>
                      <a:endParaRPr lang="en-GB"/>
                    </a:p>
                  </a:txBody>
                  <a:tcPr>
                    <a:solidFill>
                      <a:srgbClr val="E6F2FE"/>
                    </a:solidFill>
                  </a:tcPr>
                </a:tc>
                <a:tc>
                  <a:txBody>
                    <a:bodyPr/>
                    <a:lstStyle/>
                    <a:p>
                      <a:endParaRPr lang="en-GB" b="1"/>
                    </a:p>
                    <a:p>
                      <a:pPr lvl="0">
                        <a:buNone/>
                      </a:pPr>
                      <a:r>
                        <a:rPr lang="en-GB" b="1" u="sng"/>
                        <a:t>Within other organisations</a:t>
                      </a:r>
                      <a:br>
                        <a:rPr lang="en-GB"/>
                      </a:br>
                      <a:endParaRPr lang="en-GB"/>
                    </a:p>
                    <a:p>
                      <a:pPr marL="285750" lvl="0" indent="-285750">
                        <a:buFont typeface="Arial"/>
                        <a:buChar char="•"/>
                      </a:pPr>
                      <a:r>
                        <a:rPr lang="en-GB" b="1">
                          <a:solidFill>
                            <a:srgbClr val="002060"/>
                          </a:solidFill>
                        </a:rPr>
                        <a:t>Communicate findings </a:t>
                      </a:r>
                      <a:r>
                        <a:rPr lang="en-GB"/>
                        <a:t>with partner agencies to promote awareness and improvements</a:t>
                      </a:r>
                    </a:p>
                    <a:p>
                      <a:pPr marL="285750" lvl="0" indent="-285750">
                        <a:buFont typeface="Arial"/>
                        <a:buChar char="•"/>
                      </a:pPr>
                      <a:r>
                        <a:rPr lang="en-GB"/>
                        <a:t>Seek </a:t>
                      </a:r>
                      <a:r>
                        <a:rPr lang="en-GB" b="1">
                          <a:solidFill>
                            <a:srgbClr val="002060"/>
                          </a:solidFill>
                        </a:rPr>
                        <a:t>assurances that recommendations have been followed </a:t>
                      </a:r>
                      <a:r>
                        <a:rPr lang="en-GB" b="0">
                          <a:solidFill>
                            <a:schemeClr val="tx1"/>
                          </a:solidFill>
                        </a:rPr>
                        <a:t>and</a:t>
                      </a:r>
                      <a:r>
                        <a:rPr lang="en-GB" b="0">
                          <a:solidFill>
                            <a:srgbClr val="002060"/>
                          </a:solidFill>
                        </a:rPr>
                        <a:t> </a:t>
                      </a:r>
                      <a:r>
                        <a:rPr lang="en-GB" b="1">
                          <a:solidFill>
                            <a:srgbClr val="002060"/>
                          </a:solidFill>
                        </a:rPr>
                        <a:t>learning has been shared</a:t>
                      </a:r>
                      <a:endParaRPr lang="en-GB" b="1"/>
                    </a:p>
                    <a:p>
                      <a:pPr marL="285750" lvl="0" indent="-285750">
                        <a:buFont typeface="Arial"/>
                        <a:buChar char="•"/>
                      </a:pPr>
                      <a:r>
                        <a:rPr lang="en-GB"/>
                        <a:t>If appropriate share the learning </a:t>
                      </a:r>
                      <a:r>
                        <a:rPr lang="en-GB" b="1">
                          <a:solidFill>
                            <a:srgbClr val="002060"/>
                          </a:solidFill>
                        </a:rPr>
                        <a:t>locally</a:t>
                      </a:r>
                      <a:r>
                        <a:rPr lang="en-GB"/>
                        <a:t>, </a:t>
                      </a:r>
                      <a:r>
                        <a:rPr lang="en-GB" b="1">
                          <a:solidFill>
                            <a:srgbClr val="002060"/>
                          </a:solidFill>
                        </a:rPr>
                        <a:t>regionally</a:t>
                      </a:r>
                      <a:r>
                        <a:rPr lang="en-GB"/>
                        <a:t> and where appropriate escalated </a:t>
                      </a:r>
                      <a:r>
                        <a:rPr lang="en-GB" b="1">
                          <a:solidFill>
                            <a:srgbClr val="002060"/>
                          </a:solidFill>
                        </a:rPr>
                        <a:t>nationally</a:t>
                      </a:r>
                      <a:endParaRPr lang="en-GB"/>
                    </a:p>
                  </a:txBody>
                  <a:tcPr>
                    <a:solidFill>
                      <a:srgbClr val="E6F2FE"/>
                    </a:solidFill>
                  </a:tcPr>
                </a:tc>
                <a:extLst>
                  <a:ext uri="{0D108BD9-81ED-4DB2-BD59-A6C34878D82A}">
                    <a16:rowId xmlns:a16="http://schemas.microsoft.com/office/drawing/2014/main" val="637517615"/>
                  </a:ext>
                </a:extLst>
              </a:tr>
            </a:tbl>
          </a:graphicData>
        </a:graphic>
      </p:graphicFrame>
      <p:sp>
        <p:nvSpPr>
          <p:cNvPr id="6" name="Slide Number Placeholder 5">
            <a:extLst>
              <a:ext uri="{FF2B5EF4-FFF2-40B4-BE49-F238E27FC236}">
                <a16:creationId xmlns:a16="http://schemas.microsoft.com/office/drawing/2014/main" id="{4D99F1EB-216C-4E75-9084-29CDA1A18E2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18</a:t>
            </a:fld>
            <a:endParaRPr lang="en-GB"/>
          </a:p>
        </p:txBody>
      </p:sp>
    </p:spTree>
    <p:extLst>
      <p:ext uri="{BB962C8B-B14F-4D97-AF65-F5344CB8AC3E}">
        <p14:creationId xmlns:p14="http://schemas.microsoft.com/office/powerpoint/2010/main" val="4154257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B9CD82B-8688-4418-A175-855180EE55BB}"/>
              </a:ext>
            </a:extLst>
          </p:cNvPr>
          <p:cNvSpPr>
            <a:spLocks noGrp="1"/>
          </p:cNvSpPr>
          <p:nvPr>
            <p:ph type="title"/>
          </p:nvPr>
        </p:nvSpPr>
        <p:spPr>
          <a:xfrm>
            <a:off x="364406" y="303999"/>
            <a:ext cx="9963000" cy="841800"/>
          </a:xfrm>
        </p:spPr>
        <p:txBody>
          <a:bodyPr/>
          <a:lstStyle/>
          <a:p>
            <a:r>
              <a:rPr lang="en-GB" b="1" dirty="0">
                <a:solidFill>
                  <a:srgbClr val="002060"/>
                </a:solidFill>
              </a:rPr>
              <a:t>Top Tips Checklist</a:t>
            </a:r>
          </a:p>
        </p:txBody>
      </p:sp>
      <p:graphicFrame>
        <p:nvGraphicFramePr>
          <p:cNvPr id="13" name="Diagram 12">
            <a:extLst>
              <a:ext uri="{FF2B5EF4-FFF2-40B4-BE49-F238E27FC236}">
                <a16:creationId xmlns:a16="http://schemas.microsoft.com/office/drawing/2014/main" id="{FE5961E5-9CA8-4FFE-A540-FCC245984D87}"/>
              </a:ext>
            </a:extLst>
          </p:cNvPr>
          <p:cNvGraphicFramePr/>
          <p:nvPr>
            <p:extLst>
              <p:ext uri="{D42A27DB-BD31-4B8C-83A1-F6EECF244321}">
                <p14:modId xmlns:p14="http://schemas.microsoft.com/office/powerpoint/2010/main" val="4046232760"/>
              </p:ext>
            </p:extLst>
          </p:nvPr>
        </p:nvGraphicFramePr>
        <p:xfrm>
          <a:off x="364406" y="1145799"/>
          <a:ext cx="9963000" cy="502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a:extLst>
              <a:ext uri="{FF2B5EF4-FFF2-40B4-BE49-F238E27FC236}">
                <a16:creationId xmlns:a16="http://schemas.microsoft.com/office/drawing/2014/main" id="{98FFD2BD-7433-47FF-9556-C3336980B67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55280E57-D789-4BC4-896C-798C1885F42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19</a:t>
            </a:fld>
            <a:endParaRPr lang="en-GB"/>
          </a:p>
        </p:txBody>
      </p:sp>
    </p:spTree>
    <p:extLst>
      <p:ext uri="{BB962C8B-B14F-4D97-AF65-F5344CB8AC3E}">
        <p14:creationId xmlns:p14="http://schemas.microsoft.com/office/powerpoint/2010/main" val="2903843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25E2-B4E8-46F4-A2E9-EFE9A6751FE0}"/>
              </a:ext>
            </a:extLst>
          </p:cNvPr>
          <p:cNvSpPr>
            <a:spLocks noGrp="1"/>
          </p:cNvSpPr>
          <p:nvPr>
            <p:ph type="title"/>
          </p:nvPr>
        </p:nvSpPr>
        <p:spPr>
          <a:xfrm>
            <a:off x="364406" y="356276"/>
            <a:ext cx="9963000" cy="841800"/>
          </a:xfrm>
        </p:spPr>
        <p:txBody>
          <a:bodyPr/>
          <a:lstStyle/>
          <a:p>
            <a:r>
              <a:rPr lang="en-GB" b="1" dirty="0">
                <a:solidFill>
                  <a:srgbClr val="002060"/>
                </a:solidFill>
              </a:rPr>
              <a:t>Content</a:t>
            </a:r>
          </a:p>
        </p:txBody>
      </p:sp>
      <p:graphicFrame>
        <p:nvGraphicFramePr>
          <p:cNvPr id="5" name="Diagram 4">
            <a:extLst>
              <a:ext uri="{FF2B5EF4-FFF2-40B4-BE49-F238E27FC236}">
                <a16:creationId xmlns:a16="http://schemas.microsoft.com/office/drawing/2014/main" id="{2B857198-5026-4C6B-BF69-A1470F6FBDD2}"/>
              </a:ext>
            </a:extLst>
          </p:cNvPr>
          <p:cNvGraphicFramePr/>
          <p:nvPr>
            <p:extLst>
              <p:ext uri="{D42A27DB-BD31-4B8C-83A1-F6EECF244321}">
                <p14:modId xmlns:p14="http://schemas.microsoft.com/office/powerpoint/2010/main" val="3788866437"/>
              </p:ext>
            </p:extLst>
          </p:nvPr>
        </p:nvGraphicFramePr>
        <p:xfrm>
          <a:off x="364406" y="1198076"/>
          <a:ext cx="9963000" cy="502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a:extLst>
              <a:ext uri="{FF2B5EF4-FFF2-40B4-BE49-F238E27FC236}">
                <a16:creationId xmlns:a16="http://schemas.microsoft.com/office/drawing/2014/main" id="{65F45D93-8605-4B74-88D6-18A11E80F73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812B4148-00F9-4245-A476-CBACA44E5F8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2</a:t>
            </a:fld>
            <a:endParaRPr lang="en-GB"/>
          </a:p>
        </p:txBody>
      </p:sp>
    </p:spTree>
    <p:extLst>
      <p:ext uri="{BB962C8B-B14F-4D97-AF65-F5344CB8AC3E}">
        <p14:creationId xmlns:p14="http://schemas.microsoft.com/office/powerpoint/2010/main" val="140044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4EC41-05B9-4D6A-827D-B3CD14708AE3}"/>
              </a:ext>
            </a:extLst>
          </p:cNvPr>
          <p:cNvSpPr>
            <a:spLocks noGrp="1"/>
          </p:cNvSpPr>
          <p:nvPr>
            <p:ph type="title"/>
          </p:nvPr>
        </p:nvSpPr>
        <p:spPr/>
        <p:txBody>
          <a:bodyPr/>
          <a:lstStyle/>
          <a:p>
            <a:r>
              <a:rPr lang="en-GB" b="1">
                <a:solidFill>
                  <a:srgbClr val="002060"/>
                </a:solidFill>
              </a:rPr>
              <a:t>Practice</a:t>
            </a:r>
          </a:p>
        </p:txBody>
      </p:sp>
      <p:sp>
        <p:nvSpPr>
          <p:cNvPr id="3" name="Text Placeholder 2">
            <a:extLst>
              <a:ext uri="{FF2B5EF4-FFF2-40B4-BE49-F238E27FC236}">
                <a16:creationId xmlns:a16="http://schemas.microsoft.com/office/drawing/2014/main" id="{5E114737-59A4-4AA5-8783-AEE55A303592}"/>
              </a:ext>
            </a:extLst>
          </p:cNvPr>
          <p:cNvSpPr>
            <a:spLocks noGrp="1"/>
          </p:cNvSpPr>
          <p:nvPr>
            <p:ph type="body" idx="1"/>
          </p:nvPr>
        </p:nvSpPr>
        <p:spPr>
          <a:xfrm>
            <a:off x="505523" y="1034888"/>
            <a:ext cx="9963000" cy="5600088"/>
          </a:xfrm>
        </p:spPr>
        <p:txBody>
          <a:bodyPr/>
          <a:lstStyle/>
          <a:p>
            <a:pPr marL="0" lvl="0" indent="0">
              <a:buNone/>
            </a:pPr>
            <a:endParaRPr lang="en-GB" sz="1800" b="1" dirty="0">
              <a:solidFill>
                <a:srgbClr val="002060"/>
              </a:solidFill>
            </a:endParaRPr>
          </a:p>
          <a:p>
            <a:pPr marL="0" lvl="0" indent="0">
              <a:buNone/>
            </a:pPr>
            <a:r>
              <a:rPr lang="en-GB" sz="1400" b="1" dirty="0">
                <a:solidFill>
                  <a:srgbClr val="002060"/>
                </a:solidFill>
              </a:rPr>
              <a:t>National</a:t>
            </a:r>
          </a:p>
          <a:p>
            <a:pPr marL="450850" lvl="0" indent="-368300">
              <a:buFont typeface="Arial"/>
              <a:buChar char="•"/>
            </a:pPr>
            <a:r>
              <a:rPr lang="en-US" sz="1400" dirty="0">
                <a:hlinkClick r:id="rId2"/>
              </a:rPr>
              <a:t>SCIE Safeguarding Adult Reviews in Rapid Time</a:t>
            </a:r>
            <a:endParaRPr lang="en-GB" sz="1400" dirty="0">
              <a:hlinkClick r:id="rId3"/>
            </a:endParaRPr>
          </a:p>
          <a:p>
            <a:pPr marL="450850" lvl="0" indent="-368300">
              <a:buFont typeface="Arial"/>
              <a:buChar char="•"/>
            </a:pPr>
            <a:r>
              <a:rPr lang="en-GB" sz="1400" dirty="0">
                <a:hlinkClick r:id="rId4"/>
              </a:rPr>
              <a:t>SCIE Learning Together Reviews</a:t>
            </a:r>
            <a:endParaRPr lang="en-GB" sz="1400" dirty="0">
              <a:hlinkClick r:id="rId3"/>
            </a:endParaRPr>
          </a:p>
          <a:p>
            <a:pPr marL="450850" lvl="0" indent="-368300">
              <a:buFont typeface="Arial"/>
              <a:buChar char="•"/>
            </a:pPr>
            <a:r>
              <a:rPr lang="en-GB" sz="1400" dirty="0">
                <a:hlinkClick r:id="rId5"/>
              </a:rPr>
              <a:t>SILP</a:t>
            </a:r>
            <a:endParaRPr lang="en-GB" sz="1400" dirty="0">
              <a:hlinkClick r:id="rId3"/>
            </a:endParaRPr>
          </a:p>
          <a:p>
            <a:pPr marL="450850" lvl="0" indent="-368300">
              <a:buFont typeface="Arial"/>
              <a:buChar char="•"/>
            </a:pPr>
            <a:r>
              <a:rPr lang="en-GB" sz="1400" dirty="0">
                <a:hlinkClick r:id="rId3"/>
              </a:rPr>
              <a:t>National SAR Quality Markers (SCIE)</a:t>
            </a:r>
            <a:endParaRPr lang="en-GB" sz="1400" dirty="0"/>
          </a:p>
          <a:p>
            <a:pPr marL="450850" lvl="0" indent="-368300">
              <a:buFont typeface="Arial"/>
              <a:buChar char="•"/>
            </a:pPr>
            <a:r>
              <a:rPr lang="en-GB" sz="1400" dirty="0">
                <a:hlinkClick r:id="rId6"/>
              </a:rPr>
              <a:t>National SAR Library</a:t>
            </a:r>
            <a:endParaRPr lang="en-GB" sz="1400" b="0" dirty="0"/>
          </a:p>
          <a:p>
            <a:pPr marL="450850" lvl="0" indent="-368300" algn="l">
              <a:lnSpc>
                <a:spcPct val="100000"/>
              </a:lnSpc>
              <a:buFont typeface="Arial"/>
              <a:buChar char="•"/>
            </a:pPr>
            <a:r>
              <a:rPr lang="en-GB" sz="1400" b="0" i="0" u="none" strike="noStrike" baseline="0" noProof="0" dirty="0">
                <a:solidFill>
                  <a:srgbClr val="000000"/>
                </a:solidFill>
                <a:latin typeface="Arial"/>
                <a:hlinkClick r:id="rId7"/>
              </a:rPr>
              <a:t>Writing Chronologies Practice Guidance (CC Inform)</a:t>
            </a:r>
            <a:endParaRPr lang="en-GB" sz="1400" b="0" i="0" u="none" strike="noStrike" baseline="0" noProof="0" dirty="0">
              <a:solidFill>
                <a:srgbClr val="000000"/>
              </a:solidFill>
              <a:latin typeface="Arial"/>
            </a:endParaRPr>
          </a:p>
          <a:p>
            <a:pPr marL="450850" lvl="0" indent="-368300" algn="l">
              <a:lnSpc>
                <a:spcPct val="100000"/>
              </a:lnSpc>
              <a:buFont typeface="Arial"/>
              <a:buChar char="•"/>
            </a:pPr>
            <a:r>
              <a:rPr lang="en-GB" sz="1400" dirty="0">
                <a:hlinkClick r:id="rId8"/>
              </a:rPr>
              <a:t>Research in Practice – Developing effective SAR learning events</a:t>
            </a:r>
            <a:endParaRPr lang="en-GB" sz="1400" b="0" i="0" u="none" strike="noStrike" baseline="0" noProof="0" dirty="0">
              <a:solidFill>
                <a:srgbClr val="000000"/>
              </a:solidFill>
              <a:latin typeface="Arial"/>
            </a:endParaRPr>
          </a:p>
          <a:p>
            <a:pPr marL="0" lvl="0" indent="0" algn="l">
              <a:lnSpc>
                <a:spcPct val="100000"/>
              </a:lnSpc>
              <a:buNone/>
            </a:pPr>
            <a:endParaRPr lang="en-GB" sz="1400" b="0" i="0" u="none" strike="noStrike" baseline="0" noProof="0" dirty="0">
              <a:solidFill>
                <a:srgbClr val="000000"/>
              </a:solidFill>
              <a:latin typeface="Arial"/>
            </a:endParaRPr>
          </a:p>
          <a:p>
            <a:pPr marL="0" indent="0">
              <a:lnSpc>
                <a:spcPct val="100000"/>
              </a:lnSpc>
              <a:buNone/>
            </a:pPr>
            <a:r>
              <a:rPr lang="en-GB" sz="1400" b="1" dirty="0">
                <a:solidFill>
                  <a:srgbClr val="002060"/>
                </a:solidFill>
              </a:rPr>
              <a:t>Local</a:t>
            </a:r>
          </a:p>
          <a:p>
            <a:pPr indent="-374650">
              <a:lnSpc>
                <a:spcPct val="100000"/>
              </a:lnSpc>
              <a:buFont typeface="Arial" panose="020B0604020202020204" pitchFamily="34" charset="0"/>
              <a:buChar char="•"/>
            </a:pPr>
            <a:r>
              <a:rPr lang="en-GB" sz="1400" dirty="0"/>
              <a:t>Learning Review Toolkit (including online webinar showcasing the Learning Review Toolkit)</a:t>
            </a:r>
          </a:p>
          <a:p>
            <a:pPr indent="-374650">
              <a:lnSpc>
                <a:spcPct val="100000"/>
              </a:lnSpc>
              <a:buFont typeface="Arial" panose="020B0604020202020204" pitchFamily="34" charset="0"/>
              <a:buChar char="•"/>
            </a:pPr>
            <a:r>
              <a:rPr lang="en-GB" sz="1400" dirty="0"/>
              <a:t>Northumberland SARs / DHRs / Learning Reviews </a:t>
            </a:r>
          </a:p>
          <a:p>
            <a:pPr lvl="1" indent="-374650">
              <a:lnSpc>
                <a:spcPct val="100000"/>
              </a:lnSpc>
              <a:spcBef>
                <a:spcPts val="0"/>
              </a:spcBef>
              <a:buFont typeface="Wingdings" panose="05000000000000000000" pitchFamily="2" charset="2"/>
              <a:buChar char="ü"/>
            </a:pPr>
            <a:r>
              <a:rPr lang="en-GB" sz="1400" dirty="0"/>
              <a:t>Examples: </a:t>
            </a:r>
            <a:r>
              <a:rPr lang="en-GB" sz="1400" dirty="0">
                <a:hlinkClick r:id="rId9"/>
              </a:rPr>
              <a:t>SAR - Leanne</a:t>
            </a:r>
            <a:r>
              <a:rPr lang="en-GB" sz="1400" dirty="0"/>
              <a:t>, </a:t>
            </a:r>
            <a:r>
              <a:rPr lang="en-GB" sz="1400" dirty="0">
                <a:hlinkClick r:id="rId10"/>
              </a:rPr>
              <a:t>Mrs C - DHR</a:t>
            </a:r>
            <a:r>
              <a:rPr lang="en-GB" sz="1400" dirty="0"/>
              <a:t>, Learning Review - Harry</a:t>
            </a:r>
            <a:endParaRPr lang="en-GB" sz="1400" dirty="0">
              <a:hlinkClick r:id="rId11">
                <a:extLst>
                  <a:ext uri="{A12FA001-AC4F-418D-AE19-62706E023703}">
                    <ahyp:hlinkClr xmlns:ahyp="http://schemas.microsoft.com/office/drawing/2018/hyperlinkcolor" val="tx"/>
                  </a:ext>
                </a:extLst>
              </a:hlinkClick>
            </a:endParaRPr>
          </a:p>
          <a:p>
            <a:pPr indent="-374650">
              <a:buFont typeface="Arial" panose="020B0604020202020204" pitchFamily="34" charset="0"/>
              <a:buChar char="•"/>
            </a:pPr>
            <a:r>
              <a:rPr lang="en-GB" sz="1400" dirty="0">
                <a:hlinkClick r:id="rId11"/>
              </a:rPr>
              <a:t>Northumberland Multi-Agency Safeguarding Adult Policy and Procedures – SAR Policy</a:t>
            </a:r>
            <a:endParaRPr lang="en-GB" sz="1400" dirty="0"/>
          </a:p>
          <a:p>
            <a:pPr>
              <a:buFont typeface="Arial" panose="020B0604020202020204" pitchFamily="34" charset="0"/>
              <a:buChar char="•"/>
            </a:pPr>
            <a:r>
              <a:rPr lang="en-GB" sz="1400" dirty="0">
                <a:hlinkClick r:id="rId12"/>
              </a:rPr>
              <a:t>North East SAR Quality Markers Checklist</a:t>
            </a:r>
            <a:endParaRPr lang="en-GB" sz="1400" dirty="0"/>
          </a:p>
          <a:p>
            <a:pPr>
              <a:buFont typeface="Arial" panose="020B0604020202020204" pitchFamily="34" charset="0"/>
              <a:buChar char="•"/>
            </a:pPr>
            <a:r>
              <a:rPr lang="en-GB" sz="1400" dirty="0"/>
              <a:t>North of Tyne Safeguarding Adults Review Policy and Procedures 2023</a:t>
            </a:r>
          </a:p>
          <a:p>
            <a:pPr>
              <a:buFont typeface="Arial" panose="020B0604020202020204" pitchFamily="34" charset="0"/>
              <a:buChar char="•"/>
            </a:pPr>
            <a:r>
              <a:rPr lang="en-GB" sz="1400" dirty="0"/>
              <a:t>Review Templates:</a:t>
            </a:r>
          </a:p>
          <a:p>
            <a:pPr lvl="1">
              <a:lnSpc>
                <a:spcPct val="100000"/>
              </a:lnSpc>
              <a:spcBef>
                <a:spcPts val="0"/>
              </a:spcBef>
              <a:buFont typeface="Wingdings" panose="05000000000000000000" pitchFamily="2" charset="2"/>
              <a:buChar char="ü"/>
            </a:pPr>
            <a:r>
              <a:rPr lang="en-GB" sz="1400" dirty="0">
                <a:hlinkClick r:id="rId13"/>
              </a:rPr>
              <a:t>NCASP Terms of Reference template</a:t>
            </a:r>
            <a:endParaRPr lang="en-GB" sz="1400" dirty="0"/>
          </a:p>
          <a:p>
            <a:pPr lvl="1">
              <a:lnSpc>
                <a:spcPct val="100000"/>
              </a:lnSpc>
              <a:spcBef>
                <a:spcPts val="0"/>
              </a:spcBef>
              <a:buFont typeface="Wingdings" panose="05000000000000000000" pitchFamily="2" charset="2"/>
              <a:buChar char="ü"/>
            </a:pPr>
            <a:r>
              <a:rPr lang="en-GB" sz="1400" dirty="0">
                <a:hlinkClick r:id="rId14"/>
              </a:rPr>
              <a:t>NCASP Individual Management Review (IMR) template</a:t>
            </a:r>
            <a:endParaRPr lang="en-GB" sz="1400" dirty="0"/>
          </a:p>
          <a:p>
            <a:pPr lvl="1">
              <a:lnSpc>
                <a:spcPct val="100000"/>
              </a:lnSpc>
              <a:spcBef>
                <a:spcPts val="0"/>
              </a:spcBef>
              <a:buFont typeface="Wingdings" panose="05000000000000000000" pitchFamily="2" charset="2"/>
              <a:buChar char="ü"/>
            </a:pPr>
            <a:r>
              <a:rPr lang="en-GB" sz="1400" dirty="0">
                <a:hlinkClick r:id="rId15"/>
              </a:rPr>
              <a:t>NCASP Chronology template </a:t>
            </a:r>
            <a:r>
              <a:rPr lang="en-GB" sz="1400" dirty="0"/>
              <a:t>and </a:t>
            </a:r>
            <a:r>
              <a:rPr lang="en-GB" sz="1400" dirty="0">
                <a:hlinkClick r:id="rId16"/>
              </a:rPr>
              <a:t>guidance</a:t>
            </a:r>
            <a:endParaRPr lang="en-GB" sz="1400" dirty="0"/>
          </a:p>
          <a:p>
            <a:pPr lvl="1">
              <a:lnSpc>
                <a:spcPct val="100000"/>
              </a:lnSpc>
              <a:spcBef>
                <a:spcPts val="0"/>
              </a:spcBef>
              <a:buFont typeface="Wingdings" panose="05000000000000000000" pitchFamily="2" charset="2"/>
              <a:buChar char="ü"/>
            </a:pPr>
            <a:r>
              <a:rPr lang="en-GB" sz="1400" dirty="0">
                <a:hlinkClick r:id="rId17"/>
              </a:rPr>
              <a:t>Agency report template – SILP methodology example</a:t>
            </a:r>
            <a:endParaRPr lang="en-GB" sz="1400" dirty="0"/>
          </a:p>
          <a:p>
            <a:pPr lvl="1">
              <a:lnSpc>
                <a:spcPct val="100000"/>
              </a:lnSpc>
              <a:spcBef>
                <a:spcPts val="0"/>
              </a:spcBef>
              <a:buFont typeface="Wingdings" panose="05000000000000000000" pitchFamily="2" charset="2"/>
              <a:buChar char="ü"/>
            </a:pPr>
            <a:r>
              <a:rPr lang="en-GB" sz="1400" dirty="0">
                <a:hlinkClick r:id="rId18"/>
              </a:rPr>
              <a:t>Terms of Reference template – SILP methodology example</a:t>
            </a:r>
            <a:endParaRPr lang="en-GB" sz="1400" dirty="0"/>
          </a:p>
          <a:p>
            <a:endParaRPr lang="en-GB" sz="2400" dirty="0"/>
          </a:p>
          <a:p>
            <a:endParaRPr lang="en-GB" dirty="0"/>
          </a:p>
          <a:p>
            <a:pPr marL="95250" indent="0">
              <a:buNone/>
            </a:pPr>
            <a:endParaRPr lang="en-GB" dirty="0"/>
          </a:p>
        </p:txBody>
      </p:sp>
      <p:pic>
        <p:nvPicPr>
          <p:cNvPr id="1028" name="Picture 4" descr="Resources - DOIT STEAM">
            <a:extLst>
              <a:ext uri="{FF2B5EF4-FFF2-40B4-BE49-F238E27FC236}">
                <a16:creationId xmlns:a16="http://schemas.microsoft.com/office/drawing/2014/main" id="{9298A55F-9745-49C1-A5C2-FAE9F2F65A37}"/>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178184" y="352905"/>
            <a:ext cx="40005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D98EDC14-3E60-408F-BC15-4227CD02BED1}"/>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9D766C9C-D803-49BC-BBF5-7E7AB1A889E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20</a:t>
            </a:fld>
            <a:endParaRPr lang="en-GB"/>
          </a:p>
        </p:txBody>
      </p:sp>
    </p:spTree>
    <p:extLst>
      <p:ext uri="{BB962C8B-B14F-4D97-AF65-F5344CB8AC3E}">
        <p14:creationId xmlns:p14="http://schemas.microsoft.com/office/powerpoint/2010/main" val="2296443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472910" y="255979"/>
            <a:ext cx="9963000" cy="841800"/>
          </a:xfrm>
          <a:prstGeom prst="rect">
            <a:avLst/>
          </a:prstGeom>
        </p:spPr>
        <p:txBody>
          <a:bodyPr spcFirstLastPara="1" wrap="square" lIns="107225" tIns="107225" rIns="107225" bIns="107225" anchor="t" anchorCtr="0">
            <a:noAutofit/>
          </a:bodyPr>
          <a:lstStyle/>
          <a:p>
            <a:pPr marL="0" lvl="0" indent="0" algn="l" rtl="0">
              <a:spcBef>
                <a:spcPts val="0"/>
              </a:spcBef>
              <a:spcAft>
                <a:spcPts val="0"/>
              </a:spcAft>
              <a:buNone/>
            </a:pPr>
            <a:r>
              <a:rPr lang="en-GB" b="1">
                <a:solidFill>
                  <a:srgbClr val="002060"/>
                </a:solidFill>
              </a:rPr>
              <a:t>Introduction to Learning Review Toolkit</a:t>
            </a:r>
            <a:endParaRPr b="1">
              <a:solidFill>
                <a:srgbClr val="002060"/>
              </a:solidFill>
            </a:endParaRPr>
          </a:p>
        </p:txBody>
      </p:sp>
      <p:sp>
        <p:nvSpPr>
          <p:cNvPr id="63" name="Google Shape;63;p14"/>
          <p:cNvSpPr txBox="1">
            <a:spLocks noGrp="1"/>
          </p:cNvSpPr>
          <p:nvPr>
            <p:ph type="body" idx="1"/>
          </p:nvPr>
        </p:nvSpPr>
        <p:spPr>
          <a:xfrm>
            <a:off x="255903" y="843565"/>
            <a:ext cx="9963000" cy="5021400"/>
          </a:xfrm>
          <a:prstGeom prst="rect">
            <a:avLst/>
          </a:prstGeom>
        </p:spPr>
        <p:txBody>
          <a:bodyPr spcFirstLastPara="1" wrap="square" lIns="107225" tIns="107225" rIns="107225" bIns="107225" anchor="t" anchorCtr="0">
            <a:noAutofit/>
          </a:bodyPr>
          <a:lstStyle/>
          <a:p>
            <a:pPr marL="342900" indent="-342900">
              <a:spcAft>
                <a:spcPts val="1900"/>
              </a:spcAft>
            </a:pPr>
            <a:r>
              <a:rPr lang="en-GB" sz="1800" dirty="0"/>
              <a:t>This toolkit was created to support those who are leading on </a:t>
            </a:r>
            <a:r>
              <a:rPr lang="en-GB" sz="1800" b="1" u="sng" dirty="0"/>
              <a:t>any</a:t>
            </a:r>
            <a:r>
              <a:rPr lang="en-GB" sz="1800" dirty="0"/>
              <a:t> type of case review in Northumberland</a:t>
            </a:r>
          </a:p>
          <a:p>
            <a:pPr marL="342900" indent="-342900">
              <a:spcAft>
                <a:spcPts val="1900"/>
              </a:spcAft>
            </a:pPr>
            <a:r>
              <a:rPr lang="en-GB" sz="1800" dirty="0"/>
              <a:t>The toolkit was designed to be used as a reference tool and not a checklist.  Different sections will be applicable during various stages of the review</a:t>
            </a:r>
          </a:p>
          <a:p>
            <a:pPr marL="342900" indent="-342900">
              <a:spcAft>
                <a:spcPts val="1900"/>
              </a:spcAft>
            </a:pPr>
            <a:r>
              <a:rPr lang="en-GB" sz="1800" dirty="0"/>
              <a:t>If at any point of the review there is any information shared that identifies a child or adult is at risk then immediate appropriate action should be taken i.e. contact the police or raise a safeguarding concern</a:t>
            </a:r>
          </a:p>
          <a:p>
            <a:pPr marL="342900" indent="-342900">
              <a:spcAft>
                <a:spcPts val="1900"/>
              </a:spcAft>
            </a:pPr>
            <a:r>
              <a:rPr lang="en-GB" sz="1800" dirty="0"/>
              <a:t>The final section provides links to further practice resources and supporting information / templates</a:t>
            </a:r>
          </a:p>
          <a:p>
            <a:pPr marL="342900" indent="-342900">
              <a:spcAft>
                <a:spcPts val="1900"/>
              </a:spcAft>
            </a:pPr>
            <a:r>
              <a:rPr lang="en-GB" sz="1800" dirty="0"/>
              <a:t>The toolkit review stages have been mapped against the national and regional SAR Quality Markers</a:t>
            </a:r>
          </a:p>
          <a:p>
            <a:pPr marL="342900" indent="-342900">
              <a:spcAft>
                <a:spcPts val="1900"/>
              </a:spcAft>
            </a:pPr>
            <a:r>
              <a:rPr lang="en-GB" sz="1800" dirty="0"/>
              <a:t>Please remember that support is available for Lead Reviewers</a:t>
            </a:r>
          </a:p>
          <a:p>
            <a:pPr marL="0" indent="0">
              <a:spcAft>
                <a:spcPts val="1900"/>
              </a:spcAft>
              <a:buNone/>
            </a:pPr>
            <a:endParaRPr lang="en-GB" dirty="0"/>
          </a:p>
        </p:txBody>
      </p:sp>
      <p:pic>
        <p:nvPicPr>
          <p:cNvPr id="4" name="Picture 2">
            <a:extLst>
              <a:ext uri="{FF2B5EF4-FFF2-40B4-BE49-F238E27FC236}">
                <a16:creationId xmlns:a16="http://schemas.microsoft.com/office/drawing/2014/main" id="{546D9DA7-8AF1-47AC-BB74-5E18BFD8DC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981018CB-2835-4E06-9615-99ECC8890D4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10FAA-F541-4CC8-ABB4-CC03A13E314D}"/>
              </a:ext>
            </a:extLst>
          </p:cNvPr>
          <p:cNvSpPr>
            <a:spLocks noGrp="1"/>
          </p:cNvSpPr>
          <p:nvPr>
            <p:ph type="title"/>
          </p:nvPr>
        </p:nvSpPr>
        <p:spPr/>
        <p:txBody>
          <a:bodyPr/>
          <a:lstStyle/>
          <a:p>
            <a:r>
              <a:rPr lang="en-GB" b="1">
                <a:solidFill>
                  <a:srgbClr val="002060"/>
                </a:solidFill>
              </a:rPr>
              <a:t>Common Learning Review Challenges</a:t>
            </a:r>
          </a:p>
        </p:txBody>
      </p:sp>
      <p:sp>
        <p:nvSpPr>
          <p:cNvPr id="3" name="Text Placeholder 2">
            <a:extLst>
              <a:ext uri="{FF2B5EF4-FFF2-40B4-BE49-F238E27FC236}">
                <a16:creationId xmlns:a16="http://schemas.microsoft.com/office/drawing/2014/main" id="{4AA98B5B-319D-4CF6-AA80-0EB5874D8A92}"/>
              </a:ext>
            </a:extLst>
          </p:cNvPr>
          <p:cNvSpPr>
            <a:spLocks noGrp="1"/>
          </p:cNvSpPr>
          <p:nvPr>
            <p:ph type="body" idx="1"/>
          </p:nvPr>
        </p:nvSpPr>
        <p:spPr>
          <a:xfrm>
            <a:off x="364406" y="1347049"/>
            <a:ext cx="9963000" cy="5021400"/>
          </a:xfrm>
        </p:spPr>
        <p:txBody>
          <a:bodyPr/>
          <a:lstStyle/>
          <a:p>
            <a:pPr>
              <a:lnSpc>
                <a:spcPct val="114999"/>
              </a:lnSpc>
              <a:buNone/>
            </a:pPr>
            <a:r>
              <a:rPr lang="en-GB" sz="1800" dirty="0"/>
              <a:t>●  Understanding the purpose of the Review</a:t>
            </a:r>
            <a:endParaRPr lang="en-US" sz="1800" dirty="0"/>
          </a:p>
          <a:p>
            <a:pPr>
              <a:lnSpc>
                <a:spcPct val="114999"/>
              </a:lnSpc>
              <a:buNone/>
            </a:pPr>
            <a:r>
              <a:rPr lang="en-GB" sz="1800" dirty="0"/>
              <a:t>●  Timescales and Resources</a:t>
            </a:r>
          </a:p>
          <a:p>
            <a:pPr>
              <a:lnSpc>
                <a:spcPct val="114999"/>
              </a:lnSpc>
              <a:buNone/>
            </a:pPr>
            <a:r>
              <a:rPr lang="en-GB" sz="1800" dirty="0"/>
              <a:t>●  Work capacity and competing demands</a:t>
            </a:r>
          </a:p>
          <a:p>
            <a:pPr>
              <a:lnSpc>
                <a:spcPct val="114999"/>
              </a:lnSpc>
              <a:buNone/>
            </a:pPr>
            <a:r>
              <a:rPr lang="en-GB" sz="1800" dirty="0"/>
              <a:t>●  Support for Lead Reviewer</a:t>
            </a:r>
          </a:p>
          <a:p>
            <a:pPr>
              <a:lnSpc>
                <a:spcPct val="114999"/>
              </a:lnSpc>
              <a:buNone/>
            </a:pPr>
            <a:r>
              <a:rPr lang="en-GB" sz="1800" dirty="0"/>
              <a:t>●  Senior Management team oversight and accountability</a:t>
            </a:r>
          </a:p>
          <a:p>
            <a:pPr>
              <a:lnSpc>
                <a:spcPct val="114999"/>
              </a:lnSpc>
              <a:buNone/>
            </a:pPr>
            <a:r>
              <a:rPr lang="en-GB" sz="1800" dirty="0"/>
              <a:t>●  Clarity of Terms of Reference </a:t>
            </a:r>
          </a:p>
          <a:p>
            <a:pPr>
              <a:lnSpc>
                <a:spcPct val="114999"/>
              </a:lnSpc>
              <a:buNone/>
            </a:pPr>
            <a:r>
              <a:rPr lang="en-GB" sz="1800" dirty="0"/>
              <a:t>●  Understanding wider impact of delay – on person and / or family, professionals, statutory timescales</a:t>
            </a:r>
          </a:p>
          <a:p>
            <a:pPr>
              <a:lnSpc>
                <a:spcPct val="114999"/>
              </a:lnSpc>
              <a:buNone/>
            </a:pPr>
            <a:r>
              <a:rPr lang="en-GB" sz="1800" dirty="0"/>
              <a:t>●  There is a requirement for agreement and sign-off at each stage of the review</a:t>
            </a:r>
          </a:p>
          <a:p>
            <a:pPr>
              <a:lnSpc>
                <a:spcPct val="114999"/>
              </a:lnSpc>
              <a:buNone/>
            </a:pPr>
            <a:r>
              <a:rPr lang="en-GB" sz="1800" dirty="0"/>
              <a:t>●  Quality of information – quantity, detail, structure, content, order </a:t>
            </a:r>
          </a:p>
          <a:p>
            <a:pPr>
              <a:lnSpc>
                <a:spcPct val="114999"/>
              </a:lnSpc>
              <a:buNone/>
            </a:pPr>
            <a:r>
              <a:rPr lang="en-GB" sz="1800" dirty="0"/>
              <a:t>●  Analysing information</a:t>
            </a:r>
          </a:p>
          <a:p>
            <a:pPr>
              <a:lnSpc>
                <a:spcPct val="114999"/>
              </a:lnSpc>
              <a:buNone/>
            </a:pPr>
            <a:r>
              <a:rPr lang="en-GB" sz="1800" dirty="0"/>
              <a:t>●  Focus is on production of report, rather than the actions and sharing learning</a:t>
            </a:r>
          </a:p>
          <a:p>
            <a:pPr>
              <a:lnSpc>
                <a:spcPct val="114999"/>
              </a:lnSpc>
              <a:buNone/>
            </a:pPr>
            <a:r>
              <a:rPr lang="en-GB" sz="1800" dirty="0"/>
              <a:t>●  Setting SMART and achievable recommendations</a:t>
            </a:r>
          </a:p>
          <a:p>
            <a:pPr>
              <a:lnSpc>
                <a:spcPct val="114999"/>
              </a:lnSpc>
              <a:buNone/>
            </a:pPr>
            <a:r>
              <a:rPr lang="en-GB" sz="1800" dirty="0"/>
              <a:t>●  Unconscious bias</a:t>
            </a:r>
          </a:p>
          <a:p>
            <a:pPr>
              <a:lnSpc>
                <a:spcPct val="114999"/>
              </a:lnSpc>
              <a:buNone/>
            </a:pPr>
            <a:r>
              <a:rPr lang="en-GB" sz="1800" dirty="0"/>
              <a:t>●  Different IT systems</a:t>
            </a:r>
          </a:p>
          <a:p>
            <a:pPr>
              <a:lnSpc>
                <a:spcPct val="114999"/>
              </a:lnSpc>
              <a:buNone/>
            </a:pPr>
            <a:r>
              <a:rPr lang="en-GB" sz="1800" dirty="0"/>
              <a:t>●  Understanding terminology</a:t>
            </a:r>
          </a:p>
          <a:p>
            <a:pPr marL="95250" indent="0">
              <a:lnSpc>
                <a:spcPct val="114999"/>
              </a:lnSpc>
              <a:buNone/>
            </a:pPr>
            <a:endParaRPr lang="en-GB" dirty="0"/>
          </a:p>
        </p:txBody>
      </p:sp>
      <p:pic>
        <p:nvPicPr>
          <p:cNvPr id="4" name="Picture 2">
            <a:extLst>
              <a:ext uri="{FF2B5EF4-FFF2-40B4-BE49-F238E27FC236}">
                <a16:creationId xmlns:a16="http://schemas.microsoft.com/office/drawing/2014/main" id="{8CD8F573-A91D-463A-8B61-DD0A68333D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2A8E9D29-41B8-4196-9097-1F40B9209D5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4</a:t>
            </a:fld>
            <a:endParaRPr lang="en-GB"/>
          </a:p>
        </p:txBody>
      </p:sp>
    </p:spTree>
    <p:extLst>
      <p:ext uri="{BB962C8B-B14F-4D97-AF65-F5344CB8AC3E}">
        <p14:creationId xmlns:p14="http://schemas.microsoft.com/office/powerpoint/2010/main" val="4009159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E894-D7FF-47F0-AE7F-2C76190AA4A8}"/>
              </a:ext>
            </a:extLst>
          </p:cNvPr>
          <p:cNvSpPr>
            <a:spLocks noGrp="1"/>
          </p:cNvSpPr>
          <p:nvPr>
            <p:ph type="title"/>
          </p:nvPr>
        </p:nvSpPr>
        <p:spPr>
          <a:xfrm>
            <a:off x="364468" y="188473"/>
            <a:ext cx="9963000" cy="718545"/>
          </a:xfrm>
        </p:spPr>
        <p:txBody>
          <a:bodyPr/>
          <a:lstStyle/>
          <a:p>
            <a:r>
              <a:rPr lang="en-GB" b="1">
                <a:solidFill>
                  <a:srgbClr val="002060"/>
                </a:solidFill>
              </a:rPr>
              <a:t>Types of Learning Review (1)</a:t>
            </a:r>
          </a:p>
        </p:txBody>
      </p:sp>
      <p:pic>
        <p:nvPicPr>
          <p:cNvPr id="4" name="Picture 2">
            <a:extLst>
              <a:ext uri="{FF2B5EF4-FFF2-40B4-BE49-F238E27FC236}">
                <a16:creationId xmlns:a16="http://schemas.microsoft.com/office/drawing/2014/main" id="{98FFD2BD-7433-47FF-9556-C3336980B6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 4">
            <a:extLst>
              <a:ext uri="{FF2B5EF4-FFF2-40B4-BE49-F238E27FC236}">
                <a16:creationId xmlns:a16="http://schemas.microsoft.com/office/drawing/2014/main" id="{5ABAD7D2-4EFE-4203-B7A2-371C38068207}"/>
              </a:ext>
            </a:extLst>
          </p:cNvPr>
          <p:cNvGraphicFramePr/>
          <p:nvPr>
            <p:extLst>
              <p:ext uri="{D42A27DB-BD31-4B8C-83A1-F6EECF244321}">
                <p14:modId xmlns:p14="http://schemas.microsoft.com/office/powerpoint/2010/main" val="926697757"/>
              </p:ext>
            </p:extLst>
          </p:nvPr>
        </p:nvGraphicFramePr>
        <p:xfrm>
          <a:off x="364406" y="1113391"/>
          <a:ext cx="9963000" cy="4876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Table 5">
            <a:extLst>
              <a:ext uri="{FF2B5EF4-FFF2-40B4-BE49-F238E27FC236}">
                <a16:creationId xmlns:a16="http://schemas.microsoft.com/office/drawing/2014/main" id="{9B64A689-D1B6-4F21-B8FE-C4778542CE3E}"/>
              </a:ext>
            </a:extLst>
          </p:cNvPr>
          <p:cNvGraphicFramePr>
            <a:graphicFrameLocks noGrp="1"/>
          </p:cNvGraphicFramePr>
          <p:nvPr>
            <p:extLst>
              <p:ext uri="{D42A27DB-BD31-4B8C-83A1-F6EECF244321}">
                <p14:modId xmlns:p14="http://schemas.microsoft.com/office/powerpoint/2010/main" val="3331081945"/>
              </p:ext>
            </p:extLst>
          </p:nvPr>
        </p:nvGraphicFramePr>
        <p:xfrm>
          <a:off x="364406" y="1009403"/>
          <a:ext cx="10050253" cy="5439473"/>
        </p:xfrm>
        <a:graphic>
          <a:graphicData uri="http://schemas.openxmlformats.org/drawingml/2006/table">
            <a:tbl>
              <a:tblPr firstRow="1" bandRow="1">
                <a:tableStyleId>{5C22544A-7EE6-4342-B048-85BDC9FD1C3A}</a:tableStyleId>
              </a:tblPr>
              <a:tblGrid>
                <a:gridCol w="2176913">
                  <a:extLst>
                    <a:ext uri="{9D8B030D-6E8A-4147-A177-3AD203B41FA5}">
                      <a16:colId xmlns:a16="http://schemas.microsoft.com/office/drawing/2014/main" val="3754448398"/>
                    </a:ext>
                  </a:extLst>
                </a:gridCol>
                <a:gridCol w="7873340">
                  <a:extLst>
                    <a:ext uri="{9D8B030D-6E8A-4147-A177-3AD203B41FA5}">
                      <a16:colId xmlns:a16="http://schemas.microsoft.com/office/drawing/2014/main" val="3817753273"/>
                    </a:ext>
                  </a:extLst>
                </a:gridCol>
              </a:tblGrid>
              <a:tr h="1326993">
                <a:tc>
                  <a:txBody>
                    <a:bodyPr/>
                    <a:lstStyle/>
                    <a:p>
                      <a:pPr>
                        <a:lnSpc>
                          <a:spcPct val="115000"/>
                        </a:lnSpc>
                        <a:spcAft>
                          <a:spcPts val="1000"/>
                        </a:spcAft>
                      </a:pPr>
                      <a:r>
                        <a:rPr lang="en-GB" sz="16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Safeguarding Adults Review (SAR)</a:t>
                      </a:r>
                    </a:p>
                    <a:p>
                      <a:pPr>
                        <a:lnSpc>
                          <a:spcPct val="115000"/>
                        </a:lnSpc>
                        <a:spcAft>
                          <a:spcPts val="1000"/>
                        </a:spcAft>
                      </a:pPr>
                      <a:r>
                        <a:rPr lang="en-GB" sz="1400" b="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(Safeguarding Adults Board)</a:t>
                      </a:r>
                      <a:endParaRPr lang="en-GB"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E2FD"/>
                    </a:solidFill>
                  </a:tcPr>
                </a:tc>
                <a:tc>
                  <a:txBody>
                    <a:bodyPr/>
                    <a:lstStyle/>
                    <a:p>
                      <a:r>
                        <a:rPr lang="en-GB" sz="1600" b="0" i="0" u="none" strike="noStrike" cap="none">
                          <a:solidFill>
                            <a:schemeClr val="tx1"/>
                          </a:solidFill>
                          <a:effectLst/>
                          <a:latin typeface="+mn-lt"/>
                          <a:ea typeface="+mn-ea"/>
                          <a:cs typeface="+mn-cs"/>
                          <a:sym typeface="Arial"/>
                        </a:rPr>
                        <a:t>Statutory, multi-agency review where an adult (aged over 18) with care and support needs has died or experienced serious abuse/neglect and there is reasonable cause for concern about how the Safeguarding Adults Board members, or others worked together to safeguard the adult.</a:t>
                      </a:r>
                      <a:endParaRPr lang="en-GB" sz="16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2FE"/>
                    </a:solidFill>
                  </a:tcPr>
                </a:tc>
                <a:extLst>
                  <a:ext uri="{0D108BD9-81ED-4DB2-BD59-A6C34878D82A}">
                    <a16:rowId xmlns:a16="http://schemas.microsoft.com/office/drawing/2014/main" val="632209153"/>
                  </a:ext>
                </a:extLst>
              </a:tr>
              <a:tr h="1326993">
                <a:tc>
                  <a:txBody>
                    <a:bodyPr/>
                    <a:lstStyle/>
                    <a:p>
                      <a:pPr>
                        <a:lnSpc>
                          <a:spcPct val="115000"/>
                        </a:lnSpc>
                        <a:spcAft>
                          <a:spcPts val="1000"/>
                        </a:spcAft>
                      </a:pPr>
                      <a:r>
                        <a:rPr lang="en-GB" sz="16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Domestic Homicide Review (DHR) </a:t>
                      </a:r>
                      <a:endParaRPr lang="en-GB" sz="16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b="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(Community Safety Partnership)</a:t>
                      </a:r>
                      <a:endParaRPr lang="en-GB"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E2FD"/>
                    </a:solidFill>
                  </a:tcPr>
                </a:tc>
                <a:tc>
                  <a:txBody>
                    <a:bodyPr/>
                    <a:lstStyle/>
                    <a:p>
                      <a:r>
                        <a:rPr lang="en-GB" sz="1600" b="0" i="0" u="none" strike="noStrike" cap="none">
                          <a:solidFill>
                            <a:schemeClr val="dk1"/>
                          </a:solidFill>
                          <a:effectLst/>
                          <a:latin typeface="+mn-lt"/>
                          <a:ea typeface="+mn-ea"/>
                          <a:cs typeface="+mn-cs"/>
                          <a:sym typeface="Arial"/>
                        </a:rPr>
                        <a:t>Statutory, multi-agency review of the circumstances in which the death of a person aged 16 or over has, or appears to have, resulted from violence, abuse, or neglect by a person to whom they were related or with whom they were, or had been, in an intimate personal relationship, or a member of the same household as themselves</a:t>
                      </a:r>
                      <a:endParaRPr lang="en-GB" sz="16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2FE"/>
                    </a:solidFill>
                  </a:tcPr>
                </a:tc>
                <a:extLst>
                  <a:ext uri="{0D108BD9-81ED-4DB2-BD59-A6C34878D82A}">
                    <a16:rowId xmlns:a16="http://schemas.microsoft.com/office/drawing/2014/main" val="1633963369"/>
                  </a:ext>
                </a:extLst>
              </a:tr>
              <a:tr h="1326993">
                <a:tc>
                  <a:txBody>
                    <a:bodyPr/>
                    <a:lstStyle/>
                    <a:p>
                      <a:pPr>
                        <a:lnSpc>
                          <a:spcPct val="115000"/>
                        </a:lnSpc>
                        <a:spcAft>
                          <a:spcPts val="1000"/>
                        </a:spcAft>
                      </a:pPr>
                      <a:r>
                        <a:rPr lang="en-GB" sz="16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Child Safeguarding Practice Review (CSPR)</a:t>
                      </a:r>
                      <a:endParaRPr lang="en-GB" sz="16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b="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(Safeguarding Children Partnership)</a:t>
                      </a:r>
                      <a:endParaRPr lang="en-GB"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E2FD"/>
                    </a:solidFill>
                  </a:tcPr>
                </a:tc>
                <a:tc>
                  <a:txBody>
                    <a:bodyPr/>
                    <a:lstStyle/>
                    <a:p>
                      <a:r>
                        <a:rPr lang="en-GB" sz="1600" b="0" i="0" u="none" strike="noStrike" cap="none">
                          <a:solidFill>
                            <a:schemeClr val="dk1"/>
                          </a:solidFill>
                          <a:effectLst/>
                          <a:latin typeface="+mn-lt"/>
                          <a:ea typeface="+mn-ea"/>
                          <a:cs typeface="+mn-cs"/>
                          <a:sym typeface="Arial"/>
                        </a:rPr>
                        <a:t>Statutory, multi-agency reviews where abuse of a child is known or suspected, and the child has died or been seriously harmed (referred to as a serious child safeguarding case). A multi-agency rapid review will be undertaken initially to determine whether a Child Safeguarding Practice Review is required.</a:t>
                      </a:r>
                      <a:endParaRPr lang="en-GB" sz="16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2FE"/>
                    </a:solidFill>
                  </a:tcPr>
                </a:tc>
                <a:extLst>
                  <a:ext uri="{0D108BD9-81ED-4DB2-BD59-A6C34878D82A}">
                    <a16:rowId xmlns:a16="http://schemas.microsoft.com/office/drawing/2014/main" val="3307227489"/>
                  </a:ext>
                </a:extLst>
              </a:tr>
              <a:tr h="1342322">
                <a:tc>
                  <a:txBody>
                    <a:bodyPr/>
                    <a:lstStyle/>
                    <a:p>
                      <a:pPr>
                        <a:lnSpc>
                          <a:spcPct val="115000"/>
                        </a:lnSpc>
                        <a:spcAft>
                          <a:spcPts val="1000"/>
                        </a:spcAft>
                      </a:pPr>
                      <a:r>
                        <a:rPr lang="en-GB" sz="1600" b="1">
                          <a:solidFill>
                            <a:srgbClr val="002060"/>
                          </a:solidFill>
                          <a:effectLst/>
                          <a:latin typeface="Arial" panose="020B0604020202020204" pitchFamily="34" charset="0"/>
                          <a:ea typeface="Arial" panose="020B0604020202020204" pitchFamily="34" charset="0"/>
                          <a:cs typeface="Times New Roman" panose="02020603050405020304" pitchFamily="18" charset="0"/>
                        </a:rPr>
                        <a:t> MAPPA Serious Case Review</a:t>
                      </a:r>
                      <a:r>
                        <a:rPr lang="en-GB" sz="16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en-GB" sz="1400" b="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(MAPPA Strategic Board)</a:t>
                      </a:r>
                      <a:endParaRPr lang="en-GB"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E2FD"/>
                    </a:solidFill>
                  </a:tcPr>
                </a:tc>
                <a:tc>
                  <a:txBody>
                    <a:bodyPr/>
                    <a:lstStyle/>
                    <a:p>
                      <a:r>
                        <a:rPr lang="en-GB" sz="1600" b="0" i="0" u="none" strike="noStrike" cap="none">
                          <a:solidFill>
                            <a:schemeClr val="dk1"/>
                          </a:solidFill>
                          <a:effectLst/>
                          <a:latin typeface="+mn-lt"/>
                          <a:ea typeface="+mn-ea"/>
                          <a:cs typeface="+mn-cs"/>
                          <a:sym typeface="Arial"/>
                        </a:rPr>
                        <a:t>Undertaken when an offender subject to MAPPA commits a Serious Further Offence (SFO). The purpose is to examine whether the MAPP arrangements were effectively applied and whether agencies worked together to do all they reasonably could to effectively manage the risk of further offending in the community.</a:t>
                      </a:r>
                      <a:endParaRPr lang="en-GB" sz="16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2FE"/>
                    </a:solidFill>
                  </a:tcPr>
                </a:tc>
                <a:extLst>
                  <a:ext uri="{0D108BD9-81ED-4DB2-BD59-A6C34878D82A}">
                    <a16:rowId xmlns:a16="http://schemas.microsoft.com/office/drawing/2014/main" val="1544101981"/>
                  </a:ext>
                </a:extLst>
              </a:tr>
            </a:tbl>
          </a:graphicData>
        </a:graphic>
      </p:graphicFrame>
      <p:sp>
        <p:nvSpPr>
          <p:cNvPr id="6" name="Slide Number Placeholder 5">
            <a:extLst>
              <a:ext uri="{FF2B5EF4-FFF2-40B4-BE49-F238E27FC236}">
                <a16:creationId xmlns:a16="http://schemas.microsoft.com/office/drawing/2014/main" id="{17F12D74-3471-4C09-8EAE-85D13C68AB4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5</a:t>
            </a:fld>
            <a:endParaRPr lang="en-GB"/>
          </a:p>
        </p:txBody>
      </p:sp>
    </p:spTree>
    <p:extLst>
      <p:ext uri="{BB962C8B-B14F-4D97-AF65-F5344CB8AC3E}">
        <p14:creationId xmlns:p14="http://schemas.microsoft.com/office/powerpoint/2010/main" val="1576015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E894-D7FF-47F0-AE7F-2C76190AA4A8}"/>
              </a:ext>
            </a:extLst>
          </p:cNvPr>
          <p:cNvSpPr>
            <a:spLocks noGrp="1"/>
          </p:cNvSpPr>
          <p:nvPr>
            <p:ph type="title"/>
          </p:nvPr>
        </p:nvSpPr>
        <p:spPr>
          <a:xfrm>
            <a:off x="364468" y="188473"/>
            <a:ext cx="9963000" cy="718545"/>
          </a:xfrm>
        </p:spPr>
        <p:txBody>
          <a:bodyPr/>
          <a:lstStyle/>
          <a:p>
            <a:r>
              <a:rPr lang="en-GB" b="1">
                <a:solidFill>
                  <a:srgbClr val="002060"/>
                </a:solidFill>
              </a:rPr>
              <a:t>Types of Learning Review (2)</a:t>
            </a:r>
          </a:p>
        </p:txBody>
      </p:sp>
      <p:pic>
        <p:nvPicPr>
          <p:cNvPr id="4" name="Picture 2">
            <a:extLst>
              <a:ext uri="{FF2B5EF4-FFF2-40B4-BE49-F238E27FC236}">
                <a16:creationId xmlns:a16="http://schemas.microsoft.com/office/drawing/2014/main" id="{98FFD2BD-7433-47FF-9556-C3336980B6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 4">
            <a:extLst>
              <a:ext uri="{FF2B5EF4-FFF2-40B4-BE49-F238E27FC236}">
                <a16:creationId xmlns:a16="http://schemas.microsoft.com/office/drawing/2014/main" id="{5ABAD7D2-4EFE-4203-B7A2-371C38068207}"/>
              </a:ext>
            </a:extLst>
          </p:cNvPr>
          <p:cNvGraphicFramePr/>
          <p:nvPr/>
        </p:nvGraphicFramePr>
        <p:xfrm>
          <a:off x="364406" y="1113391"/>
          <a:ext cx="9963000" cy="4876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Table 5">
            <a:extLst>
              <a:ext uri="{FF2B5EF4-FFF2-40B4-BE49-F238E27FC236}">
                <a16:creationId xmlns:a16="http://schemas.microsoft.com/office/drawing/2014/main" id="{9B64A689-D1B6-4F21-B8FE-C4778542CE3E}"/>
              </a:ext>
            </a:extLst>
          </p:cNvPr>
          <p:cNvGraphicFramePr>
            <a:graphicFrameLocks noGrp="1"/>
          </p:cNvGraphicFramePr>
          <p:nvPr>
            <p:extLst>
              <p:ext uri="{D42A27DB-BD31-4B8C-83A1-F6EECF244321}">
                <p14:modId xmlns:p14="http://schemas.microsoft.com/office/powerpoint/2010/main" val="835943042"/>
              </p:ext>
            </p:extLst>
          </p:nvPr>
        </p:nvGraphicFramePr>
        <p:xfrm>
          <a:off x="364406" y="1009403"/>
          <a:ext cx="10050253" cy="5449761"/>
        </p:xfrm>
        <a:graphic>
          <a:graphicData uri="http://schemas.openxmlformats.org/drawingml/2006/table">
            <a:tbl>
              <a:tblPr firstRow="1" bandRow="1">
                <a:tableStyleId>{5C22544A-7EE6-4342-B048-85BDC9FD1C3A}</a:tableStyleId>
              </a:tblPr>
              <a:tblGrid>
                <a:gridCol w="2176913">
                  <a:extLst>
                    <a:ext uri="{9D8B030D-6E8A-4147-A177-3AD203B41FA5}">
                      <a16:colId xmlns:a16="http://schemas.microsoft.com/office/drawing/2014/main" val="3754448398"/>
                    </a:ext>
                  </a:extLst>
                </a:gridCol>
                <a:gridCol w="7873340">
                  <a:extLst>
                    <a:ext uri="{9D8B030D-6E8A-4147-A177-3AD203B41FA5}">
                      <a16:colId xmlns:a16="http://schemas.microsoft.com/office/drawing/2014/main" val="3817753273"/>
                    </a:ext>
                  </a:extLst>
                </a:gridCol>
              </a:tblGrid>
              <a:tr h="1326993">
                <a:tc>
                  <a:txBody>
                    <a:bodyPr/>
                    <a:lstStyle/>
                    <a:p>
                      <a:pPr>
                        <a:lnSpc>
                          <a:spcPct val="115000"/>
                        </a:lnSpc>
                        <a:spcAft>
                          <a:spcPts val="1000"/>
                        </a:spcAft>
                      </a:pPr>
                      <a:r>
                        <a:rPr lang="en-GB" sz="1600" b="1" err="1">
                          <a:solidFill>
                            <a:srgbClr val="002060"/>
                          </a:solidFill>
                          <a:effectLst/>
                          <a:latin typeface="Arial" panose="020B0604020202020204" pitchFamily="34" charset="0"/>
                          <a:ea typeface="Arial" panose="020B0604020202020204" pitchFamily="34" charset="0"/>
                          <a:cs typeface="Times New Roman" panose="02020603050405020304" pitchFamily="18" charset="0"/>
                        </a:rPr>
                        <a:t>LeDeR</a:t>
                      </a:r>
                      <a:r>
                        <a:rPr lang="en-GB" sz="1600" b="1">
                          <a:solidFill>
                            <a:srgbClr val="002060"/>
                          </a:solidFill>
                          <a:effectLst/>
                          <a:latin typeface="Arial" panose="020B0604020202020204" pitchFamily="34" charset="0"/>
                          <a:ea typeface="Arial" panose="020B0604020202020204" pitchFamily="34" charset="0"/>
                          <a:cs typeface="Times New Roman" panose="02020603050405020304" pitchFamily="18" charset="0"/>
                        </a:rPr>
                        <a:t> Reviews </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b="0">
                          <a:solidFill>
                            <a:srgbClr val="002060"/>
                          </a:solidFill>
                          <a:effectLst/>
                          <a:latin typeface="Arial" panose="020B0604020202020204" pitchFamily="34" charset="0"/>
                          <a:ea typeface="Arial" panose="020B0604020202020204" pitchFamily="34" charset="0"/>
                          <a:cs typeface="Times New Roman" panose="02020603050405020304" pitchFamily="18" charset="0"/>
                        </a:rPr>
                        <a:t>(Learning from lives and deaths – people with a learning disability and autistic people)</a:t>
                      </a:r>
                      <a:endParaRPr lang="en-GB"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b="0">
                          <a:solidFill>
                            <a:srgbClr val="002060"/>
                          </a:solidFill>
                          <a:effectLst/>
                          <a:latin typeface="Arial" panose="020B0604020202020204" pitchFamily="34" charset="0"/>
                          <a:ea typeface="Arial" panose="020B0604020202020204" pitchFamily="34" charset="0"/>
                          <a:cs typeface="Times New Roman" panose="02020603050405020304" pitchFamily="18" charset="0"/>
                        </a:rPr>
                        <a:t> </a:t>
                      </a:r>
                      <a:endParaRPr lang="en-GB" sz="14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400" b="0">
                          <a:solidFill>
                            <a:srgbClr val="002060"/>
                          </a:solidFill>
                          <a:effectLst/>
                          <a:latin typeface="Arial" panose="020B0604020202020204" pitchFamily="34" charset="0"/>
                          <a:ea typeface="Arial" panose="020B0604020202020204" pitchFamily="34" charset="0"/>
                          <a:cs typeface="Times New Roman" panose="02020603050405020304" pitchFamily="18" charset="0"/>
                        </a:rPr>
                        <a:t>(Integrated Care Board</a:t>
                      </a:r>
                      <a:r>
                        <a:rPr lang="en-GB" sz="1400">
                          <a:solidFill>
                            <a:srgbClr val="002060"/>
                          </a:solidFill>
                          <a:effectLst/>
                          <a:latin typeface="Arial" panose="020B0604020202020204" pitchFamily="34" charset="0"/>
                          <a:ea typeface="Arial" panose="020B0604020202020204" pitchFamily="34" charset="0"/>
                          <a:cs typeface="Times New Roman" panose="02020603050405020304" pitchFamily="18" charset="0"/>
                        </a:rPr>
                        <a:t>)</a:t>
                      </a:r>
                      <a:endParaRPr lang="en-GB" sz="1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E2FD"/>
                    </a:solidFill>
                  </a:tcPr>
                </a:tc>
                <a:tc>
                  <a:txBody>
                    <a:bodyPr/>
                    <a:lstStyle/>
                    <a:p>
                      <a:pPr>
                        <a:lnSpc>
                          <a:spcPct val="115000"/>
                        </a:lnSpc>
                        <a:spcAft>
                          <a:spcPts val="1000"/>
                        </a:spcAft>
                      </a:pPr>
                      <a:r>
                        <a:rPr lang="en-GB" sz="1600" b="0" err="1">
                          <a:solidFill>
                            <a:schemeClr val="tx1"/>
                          </a:solidFill>
                          <a:effectLst/>
                          <a:latin typeface="+mn-lt"/>
                          <a:ea typeface="Arial" panose="020B0604020202020204" pitchFamily="34" charset="0"/>
                          <a:cs typeface="Times New Roman" panose="02020603050405020304" pitchFamily="18" charset="0"/>
                        </a:rPr>
                        <a:t>LeDeR</a:t>
                      </a:r>
                      <a:r>
                        <a:rPr lang="en-GB" sz="1600" b="0">
                          <a:solidFill>
                            <a:schemeClr val="tx1"/>
                          </a:solidFill>
                          <a:effectLst/>
                          <a:latin typeface="+mn-lt"/>
                          <a:ea typeface="Arial" panose="020B0604020202020204" pitchFamily="34" charset="0"/>
                          <a:cs typeface="Times New Roman" panose="02020603050405020304" pitchFamily="18" charset="0"/>
                        </a:rPr>
                        <a:t> aims to improve care, reduce health inequalities and prevent premature mortality of people with a learning disability and autistic people by reviewing information about the health and social care support people received. Everyone with a learning disability aged four and above who dies and every adult (aged 18 and over) with a diagnosis of autism is eligible for a </a:t>
                      </a:r>
                      <a:r>
                        <a:rPr lang="en-GB" sz="1600" b="0" err="1">
                          <a:solidFill>
                            <a:schemeClr val="tx1"/>
                          </a:solidFill>
                          <a:effectLst/>
                          <a:latin typeface="+mn-lt"/>
                          <a:ea typeface="Arial" panose="020B0604020202020204" pitchFamily="34" charset="0"/>
                          <a:cs typeface="Times New Roman" panose="02020603050405020304" pitchFamily="18" charset="0"/>
                        </a:rPr>
                        <a:t>LeDeR</a:t>
                      </a:r>
                      <a:r>
                        <a:rPr lang="en-GB" sz="1600" b="0">
                          <a:solidFill>
                            <a:schemeClr val="tx1"/>
                          </a:solidFill>
                          <a:effectLst/>
                          <a:latin typeface="+mn-lt"/>
                          <a:ea typeface="Arial" panose="020B0604020202020204" pitchFamily="34" charset="0"/>
                          <a:cs typeface="Times New Roman" panose="02020603050405020304" pitchFamily="18" charset="0"/>
                        </a:rPr>
                        <a:t> review.</a:t>
                      </a:r>
                      <a:endParaRPr lang="en-GB" sz="1600" b="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2FE"/>
                    </a:solidFill>
                  </a:tcPr>
                </a:tc>
                <a:extLst>
                  <a:ext uri="{0D108BD9-81ED-4DB2-BD59-A6C34878D82A}">
                    <a16:rowId xmlns:a16="http://schemas.microsoft.com/office/drawing/2014/main" val="632209153"/>
                  </a:ext>
                </a:extLst>
              </a:tr>
              <a:tr h="1326993">
                <a:tc>
                  <a:txBody>
                    <a:bodyPr/>
                    <a:lstStyle/>
                    <a:p>
                      <a:pPr>
                        <a:lnSpc>
                          <a:spcPct val="115000"/>
                        </a:lnSpc>
                        <a:spcAft>
                          <a:spcPts val="1000"/>
                        </a:spcAft>
                      </a:pPr>
                      <a:r>
                        <a:rPr lang="en-GB" sz="16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Coroner’s Inquest</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6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r>
                        <a:rPr lang="en-GB" sz="140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(Coroner’s Office)</a:t>
                      </a:r>
                      <a:endParaRPr lang="en-GB" sz="1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E2FD"/>
                    </a:solidFill>
                  </a:tcPr>
                </a:tc>
                <a:tc>
                  <a:txBody>
                    <a:bodyPr/>
                    <a:lstStyle/>
                    <a:p>
                      <a:pPr>
                        <a:lnSpc>
                          <a:spcPct val="115000"/>
                        </a:lnSpc>
                        <a:spcAft>
                          <a:spcPts val="1000"/>
                        </a:spcAft>
                      </a:pPr>
                      <a:r>
                        <a:rPr lang="en-GB" sz="1600" b="0">
                          <a:solidFill>
                            <a:schemeClr val="tx1"/>
                          </a:solidFill>
                          <a:effectLst/>
                          <a:latin typeface="+mn-lt"/>
                          <a:ea typeface="Arial" panose="020B0604020202020204" pitchFamily="34" charset="0"/>
                          <a:cs typeface="Times New Roman" panose="02020603050405020304" pitchFamily="18" charset="0"/>
                        </a:rPr>
                        <a:t>A coroner must hold an inquest if: the cause of death is still unknown (following a post-mortem); the person might have died a violent or unnatural death; the person might have died in prison or police custody</a:t>
                      </a:r>
                      <a:endParaRPr lang="en-GB" sz="1600" b="0">
                        <a:solidFill>
                          <a:schemeClr val="tx1"/>
                        </a:solidFill>
                        <a:effectLst/>
                        <a:latin typeface="+mn-lt"/>
                        <a:ea typeface="Calibri" panose="020F0502020204030204" pitchFamily="34" charset="0"/>
                        <a:cs typeface="Times New Roman" panose="02020603050405020304" pitchFamily="18" charset="0"/>
                      </a:endParaRPr>
                    </a:p>
                    <a:p>
                      <a:pPr>
                        <a:lnSpc>
                          <a:spcPct val="115000"/>
                        </a:lnSpc>
                        <a:spcAft>
                          <a:spcPts val="1000"/>
                        </a:spcAft>
                      </a:pPr>
                      <a:r>
                        <a:rPr lang="en-GB" sz="1600" b="0">
                          <a:solidFill>
                            <a:schemeClr val="tx1"/>
                          </a:solidFill>
                          <a:effectLst/>
                          <a:latin typeface="+mn-lt"/>
                          <a:ea typeface="Arial" panose="020B0604020202020204" pitchFamily="34" charset="0"/>
                          <a:cs typeface="Times New Roman" panose="02020603050405020304" pitchFamily="18" charset="0"/>
                        </a:rPr>
                        <a:t>An Inquest is an investigation into a death, designed to find out who the deceased was, and where, when, and how.</a:t>
                      </a:r>
                    </a:p>
                    <a:p>
                      <a:pPr>
                        <a:lnSpc>
                          <a:spcPct val="115000"/>
                        </a:lnSpc>
                        <a:spcAft>
                          <a:spcPts val="1000"/>
                        </a:spcAft>
                      </a:pPr>
                      <a:endParaRPr lang="en-GB" sz="1600" b="0">
                        <a:solidFill>
                          <a:schemeClr val="tx1"/>
                        </a:solidFill>
                        <a:effectLst/>
                        <a:latin typeface="+mn-lt"/>
                        <a:ea typeface="Arial" panose="020B060402020202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2FE"/>
                    </a:solidFill>
                  </a:tcPr>
                </a:tc>
                <a:extLst>
                  <a:ext uri="{0D108BD9-81ED-4DB2-BD59-A6C34878D82A}">
                    <a16:rowId xmlns:a16="http://schemas.microsoft.com/office/drawing/2014/main" val="1633963369"/>
                  </a:ext>
                </a:extLst>
              </a:tr>
              <a:tr h="1326993">
                <a:tc>
                  <a:txBody>
                    <a:bodyPr/>
                    <a:lstStyle/>
                    <a:p>
                      <a:pPr>
                        <a:lnSpc>
                          <a:spcPct val="115000"/>
                        </a:lnSpc>
                        <a:spcAft>
                          <a:spcPts val="1000"/>
                        </a:spcAft>
                      </a:pPr>
                      <a:r>
                        <a:rPr lang="en-GB" sz="16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Case Review</a:t>
                      </a:r>
                    </a:p>
                    <a:p>
                      <a:pPr>
                        <a:lnSpc>
                          <a:spcPct val="115000"/>
                        </a:lnSpc>
                        <a:spcAft>
                          <a:spcPts val="1000"/>
                        </a:spcAft>
                      </a:pPr>
                      <a:r>
                        <a:rPr lang="en-GB" sz="1600" b="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(Can be requested from anywhere)</a:t>
                      </a:r>
                      <a:endParaRPr lang="en-GB" sz="1600" b="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E2FD"/>
                    </a:solidFill>
                  </a:tcPr>
                </a:tc>
                <a:tc>
                  <a:txBody>
                    <a:bodyPr/>
                    <a:lstStyle/>
                    <a:p>
                      <a:pPr>
                        <a:lnSpc>
                          <a:spcPct val="115000"/>
                        </a:lnSpc>
                        <a:spcAft>
                          <a:spcPts val="1000"/>
                        </a:spcAft>
                      </a:pPr>
                      <a:r>
                        <a:rPr lang="en-GB" sz="1600" b="0">
                          <a:solidFill>
                            <a:schemeClr val="tx1"/>
                          </a:solidFill>
                          <a:effectLst/>
                          <a:latin typeface="+mn-lt"/>
                          <a:ea typeface="Arial" panose="020B0604020202020204" pitchFamily="34" charset="0"/>
                          <a:cs typeface="Times New Roman" panose="02020603050405020304" pitchFamily="18" charset="0"/>
                        </a:rPr>
                        <a:t>A case review (single or multi-agency) may be required in a range of circumstances e.g.:</a:t>
                      </a:r>
                      <a:endParaRPr lang="en-GB" sz="1600" b="0">
                        <a:solidFill>
                          <a:schemeClr val="tx1"/>
                        </a:solidFill>
                        <a:effectLst/>
                        <a:latin typeface="+mn-lt"/>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pPr>
                      <a:r>
                        <a:rPr lang="en-GB" sz="1600" b="0">
                          <a:solidFill>
                            <a:schemeClr val="tx1"/>
                          </a:solidFill>
                          <a:effectLst/>
                          <a:latin typeface="+mn-lt"/>
                          <a:ea typeface="Arial" panose="020B0604020202020204" pitchFamily="34" charset="0"/>
                          <a:cs typeface="Times New Roman" panose="02020603050405020304" pitchFamily="18" charset="0"/>
                        </a:rPr>
                        <a:t>The SAB may wish to determine if a SAR referral is required</a:t>
                      </a:r>
                    </a:p>
                    <a:p>
                      <a:pPr marL="342900" lvl="0" indent="-342900">
                        <a:buFont typeface="Arial" panose="020B0604020202020204" pitchFamily="34" charset="0"/>
                        <a:buChar char="-"/>
                      </a:pPr>
                      <a:r>
                        <a:rPr lang="en-GB" sz="1600" b="0">
                          <a:solidFill>
                            <a:schemeClr val="tx1"/>
                          </a:solidFill>
                          <a:effectLst/>
                          <a:latin typeface="+mn-lt"/>
                          <a:ea typeface="Arial" panose="020B0604020202020204" pitchFamily="34" charset="0"/>
                          <a:cs typeface="Times New Roman" panose="02020603050405020304" pitchFamily="18" charset="0"/>
                        </a:rPr>
                        <a:t>To respond to a complaint</a:t>
                      </a:r>
                    </a:p>
                    <a:p>
                      <a:pPr marL="342900" lvl="0" indent="-342900">
                        <a:buFont typeface="Arial" panose="020B0604020202020204" pitchFamily="34" charset="0"/>
                        <a:buChar char="-"/>
                      </a:pPr>
                      <a:r>
                        <a:rPr lang="en-GB" sz="1600" b="0">
                          <a:solidFill>
                            <a:schemeClr val="tx1"/>
                          </a:solidFill>
                          <a:effectLst/>
                          <a:latin typeface="+mn-lt"/>
                          <a:ea typeface="Arial" panose="020B0604020202020204" pitchFamily="34" charset="0"/>
                          <a:cs typeface="Times New Roman" panose="02020603050405020304" pitchFamily="18" charset="0"/>
                        </a:rPr>
                        <a:t>Coroner’s request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2FE"/>
                    </a:solidFill>
                  </a:tcPr>
                </a:tc>
                <a:extLst>
                  <a:ext uri="{0D108BD9-81ED-4DB2-BD59-A6C34878D82A}">
                    <a16:rowId xmlns:a16="http://schemas.microsoft.com/office/drawing/2014/main" val="3307227489"/>
                  </a:ext>
                </a:extLst>
              </a:tr>
            </a:tbl>
          </a:graphicData>
        </a:graphic>
      </p:graphicFrame>
      <p:sp>
        <p:nvSpPr>
          <p:cNvPr id="6" name="Slide Number Placeholder 5">
            <a:extLst>
              <a:ext uri="{FF2B5EF4-FFF2-40B4-BE49-F238E27FC236}">
                <a16:creationId xmlns:a16="http://schemas.microsoft.com/office/drawing/2014/main" id="{D5BC1324-AEC1-4CEA-9778-CD8D54BD26C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6</a:t>
            </a:fld>
            <a:endParaRPr lang="en-GB"/>
          </a:p>
        </p:txBody>
      </p:sp>
    </p:spTree>
    <p:extLst>
      <p:ext uri="{BB962C8B-B14F-4D97-AF65-F5344CB8AC3E}">
        <p14:creationId xmlns:p14="http://schemas.microsoft.com/office/powerpoint/2010/main" val="1359126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E894-D7FF-47F0-AE7F-2C76190AA4A8}"/>
              </a:ext>
            </a:extLst>
          </p:cNvPr>
          <p:cNvSpPr>
            <a:spLocks noGrp="1"/>
          </p:cNvSpPr>
          <p:nvPr>
            <p:ph type="title"/>
          </p:nvPr>
        </p:nvSpPr>
        <p:spPr>
          <a:xfrm>
            <a:off x="364468" y="188473"/>
            <a:ext cx="9963000" cy="718545"/>
          </a:xfrm>
        </p:spPr>
        <p:txBody>
          <a:bodyPr/>
          <a:lstStyle/>
          <a:p>
            <a:r>
              <a:rPr lang="en-GB" b="1">
                <a:solidFill>
                  <a:srgbClr val="002060"/>
                </a:solidFill>
              </a:rPr>
              <a:t>Types of Methodologies (1)</a:t>
            </a:r>
          </a:p>
        </p:txBody>
      </p:sp>
      <p:pic>
        <p:nvPicPr>
          <p:cNvPr id="4" name="Picture 2">
            <a:extLst>
              <a:ext uri="{FF2B5EF4-FFF2-40B4-BE49-F238E27FC236}">
                <a16:creationId xmlns:a16="http://schemas.microsoft.com/office/drawing/2014/main" id="{98FFD2BD-7433-47FF-9556-C3336980B6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 4">
            <a:extLst>
              <a:ext uri="{FF2B5EF4-FFF2-40B4-BE49-F238E27FC236}">
                <a16:creationId xmlns:a16="http://schemas.microsoft.com/office/drawing/2014/main" id="{5ABAD7D2-4EFE-4203-B7A2-371C38068207}"/>
              </a:ext>
            </a:extLst>
          </p:cNvPr>
          <p:cNvGraphicFramePr/>
          <p:nvPr/>
        </p:nvGraphicFramePr>
        <p:xfrm>
          <a:off x="364406" y="1113391"/>
          <a:ext cx="9963000" cy="4876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Table 5">
            <a:extLst>
              <a:ext uri="{FF2B5EF4-FFF2-40B4-BE49-F238E27FC236}">
                <a16:creationId xmlns:a16="http://schemas.microsoft.com/office/drawing/2014/main" id="{9B64A689-D1B6-4F21-B8FE-C4778542CE3E}"/>
              </a:ext>
            </a:extLst>
          </p:cNvPr>
          <p:cNvGraphicFramePr>
            <a:graphicFrameLocks noGrp="1"/>
          </p:cNvGraphicFramePr>
          <p:nvPr>
            <p:extLst>
              <p:ext uri="{D42A27DB-BD31-4B8C-83A1-F6EECF244321}">
                <p14:modId xmlns:p14="http://schemas.microsoft.com/office/powerpoint/2010/main" val="3205620534"/>
              </p:ext>
            </p:extLst>
          </p:nvPr>
        </p:nvGraphicFramePr>
        <p:xfrm>
          <a:off x="364345" y="891310"/>
          <a:ext cx="10050253" cy="5514821"/>
        </p:xfrm>
        <a:graphic>
          <a:graphicData uri="http://schemas.openxmlformats.org/drawingml/2006/table">
            <a:tbl>
              <a:tblPr firstRow="1" bandRow="1">
                <a:tableStyleId>{5C22544A-7EE6-4342-B048-85BDC9FD1C3A}</a:tableStyleId>
              </a:tblPr>
              <a:tblGrid>
                <a:gridCol w="1606959">
                  <a:extLst>
                    <a:ext uri="{9D8B030D-6E8A-4147-A177-3AD203B41FA5}">
                      <a16:colId xmlns:a16="http://schemas.microsoft.com/office/drawing/2014/main" val="3754448398"/>
                    </a:ext>
                  </a:extLst>
                </a:gridCol>
                <a:gridCol w="8443294">
                  <a:extLst>
                    <a:ext uri="{9D8B030D-6E8A-4147-A177-3AD203B41FA5}">
                      <a16:colId xmlns:a16="http://schemas.microsoft.com/office/drawing/2014/main" val="3817753273"/>
                    </a:ext>
                  </a:extLst>
                </a:gridCol>
              </a:tblGrid>
              <a:tr h="1326993">
                <a:tc>
                  <a:txBody>
                    <a:bodyPr/>
                    <a:lstStyle/>
                    <a:p>
                      <a:pPr>
                        <a:lnSpc>
                          <a:spcPct val="115000"/>
                        </a:lnSpc>
                        <a:spcAft>
                          <a:spcPts val="1000"/>
                        </a:spcAft>
                      </a:pPr>
                      <a:r>
                        <a:rPr lang="en-GB" sz="16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Traditional SAR model</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6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60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E2FD"/>
                    </a:solidFill>
                  </a:tcPr>
                </a:tc>
                <a:tc>
                  <a:txBody>
                    <a:bodyPr/>
                    <a:lstStyle/>
                    <a:p>
                      <a:pPr>
                        <a:lnSpc>
                          <a:spcPct val="115000"/>
                        </a:lnSpc>
                        <a:spcAft>
                          <a:spcPts val="1000"/>
                        </a:spcAft>
                      </a:pPr>
                      <a:r>
                        <a:rPr lang="en-GB" sz="1600" b="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Well-known and long-standing approach to undertaking reviews. It involves the agencies involved with the case completing chronologies and/or Individual Management Reviews (IMRs). Agency authors need to research case files and speak to the staff involved and produce a report analysing their involvement. </a:t>
                      </a:r>
                      <a:endParaRPr lang="en-GB"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2FE"/>
                    </a:solidFill>
                  </a:tcPr>
                </a:tc>
                <a:extLst>
                  <a:ext uri="{0D108BD9-81ED-4DB2-BD59-A6C34878D82A}">
                    <a16:rowId xmlns:a16="http://schemas.microsoft.com/office/drawing/2014/main" val="632209153"/>
                  </a:ext>
                </a:extLst>
              </a:tr>
              <a:tr h="981872">
                <a:tc>
                  <a:txBody>
                    <a:bodyPr/>
                    <a:lstStyle/>
                    <a:p>
                      <a:pPr>
                        <a:lnSpc>
                          <a:spcPct val="115000"/>
                        </a:lnSpc>
                        <a:spcAft>
                          <a:spcPts val="1000"/>
                        </a:spcAft>
                      </a:pPr>
                      <a:r>
                        <a:rPr lang="en-GB" sz="16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SCIE Rapid Review model</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E2FD"/>
                    </a:solidFill>
                  </a:tcPr>
                </a:tc>
                <a:tc>
                  <a:txBody>
                    <a:bodyPr/>
                    <a:lstStyle/>
                    <a:p>
                      <a:pPr>
                        <a:lnSpc>
                          <a:spcPct val="115000"/>
                        </a:lnSpc>
                        <a:spcAft>
                          <a:spcPts val="1000"/>
                        </a:spcAft>
                      </a:pPr>
                      <a:r>
                        <a:rPr lang="en-GB" sz="1600" b="0">
                          <a:effectLst/>
                          <a:latin typeface="Arial" panose="020B0604020202020204" pitchFamily="34" charset="0"/>
                          <a:ea typeface="Calibri" panose="020F0502020204030204" pitchFamily="34" charset="0"/>
                          <a:cs typeface="Times New Roman" panose="02020603050405020304" pitchFamily="18" charset="0"/>
                        </a:rPr>
                        <a:t>This is a </a:t>
                      </a:r>
                      <a:r>
                        <a:rPr lang="en-GB" sz="1600" b="0" u="sng">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8"/>
                        </a:rPr>
                        <a:t>SCIE developed model</a:t>
                      </a:r>
                      <a:r>
                        <a:rPr lang="en-GB" sz="1600" b="0">
                          <a:effectLst/>
                          <a:latin typeface="Arial" panose="020B0604020202020204" pitchFamily="34" charset="0"/>
                          <a:ea typeface="Calibri" panose="020F0502020204030204" pitchFamily="34" charset="0"/>
                          <a:cs typeface="Times New Roman" panose="02020603050405020304" pitchFamily="18" charset="0"/>
                        </a:rPr>
                        <a:t> which undertakes SARs in rapid time. A SAR In Rapid Time aims to have a turnaround time of 15 working days from set-up meeting, held after the decision has been made to progress with a review. </a:t>
                      </a:r>
                      <a:endParaRPr lang="en-GB"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2FE"/>
                    </a:solidFill>
                  </a:tcPr>
                </a:tc>
                <a:extLst>
                  <a:ext uri="{0D108BD9-81ED-4DB2-BD59-A6C34878D82A}">
                    <a16:rowId xmlns:a16="http://schemas.microsoft.com/office/drawing/2014/main" val="1633963369"/>
                  </a:ext>
                </a:extLst>
              </a:tr>
              <a:tr h="1326993">
                <a:tc>
                  <a:txBody>
                    <a:bodyPr/>
                    <a:lstStyle/>
                    <a:p>
                      <a:pPr>
                        <a:lnSpc>
                          <a:spcPct val="115000"/>
                        </a:lnSpc>
                        <a:spcAft>
                          <a:spcPts val="1000"/>
                        </a:spcAft>
                      </a:pPr>
                      <a:r>
                        <a:rPr lang="en-GB" sz="1600" b="1">
                          <a:solidFill>
                            <a:srgbClr val="002060"/>
                          </a:solidFill>
                          <a:effectLst/>
                          <a:latin typeface="Arial" panose="020B0604020202020204" pitchFamily="34" charset="0"/>
                          <a:ea typeface="Calibri" panose="020F0502020204030204" pitchFamily="34" charset="0"/>
                          <a:cs typeface="Times New Roman" panose="02020603050405020304" pitchFamily="18" charset="0"/>
                        </a:rPr>
                        <a:t>Appreciative Inquiry</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E2FD"/>
                    </a:solidFill>
                  </a:tcPr>
                </a:tc>
                <a:tc>
                  <a:txBody>
                    <a:bodyPr/>
                    <a:lstStyle/>
                    <a:p>
                      <a:pPr>
                        <a:lnSpc>
                          <a:spcPct val="115000"/>
                        </a:lnSpc>
                        <a:spcAft>
                          <a:spcPts val="1000"/>
                        </a:spcAft>
                      </a:pPr>
                      <a:r>
                        <a:rPr lang="en-GB" sz="1600" b="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Appreciative Inquiry approach asks generative open questions about what worked well, alongside what might and should be different in the future. The approach recognises that in order for people to be able to think, reflect, learn and change; participants need to feel supported, respected and valued. Appreciative Inquiry tries to place more emphasis on learning from good practice through “conversations”. Usually, the case is reviewed at one event involving the practitioners that were involved with the case. </a:t>
                      </a:r>
                      <a:endParaRPr lang="en-GB" sz="1600" b="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2FE"/>
                    </a:solidFill>
                  </a:tcPr>
                </a:tc>
                <a:extLst>
                  <a:ext uri="{0D108BD9-81ED-4DB2-BD59-A6C34878D82A}">
                    <a16:rowId xmlns:a16="http://schemas.microsoft.com/office/drawing/2014/main" val="3307227489"/>
                  </a:ext>
                </a:extLst>
              </a:tr>
              <a:tr h="1342322">
                <a:tc>
                  <a:txBody>
                    <a:bodyPr/>
                    <a:lstStyle/>
                    <a:p>
                      <a:pPr>
                        <a:lnSpc>
                          <a:spcPct val="115000"/>
                        </a:lnSpc>
                        <a:spcAft>
                          <a:spcPts val="1000"/>
                        </a:spcAft>
                      </a:pPr>
                      <a:r>
                        <a:rPr lang="en-GB" sz="1600" b="1">
                          <a:solidFill>
                            <a:srgbClr val="002060"/>
                          </a:solidFill>
                          <a:effectLst/>
                          <a:latin typeface="Arial" panose="020B0604020202020204" pitchFamily="34" charset="0"/>
                          <a:ea typeface="Arial" panose="020B0604020202020204" pitchFamily="34" charset="0"/>
                          <a:cs typeface="Times New Roman" panose="02020603050405020304" pitchFamily="18" charset="0"/>
                        </a:rPr>
                        <a:t>Significant Incident Learning Process (SILP)</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E2FD"/>
                    </a:solidFill>
                  </a:tcPr>
                </a:tc>
                <a:tc>
                  <a:txBody>
                    <a:bodyPr/>
                    <a:lstStyle/>
                    <a:p>
                      <a:pPr>
                        <a:lnSpc>
                          <a:spcPct val="115000"/>
                        </a:lnSpc>
                        <a:spcAft>
                          <a:spcPts val="1000"/>
                        </a:spcAft>
                      </a:pPr>
                      <a:r>
                        <a:rPr lang="en-GB" sz="1600" b="0">
                          <a:effectLst/>
                          <a:latin typeface="Arial" panose="020B0604020202020204" pitchFamily="34" charset="0"/>
                          <a:ea typeface="Calibri" panose="020F0502020204030204" pitchFamily="34" charset="0"/>
                          <a:cs typeface="Times New Roman" panose="02020603050405020304" pitchFamily="18" charset="0"/>
                        </a:rPr>
                        <a:t>SILP analyses significant events and deals not only with what happened but why it happened. SILP approach is rooted in systems methodology, and can identify what affected the practitioner’s actions and decision making at the time and what needs to change.</a:t>
                      </a:r>
                      <a:endParaRPr lang="en-GB" sz="1600" b="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600" b="0">
                          <a:effectLst/>
                          <a:latin typeface="Arial" panose="020B0604020202020204" pitchFamily="34" charset="0"/>
                          <a:ea typeface="Calibri" panose="020F0502020204030204" pitchFamily="34" charset="0"/>
                          <a:cs typeface="Times New Roman" panose="02020603050405020304" pitchFamily="18" charset="0"/>
                        </a:rPr>
                        <a:t>SILP reviews see equal value in learning from good practice, and families and significant others are offered opportunities to engage with the reviews.</a:t>
                      </a:r>
                      <a:endParaRPr lang="en-GB"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2FE"/>
                    </a:solidFill>
                  </a:tcPr>
                </a:tc>
                <a:extLst>
                  <a:ext uri="{0D108BD9-81ED-4DB2-BD59-A6C34878D82A}">
                    <a16:rowId xmlns:a16="http://schemas.microsoft.com/office/drawing/2014/main" val="1544101981"/>
                  </a:ext>
                </a:extLst>
              </a:tr>
            </a:tbl>
          </a:graphicData>
        </a:graphic>
      </p:graphicFrame>
      <p:sp>
        <p:nvSpPr>
          <p:cNvPr id="6" name="Slide Number Placeholder 5">
            <a:extLst>
              <a:ext uri="{FF2B5EF4-FFF2-40B4-BE49-F238E27FC236}">
                <a16:creationId xmlns:a16="http://schemas.microsoft.com/office/drawing/2014/main" id="{5838A9D8-C841-4024-B54C-C40CBB3DEE9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7</a:t>
            </a:fld>
            <a:endParaRPr lang="en-GB"/>
          </a:p>
        </p:txBody>
      </p:sp>
    </p:spTree>
    <p:extLst>
      <p:ext uri="{BB962C8B-B14F-4D97-AF65-F5344CB8AC3E}">
        <p14:creationId xmlns:p14="http://schemas.microsoft.com/office/powerpoint/2010/main" val="377081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E894-D7FF-47F0-AE7F-2C76190AA4A8}"/>
              </a:ext>
            </a:extLst>
          </p:cNvPr>
          <p:cNvSpPr>
            <a:spLocks noGrp="1"/>
          </p:cNvSpPr>
          <p:nvPr>
            <p:ph type="title"/>
          </p:nvPr>
        </p:nvSpPr>
        <p:spPr>
          <a:xfrm>
            <a:off x="364468" y="188473"/>
            <a:ext cx="9963000" cy="718545"/>
          </a:xfrm>
        </p:spPr>
        <p:txBody>
          <a:bodyPr/>
          <a:lstStyle/>
          <a:p>
            <a:r>
              <a:rPr lang="en-GB" b="1">
                <a:solidFill>
                  <a:srgbClr val="002060"/>
                </a:solidFill>
              </a:rPr>
              <a:t>Types of Methodologies(2)</a:t>
            </a:r>
          </a:p>
        </p:txBody>
      </p:sp>
      <p:pic>
        <p:nvPicPr>
          <p:cNvPr id="4" name="Picture 2">
            <a:extLst>
              <a:ext uri="{FF2B5EF4-FFF2-40B4-BE49-F238E27FC236}">
                <a16:creationId xmlns:a16="http://schemas.microsoft.com/office/drawing/2014/main" id="{98FFD2BD-7433-47FF-9556-C3336980B6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 4">
            <a:extLst>
              <a:ext uri="{FF2B5EF4-FFF2-40B4-BE49-F238E27FC236}">
                <a16:creationId xmlns:a16="http://schemas.microsoft.com/office/drawing/2014/main" id="{5ABAD7D2-4EFE-4203-B7A2-371C38068207}"/>
              </a:ext>
            </a:extLst>
          </p:cNvPr>
          <p:cNvGraphicFramePr/>
          <p:nvPr/>
        </p:nvGraphicFramePr>
        <p:xfrm>
          <a:off x="364406" y="1113391"/>
          <a:ext cx="9963000" cy="4876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Table 5">
            <a:extLst>
              <a:ext uri="{FF2B5EF4-FFF2-40B4-BE49-F238E27FC236}">
                <a16:creationId xmlns:a16="http://schemas.microsoft.com/office/drawing/2014/main" id="{9B64A689-D1B6-4F21-B8FE-C4778542CE3E}"/>
              </a:ext>
            </a:extLst>
          </p:cNvPr>
          <p:cNvGraphicFramePr>
            <a:graphicFrameLocks noGrp="1"/>
          </p:cNvGraphicFramePr>
          <p:nvPr>
            <p:extLst>
              <p:ext uri="{D42A27DB-BD31-4B8C-83A1-F6EECF244321}">
                <p14:modId xmlns:p14="http://schemas.microsoft.com/office/powerpoint/2010/main" val="1494170162"/>
              </p:ext>
            </p:extLst>
          </p:nvPr>
        </p:nvGraphicFramePr>
        <p:xfrm>
          <a:off x="364406" y="1009403"/>
          <a:ext cx="10050253" cy="4445385"/>
        </p:xfrm>
        <a:graphic>
          <a:graphicData uri="http://schemas.openxmlformats.org/drawingml/2006/table">
            <a:tbl>
              <a:tblPr firstRow="1" bandRow="1">
                <a:tableStyleId>{5C22544A-7EE6-4342-B048-85BDC9FD1C3A}</a:tableStyleId>
              </a:tblPr>
              <a:tblGrid>
                <a:gridCol w="2176913">
                  <a:extLst>
                    <a:ext uri="{9D8B030D-6E8A-4147-A177-3AD203B41FA5}">
                      <a16:colId xmlns:a16="http://schemas.microsoft.com/office/drawing/2014/main" val="3754448398"/>
                    </a:ext>
                  </a:extLst>
                </a:gridCol>
                <a:gridCol w="7873340">
                  <a:extLst>
                    <a:ext uri="{9D8B030D-6E8A-4147-A177-3AD203B41FA5}">
                      <a16:colId xmlns:a16="http://schemas.microsoft.com/office/drawing/2014/main" val="3817753273"/>
                    </a:ext>
                  </a:extLst>
                </a:gridCol>
              </a:tblGrid>
              <a:tr h="1326993">
                <a:tc>
                  <a:txBody>
                    <a:bodyPr/>
                    <a:lstStyle/>
                    <a:p>
                      <a:pPr>
                        <a:lnSpc>
                          <a:spcPct val="115000"/>
                        </a:lnSpc>
                        <a:spcAft>
                          <a:spcPts val="1000"/>
                        </a:spcAft>
                      </a:pPr>
                      <a:r>
                        <a:rPr lang="en-GB" sz="1600" b="1">
                          <a:solidFill>
                            <a:srgbClr val="002060"/>
                          </a:solidFill>
                          <a:effectLst/>
                          <a:latin typeface="Arial" panose="020B0604020202020204" pitchFamily="34" charset="0"/>
                          <a:ea typeface="Arial" panose="020B0604020202020204" pitchFamily="34" charset="0"/>
                          <a:cs typeface="Times New Roman" panose="02020603050405020304" pitchFamily="18" charset="0"/>
                        </a:rPr>
                        <a:t>Practitioner workshop / Learning event</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E2FD"/>
                    </a:solidFill>
                  </a:tcPr>
                </a:tc>
                <a:tc>
                  <a:txBody>
                    <a:bodyPr/>
                    <a:lstStyle/>
                    <a:p>
                      <a:pPr>
                        <a:lnSpc>
                          <a:spcPct val="115000"/>
                        </a:lnSpc>
                        <a:spcAft>
                          <a:spcPts val="1000"/>
                        </a:spcAft>
                      </a:pPr>
                      <a:r>
                        <a:rPr lang="en-GB" sz="1600" b="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Practitioner Workshop/Learning Event is a good way of hearing from the practitioners about their involvement. They are usually led by the SAR author and enables the reviewer to understand in greater depth whether there are any lessons that can be learnt to improve practice in the future and it also enables good practice to be identified and shared. </a:t>
                      </a:r>
                      <a:endParaRPr lang="en-GB" sz="1600" b="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600" b="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Research in Practice have guidance on </a:t>
                      </a:r>
                      <a:r>
                        <a:rPr lang="en-GB" sz="1600" b="0" u="sng">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8"/>
                        </a:rPr>
                        <a:t>Developing Effective SAR Learning Events</a:t>
                      </a:r>
                      <a:r>
                        <a:rPr lang="en-GB" sz="1600" b="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2FE"/>
                    </a:solidFill>
                  </a:tcPr>
                </a:tc>
                <a:extLst>
                  <a:ext uri="{0D108BD9-81ED-4DB2-BD59-A6C34878D82A}">
                    <a16:rowId xmlns:a16="http://schemas.microsoft.com/office/drawing/2014/main" val="632209153"/>
                  </a:ext>
                </a:extLst>
              </a:tr>
              <a:tr h="1326993">
                <a:tc>
                  <a:txBody>
                    <a:bodyPr/>
                    <a:lstStyle/>
                    <a:p>
                      <a:pPr>
                        <a:lnSpc>
                          <a:spcPct val="115000"/>
                        </a:lnSpc>
                        <a:spcAft>
                          <a:spcPts val="1000"/>
                        </a:spcAft>
                      </a:pPr>
                      <a:r>
                        <a:rPr lang="en-GB" sz="1600" b="1">
                          <a:solidFill>
                            <a:srgbClr val="002060"/>
                          </a:solidFill>
                          <a:effectLst/>
                          <a:latin typeface="Arial" panose="020B0604020202020204" pitchFamily="34" charset="0"/>
                          <a:ea typeface="Arial" panose="020B0604020202020204" pitchFamily="34" charset="0"/>
                          <a:cs typeface="Times New Roman" panose="02020603050405020304" pitchFamily="18" charset="0"/>
                        </a:rPr>
                        <a:t>Learning Together Review</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E2FD"/>
                    </a:solidFill>
                  </a:tcPr>
                </a:tc>
                <a:tc>
                  <a:txBody>
                    <a:bodyPr/>
                    <a:lstStyle/>
                    <a:p>
                      <a:pPr>
                        <a:lnSpc>
                          <a:spcPct val="115000"/>
                        </a:lnSpc>
                        <a:spcAft>
                          <a:spcPts val="1000"/>
                        </a:spcAft>
                      </a:pPr>
                      <a:r>
                        <a:rPr lang="en-GB" sz="1600" b="0" u="sng">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9"/>
                        </a:rPr>
                        <a:t>Learning Together reviews</a:t>
                      </a:r>
                      <a:r>
                        <a:rPr lang="en-GB" sz="1600" b="0">
                          <a:effectLst/>
                          <a:latin typeface="Arial" panose="020B0604020202020204" pitchFamily="34" charset="0"/>
                          <a:ea typeface="Calibri" panose="020F0502020204030204" pitchFamily="34" charset="0"/>
                          <a:cs typeface="Times New Roman" panose="02020603050405020304" pitchFamily="18" charset="0"/>
                        </a:rPr>
                        <a:t> are conducted by a multi-agency ‘Review Team’ which is led by two Lead Reviewers (accredited by SCIE). </a:t>
                      </a:r>
                      <a:r>
                        <a:rPr lang="en-GB" sz="1600" b="0">
                          <a:solidFill>
                            <a:srgbClr val="303030"/>
                          </a:solidFill>
                          <a:effectLst/>
                          <a:latin typeface="Arial" panose="020B0604020202020204" pitchFamily="34" charset="0"/>
                          <a:ea typeface="Calibri" panose="020F0502020204030204" pitchFamily="34" charset="0"/>
                          <a:cs typeface="Times New Roman" panose="02020603050405020304" pitchFamily="18" charset="0"/>
                        </a:rPr>
                        <a:t>This systems approach explicitly focuses on a deeper understanding of why professionals have acted in the way they have, so that any resulting changes are grounded in practice realities.</a:t>
                      </a:r>
                      <a:endParaRPr lang="en-GB"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2FE"/>
                    </a:solidFill>
                  </a:tcPr>
                </a:tc>
                <a:extLst>
                  <a:ext uri="{0D108BD9-81ED-4DB2-BD59-A6C34878D82A}">
                    <a16:rowId xmlns:a16="http://schemas.microsoft.com/office/drawing/2014/main" val="1633963369"/>
                  </a:ext>
                </a:extLst>
              </a:tr>
              <a:tr h="1326993">
                <a:tc>
                  <a:txBody>
                    <a:bodyPr/>
                    <a:lstStyle/>
                    <a:p>
                      <a:pPr>
                        <a:lnSpc>
                          <a:spcPct val="115000"/>
                        </a:lnSpc>
                        <a:spcAft>
                          <a:spcPts val="1000"/>
                        </a:spcAft>
                      </a:pPr>
                      <a:r>
                        <a:rPr lang="en-GB" sz="1600" b="1">
                          <a:solidFill>
                            <a:srgbClr val="002060"/>
                          </a:solidFill>
                          <a:effectLst/>
                          <a:latin typeface="Arial" panose="020B0604020202020204" pitchFamily="34" charset="0"/>
                          <a:ea typeface="Arial" panose="020B0604020202020204" pitchFamily="34" charset="0"/>
                          <a:cs typeface="Times New Roman" panose="02020603050405020304" pitchFamily="18" charset="0"/>
                        </a:rPr>
                        <a:t>Multi-agency combined chronology</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E2FD"/>
                    </a:solidFill>
                  </a:tcPr>
                </a:tc>
                <a:tc>
                  <a:txBody>
                    <a:bodyPr/>
                    <a:lstStyle/>
                    <a:p>
                      <a:pPr>
                        <a:lnSpc>
                          <a:spcPct val="115000"/>
                        </a:lnSpc>
                        <a:spcAft>
                          <a:spcPts val="1000"/>
                        </a:spcAft>
                      </a:pPr>
                      <a:r>
                        <a:rPr lang="en-GB" sz="1600" b="0">
                          <a:effectLst/>
                          <a:latin typeface="Arial" panose="020B0604020202020204" pitchFamily="34" charset="0"/>
                          <a:ea typeface="Calibri" panose="020F0502020204030204" pitchFamily="34" charset="0"/>
                          <a:cs typeface="Times New Roman" panose="02020603050405020304" pitchFamily="18" charset="0"/>
                        </a:rPr>
                        <a:t>Developing a combined chronology of events is useful way of achieving an overview of case and areas for improvement or development. This enables agencies to identify gaps in communication, shared decision making and risk assessment, and make recommendations for change.</a:t>
                      </a:r>
                      <a:endParaRPr lang="en-GB"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2FE"/>
                    </a:solidFill>
                  </a:tcPr>
                </a:tc>
                <a:extLst>
                  <a:ext uri="{0D108BD9-81ED-4DB2-BD59-A6C34878D82A}">
                    <a16:rowId xmlns:a16="http://schemas.microsoft.com/office/drawing/2014/main" val="3307227489"/>
                  </a:ext>
                </a:extLst>
              </a:tr>
            </a:tbl>
          </a:graphicData>
        </a:graphic>
      </p:graphicFrame>
      <p:sp>
        <p:nvSpPr>
          <p:cNvPr id="6" name="Slide Number Placeholder 5">
            <a:extLst>
              <a:ext uri="{FF2B5EF4-FFF2-40B4-BE49-F238E27FC236}">
                <a16:creationId xmlns:a16="http://schemas.microsoft.com/office/drawing/2014/main" id="{CF4E3B70-19BA-47F9-BB5A-FFD935E833E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8</a:t>
            </a:fld>
            <a:endParaRPr lang="en-GB"/>
          </a:p>
        </p:txBody>
      </p:sp>
    </p:spTree>
    <p:extLst>
      <p:ext uri="{BB962C8B-B14F-4D97-AF65-F5344CB8AC3E}">
        <p14:creationId xmlns:p14="http://schemas.microsoft.com/office/powerpoint/2010/main" val="3834069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3E7E2-1939-4EF2-9229-A0F18D6543A5}"/>
              </a:ext>
            </a:extLst>
          </p:cNvPr>
          <p:cNvSpPr>
            <a:spLocks noGrp="1"/>
          </p:cNvSpPr>
          <p:nvPr>
            <p:ph type="title"/>
          </p:nvPr>
        </p:nvSpPr>
        <p:spPr>
          <a:xfrm>
            <a:off x="364406" y="392848"/>
            <a:ext cx="9963000" cy="841800"/>
          </a:xfrm>
        </p:spPr>
        <p:txBody>
          <a:bodyPr/>
          <a:lstStyle/>
          <a:p>
            <a:r>
              <a:rPr lang="en-GB" b="1" dirty="0">
                <a:solidFill>
                  <a:srgbClr val="002060"/>
                </a:solidFill>
              </a:rPr>
              <a:t>Overview of the 9 Review Stages</a:t>
            </a:r>
          </a:p>
        </p:txBody>
      </p:sp>
      <p:graphicFrame>
        <p:nvGraphicFramePr>
          <p:cNvPr id="4" name="Diagram 3">
            <a:extLst>
              <a:ext uri="{FF2B5EF4-FFF2-40B4-BE49-F238E27FC236}">
                <a16:creationId xmlns:a16="http://schemas.microsoft.com/office/drawing/2014/main" id="{8328760C-C851-4805-A589-0D801097AAF4}"/>
              </a:ext>
            </a:extLst>
          </p:cNvPr>
          <p:cNvGraphicFramePr/>
          <p:nvPr>
            <p:extLst>
              <p:ext uri="{D42A27DB-BD31-4B8C-83A1-F6EECF244321}">
                <p14:modId xmlns:p14="http://schemas.microsoft.com/office/powerpoint/2010/main" val="2749193937"/>
              </p:ext>
            </p:extLst>
          </p:nvPr>
        </p:nvGraphicFramePr>
        <p:xfrm>
          <a:off x="364406" y="1174860"/>
          <a:ext cx="9963000" cy="5209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a:extLst>
              <a:ext uri="{FF2B5EF4-FFF2-40B4-BE49-F238E27FC236}">
                <a16:creationId xmlns:a16="http://schemas.microsoft.com/office/drawing/2014/main" id="{20A70BB6-5847-440F-86FF-33FA16A10D1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82428" y="6815134"/>
            <a:ext cx="683305" cy="654817"/>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0021D3EB-F84A-45E5-B1FB-86412D71D94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t>9</a:t>
            </a:fld>
            <a:endParaRPr lang="en-GB"/>
          </a:p>
        </p:txBody>
      </p:sp>
    </p:spTree>
    <p:extLst>
      <p:ext uri="{BB962C8B-B14F-4D97-AF65-F5344CB8AC3E}">
        <p14:creationId xmlns:p14="http://schemas.microsoft.com/office/powerpoint/2010/main" val="388190241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6240C52D181B254ABB3F0A27749B4E39" ma:contentTypeVersion="10" ma:contentTypeDescription="Create a new document." ma:contentTypeScope="" ma:versionID="d8967e5f977d97c8918ddaef35bc9175">
  <xsd:schema xmlns:xsd="http://www.w3.org/2001/XMLSchema" xmlns:xs="http://www.w3.org/2001/XMLSchema" xmlns:p="http://schemas.microsoft.com/office/2006/metadata/properties" xmlns:ns2="c306e768-692d-47b1-bb9e-60155c4fc1e2" xmlns:ns3="09f537ec-36c4-48e0-a7d6-609caeb7b80d" targetNamespace="http://schemas.microsoft.com/office/2006/metadata/properties" ma:root="true" ma:fieldsID="9484580a2b054674c0bbb8a52884806a" ns2:_="" ns3:_="">
    <xsd:import namespace="c306e768-692d-47b1-bb9e-60155c4fc1e2"/>
    <xsd:import namespace="09f537ec-36c4-48e0-a7d6-609caeb7b80d"/>
    <xsd:element name="properties">
      <xsd:complexType>
        <xsd:sequence>
          <xsd:element name="documentManagement">
            <xsd:complexType>
              <xsd:all>
                <xsd:element ref="ns2:MediaServiceMetadata" minOccurs="0"/>
                <xsd:element ref="ns2:MediaServiceFastMetadata" minOccurs="0"/>
                <xsd:element ref="ns3:_dlc_DocId" minOccurs="0"/>
                <xsd:element ref="ns3:_dlc_DocIdUrl" minOccurs="0"/>
                <xsd:element ref="ns3:_dlc_DocIdPersistId"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06e768-692d-47b1-bb9e-60155c4fc1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f537ec-36c4-48e0-a7d6-609caeb7b80d"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09f537ec-36c4-48e0-a7d6-609caeb7b80d">QSUWHUNST2AM-1985582663-60</_dlc_DocId>
    <_dlc_DocIdUrl xmlns="09f537ec-36c4-48e0-a7d6-609caeb7b80d">
      <Url>https://northumberland365.sharepoint.com/sites/onlinelearning/_layouts/15/DocIdRedir.aspx?ID=QSUWHUNST2AM-1985582663-60</Url>
      <Description>QSUWHUNST2AM-1985582663-60</Description>
    </_dlc_DocIdUrl>
  </documentManagement>
</p:properties>
</file>

<file path=customXml/itemProps1.xml><?xml version="1.0" encoding="utf-8"?>
<ds:datastoreItem xmlns:ds="http://schemas.openxmlformats.org/officeDocument/2006/customXml" ds:itemID="{E6780C56-BE0A-4603-AF6E-441BA47C9B4B}">
  <ds:schemaRefs>
    <ds:schemaRef ds:uri="http://schemas.microsoft.com/sharepoint/events"/>
  </ds:schemaRefs>
</ds:datastoreItem>
</file>

<file path=customXml/itemProps2.xml><?xml version="1.0" encoding="utf-8"?>
<ds:datastoreItem xmlns:ds="http://schemas.openxmlformats.org/officeDocument/2006/customXml" ds:itemID="{555F77AC-6EBE-4660-9BBC-25CB2DBDDC60}">
  <ds:schemaRefs>
    <ds:schemaRef ds:uri="09f537ec-36c4-48e0-a7d6-609caeb7b80d"/>
    <ds:schemaRef ds:uri="c306e768-692d-47b1-bb9e-60155c4fc1e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C1BF512-4D00-4681-8C6E-C4A94CFEA909}">
  <ds:schemaRefs>
    <ds:schemaRef ds:uri="http://schemas.microsoft.com/sharepoint/v3/contenttype/forms"/>
  </ds:schemaRefs>
</ds:datastoreItem>
</file>

<file path=customXml/itemProps4.xml><?xml version="1.0" encoding="utf-8"?>
<ds:datastoreItem xmlns:ds="http://schemas.openxmlformats.org/officeDocument/2006/customXml" ds:itemID="{8AA14F3C-0231-4978-95CC-D12DCA3144B5}">
  <ds:schemaRefs>
    <ds:schemaRef ds:uri="09f537ec-36c4-48e0-a7d6-609caeb7b80d"/>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82</TotalTime>
  <Words>3944</Words>
  <Application>Microsoft Office PowerPoint</Application>
  <PresentationFormat>Custom</PresentationFormat>
  <Paragraphs>357</Paragraphs>
  <Slides>20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Arial,Sans-Serif</vt:lpstr>
      <vt:lpstr>Calibri</vt:lpstr>
      <vt:lpstr>Wingdings</vt:lpstr>
      <vt:lpstr>Simple Light</vt:lpstr>
      <vt:lpstr>Northumberland  Learning Review Toolkit</vt:lpstr>
      <vt:lpstr>Content</vt:lpstr>
      <vt:lpstr>Introduction to Learning Review Toolkit</vt:lpstr>
      <vt:lpstr>Common Learning Review Challenges</vt:lpstr>
      <vt:lpstr>Types of Learning Review (1)</vt:lpstr>
      <vt:lpstr>Types of Learning Review (2)</vt:lpstr>
      <vt:lpstr>Types of Methodologies (1)</vt:lpstr>
      <vt:lpstr>Types of Methodologies(2)</vt:lpstr>
      <vt:lpstr>Overview of the 9 Review Stages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 Tips Checklist</vt:lpstr>
      <vt:lpstr>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Carole Paz</dc:creator>
  <cp:lastModifiedBy>Karen Wright</cp:lastModifiedBy>
  <cp:revision>10</cp:revision>
  <dcterms:modified xsi:type="dcterms:W3CDTF">2023-04-21T09:31:08Z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0x0101006240C52D181B254ABB3F0A27749B4E39</vt:lpwstr>
  </property>
  <property fmtid="{D5CDD505-2E9C-101B-9397-08002B2CF9AE}" pid="3" name="_dlc_DocIdItemGuid">
    <vt:lpwstr>848db426-e69c-4684-93bf-4f6374d67b0a</vt:lpwstr>
  </property>
</Properties>
</file>