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notesMasterIdLst>
    <p:notesMasterId r:id="rId20"/>
  </p:notesMasterIdLst>
  <p:sldIdLst>
    <p:sldId id="278" r:id="rId5"/>
    <p:sldId id="279" r:id="rId6"/>
    <p:sldId id="280" r:id="rId7"/>
    <p:sldId id="301" r:id="rId8"/>
    <p:sldId id="281" r:id="rId9"/>
    <p:sldId id="291" r:id="rId10"/>
    <p:sldId id="299" r:id="rId11"/>
    <p:sldId id="294" r:id="rId12"/>
    <p:sldId id="295" r:id="rId13"/>
    <p:sldId id="296" r:id="rId14"/>
    <p:sldId id="300" r:id="rId15"/>
    <p:sldId id="303" r:id="rId16"/>
    <p:sldId id="292" r:id="rId17"/>
    <p:sldId id="302" r:id="rId18"/>
    <p:sldId id="293" r:id="rId19"/>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E420C9-88D3-4C76-9B69-ACCD109BAFA2}" v="4" dt="2023-01-16T10:18:33.90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9" autoAdjust="0"/>
  </p:normalViewPr>
  <p:slideViewPr>
    <p:cSldViewPr snapToGrid="0" snapToObjects="1">
      <p:cViewPr varScale="1">
        <p:scale>
          <a:sx n="107" d="100"/>
          <a:sy n="107" d="100"/>
        </p:scale>
        <p:origin x="138" y="168"/>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Conway" userId="d042c590-b1ce-482d-b37a-a48c5c6a47ad" providerId="ADAL" clId="{C4E420C9-88D3-4C76-9B69-ACCD109BAFA2}"/>
    <pc:docChg chg="undo custSel addSld delSld modSld sldOrd">
      <pc:chgData name="Susan Conway" userId="d042c590-b1ce-482d-b37a-a48c5c6a47ad" providerId="ADAL" clId="{C4E420C9-88D3-4C76-9B69-ACCD109BAFA2}" dt="2023-01-19T11:37:35.991" v="8777" actId="255"/>
      <pc:docMkLst>
        <pc:docMk/>
      </pc:docMkLst>
      <pc:sldChg chg="modSp mod">
        <pc:chgData name="Susan Conway" userId="d042c590-b1ce-482d-b37a-a48c5c6a47ad" providerId="ADAL" clId="{C4E420C9-88D3-4C76-9B69-ACCD109BAFA2}" dt="2023-01-19T11:13:01.958" v="7886" actId="255"/>
        <pc:sldMkLst>
          <pc:docMk/>
          <pc:sldMk cId="2131568492" sldId="278"/>
        </pc:sldMkLst>
        <pc:spChg chg="mod">
          <ac:chgData name="Susan Conway" userId="d042c590-b1ce-482d-b37a-a48c5c6a47ad" providerId="ADAL" clId="{C4E420C9-88D3-4C76-9B69-ACCD109BAFA2}" dt="2023-01-19T11:13:01.958" v="7886" actId="255"/>
          <ac:spMkLst>
            <pc:docMk/>
            <pc:sldMk cId="2131568492" sldId="278"/>
            <ac:spMk id="2" creationId="{516860D9-9D47-C0BB-B2B4-4B6F2B36CFCC}"/>
          </ac:spMkLst>
        </pc:spChg>
        <pc:spChg chg="mod">
          <ac:chgData name="Susan Conway" userId="d042c590-b1ce-482d-b37a-a48c5c6a47ad" providerId="ADAL" clId="{C4E420C9-88D3-4C76-9B69-ACCD109BAFA2}" dt="2023-01-13T17:37:48.769" v="28" actId="20577"/>
          <ac:spMkLst>
            <pc:docMk/>
            <pc:sldMk cId="2131568492" sldId="278"/>
            <ac:spMk id="3" creationId="{86C1060B-300F-3CE3-E5AA-D8E29791C960}"/>
          </ac:spMkLst>
        </pc:spChg>
      </pc:sldChg>
      <pc:sldChg chg="addSp delSp modSp mod">
        <pc:chgData name="Susan Conway" userId="d042c590-b1ce-482d-b37a-a48c5c6a47ad" providerId="ADAL" clId="{C4E420C9-88D3-4C76-9B69-ACCD109BAFA2}" dt="2023-01-19T11:28:06.087" v="8145" actId="20577"/>
        <pc:sldMkLst>
          <pc:docMk/>
          <pc:sldMk cId="3855531800" sldId="279"/>
        </pc:sldMkLst>
        <pc:spChg chg="del">
          <ac:chgData name="Susan Conway" userId="d042c590-b1ce-482d-b37a-a48c5c6a47ad" providerId="ADAL" clId="{C4E420C9-88D3-4C76-9B69-ACCD109BAFA2}" dt="2023-01-13T18:41:11.176" v="3902" actId="478"/>
          <ac:spMkLst>
            <pc:docMk/>
            <pc:sldMk cId="3855531800" sldId="279"/>
            <ac:spMk id="2" creationId="{85C565E9-D88A-55D3-9D42-BD1C24B6DE9F}"/>
          </ac:spMkLst>
        </pc:spChg>
        <pc:spChg chg="mod">
          <ac:chgData name="Susan Conway" userId="d042c590-b1ce-482d-b37a-a48c5c6a47ad" providerId="ADAL" clId="{C4E420C9-88D3-4C76-9B69-ACCD109BAFA2}" dt="2023-01-19T11:28:06.087" v="8145" actId="20577"/>
          <ac:spMkLst>
            <pc:docMk/>
            <pc:sldMk cId="3855531800" sldId="279"/>
            <ac:spMk id="3" creationId="{4D1F66E5-D2D7-172B-46BA-FEBFE092CC7F}"/>
          </ac:spMkLst>
        </pc:spChg>
        <pc:spChg chg="add mod">
          <ac:chgData name="Susan Conway" userId="d042c590-b1ce-482d-b37a-a48c5c6a47ad" providerId="ADAL" clId="{C4E420C9-88D3-4C76-9B69-ACCD109BAFA2}" dt="2023-01-13T18:41:27.940" v="3922" actId="14100"/>
          <ac:spMkLst>
            <pc:docMk/>
            <pc:sldMk cId="3855531800" sldId="279"/>
            <ac:spMk id="5" creationId="{F2C18C57-C176-89A6-D390-1BF01D0856AE}"/>
          </ac:spMkLst>
        </pc:spChg>
      </pc:sldChg>
      <pc:sldChg chg="modSp mod">
        <pc:chgData name="Susan Conway" userId="d042c590-b1ce-482d-b37a-a48c5c6a47ad" providerId="ADAL" clId="{C4E420C9-88D3-4C76-9B69-ACCD109BAFA2}" dt="2023-01-19T11:12:19.392" v="7855" actId="6549"/>
        <pc:sldMkLst>
          <pc:docMk/>
          <pc:sldMk cId="979622006" sldId="280"/>
        </pc:sldMkLst>
        <pc:spChg chg="mod">
          <ac:chgData name="Susan Conway" userId="d042c590-b1ce-482d-b37a-a48c5c6a47ad" providerId="ADAL" clId="{C4E420C9-88D3-4C76-9B69-ACCD109BAFA2}" dt="2023-01-13T17:43:42.342" v="496" actId="14100"/>
          <ac:spMkLst>
            <pc:docMk/>
            <pc:sldMk cId="979622006" sldId="280"/>
            <ac:spMk id="2" creationId="{4A940BC6-9DA0-FB4D-8879-DC8B3958C07C}"/>
          </ac:spMkLst>
        </pc:spChg>
        <pc:spChg chg="mod">
          <ac:chgData name="Susan Conway" userId="d042c590-b1ce-482d-b37a-a48c5c6a47ad" providerId="ADAL" clId="{C4E420C9-88D3-4C76-9B69-ACCD109BAFA2}" dt="2023-01-19T11:12:19.392" v="7855" actId="6549"/>
          <ac:spMkLst>
            <pc:docMk/>
            <pc:sldMk cId="979622006" sldId="280"/>
            <ac:spMk id="3" creationId="{1E0B8C4B-3A3C-9FD1-59FB-1666C1F09376}"/>
          </ac:spMkLst>
        </pc:spChg>
        <pc:spChg chg="mod">
          <ac:chgData name="Susan Conway" userId="d042c590-b1ce-482d-b37a-a48c5c6a47ad" providerId="ADAL" clId="{C4E420C9-88D3-4C76-9B69-ACCD109BAFA2}" dt="2023-01-13T17:40:05.550" v="194" actId="20577"/>
          <ac:spMkLst>
            <pc:docMk/>
            <pc:sldMk cId="979622006" sldId="280"/>
            <ac:spMk id="14" creationId="{03571BF2-FCCE-E7A0-736D-9168D2BBFF63}"/>
          </ac:spMkLst>
        </pc:spChg>
      </pc:sldChg>
      <pc:sldChg chg="modSp mod ord">
        <pc:chgData name="Susan Conway" userId="d042c590-b1ce-482d-b37a-a48c5c6a47ad" providerId="ADAL" clId="{C4E420C9-88D3-4C76-9B69-ACCD109BAFA2}" dt="2023-01-13T18:46:04.750" v="4439"/>
        <pc:sldMkLst>
          <pc:docMk/>
          <pc:sldMk cId="2952923800" sldId="281"/>
        </pc:sldMkLst>
        <pc:spChg chg="mod">
          <ac:chgData name="Susan Conway" userId="d042c590-b1ce-482d-b37a-a48c5c6a47ad" providerId="ADAL" clId="{C4E420C9-88D3-4C76-9B69-ACCD109BAFA2}" dt="2023-01-13T18:09:12.864" v="2715" actId="14100"/>
          <ac:spMkLst>
            <pc:docMk/>
            <pc:sldMk cId="2952923800" sldId="281"/>
            <ac:spMk id="2" creationId="{D53B219B-7E3A-7E84-6386-37313F0CFB09}"/>
          </ac:spMkLst>
        </pc:spChg>
        <pc:spChg chg="mod">
          <ac:chgData name="Susan Conway" userId="d042c590-b1ce-482d-b37a-a48c5c6a47ad" providerId="ADAL" clId="{C4E420C9-88D3-4C76-9B69-ACCD109BAFA2}" dt="2023-01-13T18:09:26.019" v="2719" actId="14100"/>
          <ac:spMkLst>
            <pc:docMk/>
            <pc:sldMk cId="2952923800" sldId="281"/>
            <ac:spMk id="3" creationId="{A2E339BF-E6D7-DD0E-AF02-6813852EE723}"/>
          </ac:spMkLst>
        </pc:spChg>
      </pc:sldChg>
      <pc:sldChg chg="del">
        <pc:chgData name="Susan Conway" userId="d042c590-b1ce-482d-b37a-a48c5c6a47ad" providerId="ADAL" clId="{C4E420C9-88D3-4C76-9B69-ACCD109BAFA2}" dt="2023-01-13T17:51:50.303" v="1195" actId="47"/>
        <pc:sldMkLst>
          <pc:docMk/>
          <pc:sldMk cId="685681062" sldId="282"/>
        </pc:sldMkLst>
      </pc:sldChg>
      <pc:sldChg chg="del">
        <pc:chgData name="Susan Conway" userId="d042c590-b1ce-482d-b37a-a48c5c6a47ad" providerId="ADAL" clId="{C4E420C9-88D3-4C76-9B69-ACCD109BAFA2}" dt="2023-01-13T17:46:21.630" v="729" actId="47"/>
        <pc:sldMkLst>
          <pc:docMk/>
          <pc:sldMk cId="2903841477" sldId="283"/>
        </pc:sldMkLst>
      </pc:sldChg>
      <pc:sldChg chg="del">
        <pc:chgData name="Susan Conway" userId="d042c590-b1ce-482d-b37a-a48c5c6a47ad" providerId="ADAL" clId="{C4E420C9-88D3-4C76-9B69-ACCD109BAFA2}" dt="2023-01-13T17:46:23.757" v="730" actId="47"/>
        <pc:sldMkLst>
          <pc:docMk/>
          <pc:sldMk cId="2886474736" sldId="284"/>
        </pc:sldMkLst>
      </pc:sldChg>
      <pc:sldChg chg="addSp delSp modSp del mod">
        <pc:chgData name="Susan Conway" userId="d042c590-b1ce-482d-b37a-a48c5c6a47ad" providerId="ADAL" clId="{C4E420C9-88D3-4C76-9B69-ACCD109BAFA2}" dt="2023-01-13T17:47:39.770" v="753" actId="47"/>
        <pc:sldMkLst>
          <pc:docMk/>
          <pc:sldMk cId="2011930182" sldId="285"/>
        </pc:sldMkLst>
        <pc:spChg chg="mod">
          <ac:chgData name="Susan Conway" userId="d042c590-b1ce-482d-b37a-a48c5c6a47ad" providerId="ADAL" clId="{C4E420C9-88D3-4C76-9B69-ACCD109BAFA2}" dt="2023-01-13T17:47:10.931" v="740" actId="1076"/>
          <ac:spMkLst>
            <pc:docMk/>
            <pc:sldMk cId="2011930182" sldId="285"/>
            <ac:spMk id="2" creationId="{B2AF69D5-AD7B-521D-22B1-50D8A24356AC}"/>
          </ac:spMkLst>
        </pc:spChg>
        <pc:spChg chg="mod">
          <ac:chgData name="Susan Conway" userId="d042c590-b1ce-482d-b37a-a48c5c6a47ad" providerId="ADAL" clId="{C4E420C9-88D3-4C76-9B69-ACCD109BAFA2}" dt="2023-01-13T17:46:51.002" v="734" actId="20577"/>
          <ac:spMkLst>
            <pc:docMk/>
            <pc:sldMk cId="2011930182" sldId="285"/>
            <ac:spMk id="4" creationId="{77C09F16-6D23-666F-6800-8FC697831948}"/>
          </ac:spMkLst>
        </pc:spChg>
        <pc:spChg chg="mod">
          <ac:chgData name="Susan Conway" userId="d042c590-b1ce-482d-b37a-a48c5c6a47ad" providerId="ADAL" clId="{C4E420C9-88D3-4C76-9B69-ACCD109BAFA2}" dt="2023-01-13T17:47:14.121" v="741" actId="6549"/>
          <ac:spMkLst>
            <pc:docMk/>
            <pc:sldMk cId="2011930182" sldId="285"/>
            <ac:spMk id="5" creationId="{91128191-45A5-DEA1-F978-421F83D5E664}"/>
          </ac:spMkLst>
        </pc:spChg>
        <pc:spChg chg="add mod">
          <ac:chgData name="Susan Conway" userId="d042c590-b1ce-482d-b37a-a48c5c6a47ad" providerId="ADAL" clId="{C4E420C9-88D3-4C76-9B69-ACCD109BAFA2}" dt="2023-01-13T17:47:02.982" v="735" actId="478"/>
          <ac:spMkLst>
            <pc:docMk/>
            <pc:sldMk cId="2011930182" sldId="285"/>
            <ac:spMk id="7" creationId="{7A742CF1-8122-8E0C-9B34-4937CAD2836D}"/>
          </ac:spMkLst>
        </pc:spChg>
        <pc:spChg chg="mod">
          <ac:chgData name="Susan Conway" userId="d042c590-b1ce-482d-b37a-a48c5c6a47ad" providerId="ADAL" clId="{C4E420C9-88D3-4C76-9B69-ACCD109BAFA2}" dt="2023-01-13T17:47:19.252" v="748" actId="20577"/>
          <ac:spMkLst>
            <pc:docMk/>
            <pc:sldMk cId="2011930182" sldId="285"/>
            <ac:spMk id="8" creationId="{F46AF003-A457-D7E6-F39B-1A85A426A3E5}"/>
          </ac:spMkLst>
        </pc:spChg>
        <pc:spChg chg="mod">
          <ac:chgData name="Susan Conway" userId="d042c590-b1ce-482d-b37a-a48c5c6a47ad" providerId="ADAL" clId="{C4E420C9-88D3-4C76-9B69-ACCD109BAFA2}" dt="2023-01-13T17:47:30.775" v="752" actId="6549"/>
          <ac:spMkLst>
            <pc:docMk/>
            <pc:sldMk cId="2011930182" sldId="285"/>
            <ac:spMk id="9" creationId="{0A413FDF-11CF-6B9B-871F-ED1ED06E76B9}"/>
          </ac:spMkLst>
        </pc:spChg>
        <pc:spChg chg="mod">
          <ac:chgData name="Susan Conway" userId="d042c590-b1ce-482d-b37a-a48c5c6a47ad" providerId="ADAL" clId="{C4E420C9-88D3-4C76-9B69-ACCD109BAFA2}" dt="2023-01-13T17:47:22.545" v="749" actId="6549"/>
          <ac:spMkLst>
            <pc:docMk/>
            <pc:sldMk cId="2011930182" sldId="285"/>
            <ac:spMk id="11" creationId="{B3CED26D-9022-0D83-FB0D-E3471E6F7ECE}"/>
          </ac:spMkLst>
        </pc:spChg>
        <pc:spChg chg="mod">
          <ac:chgData name="Susan Conway" userId="d042c590-b1ce-482d-b37a-a48c5c6a47ad" providerId="ADAL" clId="{C4E420C9-88D3-4C76-9B69-ACCD109BAFA2}" dt="2023-01-13T17:47:28.186" v="751" actId="6549"/>
          <ac:spMkLst>
            <pc:docMk/>
            <pc:sldMk cId="2011930182" sldId="285"/>
            <ac:spMk id="12" creationId="{518301B7-15C5-E184-096F-BF82F42163C2}"/>
          </ac:spMkLst>
        </pc:spChg>
        <pc:spChg chg="add mod">
          <ac:chgData name="Susan Conway" userId="d042c590-b1ce-482d-b37a-a48c5c6a47ad" providerId="ADAL" clId="{C4E420C9-88D3-4C76-9B69-ACCD109BAFA2}" dt="2023-01-13T17:47:05.168" v="736" actId="478"/>
          <ac:spMkLst>
            <pc:docMk/>
            <pc:sldMk cId="2011930182" sldId="285"/>
            <ac:spMk id="13" creationId="{FD102A29-5FE4-AB71-061C-FC4C5D2DC478}"/>
          </ac:spMkLst>
        </pc:spChg>
        <pc:spChg chg="mod">
          <ac:chgData name="Susan Conway" userId="d042c590-b1ce-482d-b37a-a48c5c6a47ad" providerId="ADAL" clId="{C4E420C9-88D3-4C76-9B69-ACCD109BAFA2}" dt="2023-01-13T17:47:24.506" v="750" actId="6549"/>
          <ac:spMkLst>
            <pc:docMk/>
            <pc:sldMk cId="2011930182" sldId="285"/>
            <ac:spMk id="14" creationId="{DD57FB11-65D1-6B1C-8D88-F932BF765A7C}"/>
          </ac:spMkLst>
        </pc:spChg>
        <pc:spChg chg="add mod">
          <ac:chgData name="Susan Conway" userId="d042c590-b1ce-482d-b37a-a48c5c6a47ad" providerId="ADAL" clId="{C4E420C9-88D3-4C76-9B69-ACCD109BAFA2}" dt="2023-01-13T17:47:06.187" v="738" actId="478"/>
          <ac:spMkLst>
            <pc:docMk/>
            <pc:sldMk cId="2011930182" sldId="285"/>
            <ac:spMk id="17" creationId="{97B67E25-64FF-CB4A-2120-3AD134E86064}"/>
          </ac:spMkLst>
        </pc:spChg>
        <pc:spChg chg="add mod">
          <ac:chgData name="Susan Conway" userId="d042c590-b1ce-482d-b37a-a48c5c6a47ad" providerId="ADAL" clId="{C4E420C9-88D3-4C76-9B69-ACCD109BAFA2}" dt="2023-01-13T17:47:06.943" v="739" actId="478"/>
          <ac:spMkLst>
            <pc:docMk/>
            <pc:sldMk cId="2011930182" sldId="285"/>
            <ac:spMk id="21" creationId="{016A6D25-AF4E-54D1-CF69-13A229DD4C71}"/>
          </ac:spMkLst>
        </pc:spChg>
        <pc:picChg chg="del">
          <ac:chgData name="Susan Conway" userId="d042c590-b1ce-482d-b37a-a48c5c6a47ad" providerId="ADAL" clId="{C4E420C9-88D3-4C76-9B69-ACCD109BAFA2}" dt="2023-01-13T17:47:06.943" v="739" actId="478"/>
          <ac:picMkLst>
            <pc:docMk/>
            <pc:sldMk cId="2011930182" sldId="285"/>
            <ac:picMk id="16" creationId="{53DF829E-A1C4-421E-3B50-ABC29F74AD7E}"/>
          </ac:picMkLst>
        </pc:picChg>
        <pc:picChg chg="del mod">
          <ac:chgData name="Susan Conway" userId="d042c590-b1ce-482d-b37a-a48c5c6a47ad" providerId="ADAL" clId="{C4E420C9-88D3-4C76-9B69-ACCD109BAFA2}" dt="2023-01-13T17:47:06.187" v="738" actId="478"/>
          <ac:picMkLst>
            <pc:docMk/>
            <pc:sldMk cId="2011930182" sldId="285"/>
            <ac:picMk id="18" creationId="{E5C9C66F-AADD-4ED0-1C1D-B85BA2731ECA}"/>
          </ac:picMkLst>
        </pc:picChg>
        <pc:picChg chg="del">
          <ac:chgData name="Susan Conway" userId="d042c590-b1ce-482d-b37a-a48c5c6a47ad" providerId="ADAL" clId="{C4E420C9-88D3-4C76-9B69-ACCD109BAFA2}" dt="2023-01-13T17:47:05.168" v="736" actId="478"/>
          <ac:picMkLst>
            <pc:docMk/>
            <pc:sldMk cId="2011930182" sldId="285"/>
            <ac:picMk id="20" creationId="{886BA800-53E3-4B2D-1E62-F03543D34994}"/>
          </ac:picMkLst>
        </pc:picChg>
        <pc:picChg chg="del">
          <ac:chgData name="Susan Conway" userId="d042c590-b1ce-482d-b37a-a48c5c6a47ad" providerId="ADAL" clId="{C4E420C9-88D3-4C76-9B69-ACCD109BAFA2}" dt="2023-01-13T17:47:02.982" v="735" actId="478"/>
          <ac:picMkLst>
            <pc:docMk/>
            <pc:sldMk cId="2011930182" sldId="285"/>
            <ac:picMk id="22" creationId="{CF9A94E1-4A49-F134-498B-3886D8C21B47}"/>
          </ac:picMkLst>
        </pc:picChg>
      </pc:sldChg>
      <pc:sldChg chg="modSp del mod">
        <pc:chgData name="Susan Conway" userId="d042c590-b1ce-482d-b37a-a48c5c6a47ad" providerId="ADAL" clId="{C4E420C9-88D3-4C76-9B69-ACCD109BAFA2}" dt="2023-01-13T17:48:15.987" v="778" actId="47"/>
        <pc:sldMkLst>
          <pc:docMk/>
          <pc:sldMk cId="2452269796" sldId="287"/>
        </pc:sldMkLst>
        <pc:spChg chg="mod">
          <ac:chgData name="Susan Conway" userId="d042c590-b1ce-482d-b37a-a48c5c6a47ad" providerId="ADAL" clId="{C4E420C9-88D3-4C76-9B69-ACCD109BAFA2}" dt="2023-01-13T17:48:08.932" v="777" actId="20577"/>
          <ac:spMkLst>
            <pc:docMk/>
            <pc:sldMk cId="2452269796" sldId="287"/>
            <ac:spMk id="4" creationId="{77C09F16-6D23-666F-6800-8FC697831948}"/>
          </ac:spMkLst>
        </pc:spChg>
      </pc:sldChg>
      <pc:sldChg chg="del">
        <pc:chgData name="Susan Conway" userId="d042c590-b1ce-482d-b37a-a48c5c6a47ad" providerId="ADAL" clId="{C4E420C9-88D3-4C76-9B69-ACCD109BAFA2}" dt="2023-01-13T17:51:46.232" v="1194" actId="47"/>
        <pc:sldMkLst>
          <pc:docMk/>
          <pc:sldMk cId="1600494506" sldId="288"/>
        </pc:sldMkLst>
      </pc:sldChg>
      <pc:sldChg chg="del">
        <pc:chgData name="Susan Conway" userId="d042c590-b1ce-482d-b37a-a48c5c6a47ad" providerId="ADAL" clId="{C4E420C9-88D3-4C76-9B69-ACCD109BAFA2}" dt="2023-01-13T17:56:14.452" v="1196" actId="47"/>
        <pc:sldMkLst>
          <pc:docMk/>
          <pc:sldMk cId="2502887943" sldId="289"/>
        </pc:sldMkLst>
      </pc:sldChg>
      <pc:sldChg chg="del">
        <pc:chgData name="Susan Conway" userId="d042c590-b1ce-482d-b37a-a48c5c6a47ad" providerId="ADAL" clId="{C4E420C9-88D3-4C76-9B69-ACCD109BAFA2}" dt="2023-01-13T18:08:43.353" v="2667" actId="47"/>
        <pc:sldMkLst>
          <pc:docMk/>
          <pc:sldMk cId="3170280394" sldId="290"/>
        </pc:sldMkLst>
      </pc:sldChg>
      <pc:sldChg chg="addSp delSp modSp mod ord">
        <pc:chgData name="Susan Conway" userId="d042c590-b1ce-482d-b37a-a48c5c6a47ad" providerId="ADAL" clId="{C4E420C9-88D3-4C76-9B69-ACCD109BAFA2}" dt="2023-01-18T07:24:46.155" v="6613" actId="6549"/>
        <pc:sldMkLst>
          <pc:docMk/>
          <pc:sldMk cId="249904479" sldId="291"/>
        </pc:sldMkLst>
        <pc:spChg chg="mod">
          <ac:chgData name="Susan Conway" userId="d042c590-b1ce-482d-b37a-a48c5c6a47ad" providerId="ADAL" clId="{C4E420C9-88D3-4C76-9B69-ACCD109BAFA2}" dt="2023-01-16T10:14:11.020" v="6211" actId="14100"/>
          <ac:spMkLst>
            <pc:docMk/>
            <pc:sldMk cId="249904479" sldId="291"/>
            <ac:spMk id="2" creationId="{5FC63C25-FE2A-0C11-2CEA-A80AA78FC365}"/>
          </ac:spMkLst>
        </pc:spChg>
        <pc:spChg chg="mod">
          <ac:chgData name="Susan Conway" userId="d042c590-b1ce-482d-b37a-a48c5c6a47ad" providerId="ADAL" clId="{C4E420C9-88D3-4C76-9B69-ACCD109BAFA2}" dt="2023-01-17T16:00:28.039" v="6590" actId="20577"/>
          <ac:spMkLst>
            <pc:docMk/>
            <pc:sldMk cId="249904479" sldId="291"/>
            <ac:spMk id="3" creationId="{A8753AB0-02A6-E89E-7E23-593DBF52F4E8}"/>
          </ac:spMkLst>
        </pc:spChg>
        <pc:spChg chg="mod">
          <ac:chgData name="Susan Conway" userId="d042c590-b1ce-482d-b37a-a48c5c6a47ad" providerId="ADAL" clId="{C4E420C9-88D3-4C76-9B69-ACCD109BAFA2}" dt="2023-01-16T10:15:52.805" v="6229" actId="14100"/>
          <ac:spMkLst>
            <pc:docMk/>
            <pc:sldMk cId="249904479" sldId="291"/>
            <ac:spMk id="4" creationId="{03745CA7-A767-9133-8871-800B16D5D722}"/>
          </ac:spMkLst>
        </pc:spChg>
        <pc:spChg chg="mod">
          <ac:chgData name="Susan Conway" userId="d042c590-b1ce-482d-b37a-a48c5c6a47ad" providerId="ADAL" clId="{C4E420C9-88D3-4C76-9B69-ACCD109BAFA2}" dt="2023-01-13T18:09:00.912" v="2713" actId="20577"/>
          <ac:spMkLst>
            <pc:docMk/>
            <pc:sldMk cId="249904479" sldId="291"/>
            <ac:spMk id="5" creationId="{C371CEB5-0F43-BA22-C4E7-3A84E631DA11}"/>
          </ac:spMkLst>
        </pc:spChg>
        <pc:spChg chg="mod">
          <ac:chgData name="Susan Conway" userId="d042c590-b1ce-482d-b37a-a48c5c6a47ad" providerId="ADAL" clId="{C4E420C9-88D3-4C76-9B69-ACCD109BAFA2}" dt="2023-01-16T10:15:21.514" v="6225" actId="255"/>
          <ac:spMkLst>
            <pc:docMk/>
            <pc:sldMk cId="249904479" sldId="291"/>
            <ac:spMk id="6" creationId="{5AD6749A-51D8-599C-7C31-9922CF228D32}"/>
          </ac:spMkLst>
        </pc:spChg>
        <pc:spChg chg="mod">
          <ac:chgData name="Susan Conway" userId="d042c590-b1ce-482d-b37a-a48c5c6a47ad" providerId="ADAL" clId="{C4E420C9-88D3-4C76-9B69-ACCD109BAFA2}" dt="2023-01-18T07:24:46.155" v="6613" actId="6549"/>
          <ac:spMkLst>
            <pc:docMk/>
            <pc:sldMk cId="249904479" sldId="291"/>
            <ac:spMk id="7" creationId="{0BF56CE2-ADEB-1E22-50FB-9F2AB3786483}"/>
          </ac:spMkLst>
        </pc:spChg>
        <pc:spChg chg="mod">
          <ac:chgData name="Susan Conway" userId="d042c590-b1ce-482d-b37a-a48c5c6a47ad" providerId="ADAL" clId="{C4E420C9-88D3-4C76-9B69-ACCD109BAFA2}" dt="2023-01-16T10:16:37.531" v="6254" actId="20577"/>
          <ac:spMkLst>
            <pc:docMk/>
            <pc:sldMk cId="249904479" sldId="291"/>
            <ac:spMk id="8" creationId="{7063C991-877C-CD1D-A03D-547E04121FE0}"/>
          </ac:spMkLst>
        </pc:spChg>
        <pc:spChg chg="add del mod">
          <ac:chgData name="Susan Conway" userId="d042c590-b1ce-482d-b37a-a48c5c6a47ad" providerId="ADAL" clId="{C4E420C9-88D3-4C76-9B69-ACCD109BAFA2}" dt="2023-01-13T17:50:47.918" v="1185" actId="478"/>
          <ac:spMkLst>
            <pc:docMk/>
            <pc:sldMk cId="249904479" sldId="291"/>
            <ac:spMk id="10" creationId="{BD91EF55-F7E3-A7BE-4FD6-EF87DCFF9143}"/>
          </ac:spMkLst>
        </pc:spChg>
        <pc:spChg chg="add del mod">
          <ac:chgData name="Susan Conway" userId="d042c590-b1ce-482d-b37a-a48c5c6a47ad" providerId="ADAL" clId="{C4E420C9-88D3-4C76-9B69-ACCD109BAFA2}" dt="2023-01-16T10:14:19.292" v="6213" actId="478"/>
          <ac:spMkLst>
            <pc:docMk/>
            <pc:sldMk cId="249904479" sldId="291"/>
            <ac:spMk id="12" creationId="{680EA68A-C67C-F28E-B56E-FF590552BE60}"/>
          </ac:spMkLst>
        </pc:spChg>
        <pc:spChg chg="add del mod">
          <ac:chgData name="Susan Conway" userId="d042c590-b1ce-482d-b37a-a48c5c6a47ad" providerId="ADAL" clId="{C4E420C9-88D3-4C76-9B69-ACCD109BAFA2}" dt="2023-01-16T10:14:34.997" v="6217" actId="478"/>
          <ac:spMkLst>
            <pc:docMk/>
            <pc:sldMk cId="249904479" sldId="291"/>
            <ac:spMk id="14" creationId="{814FEFFF-258E-280E-EE4C-59A57120E2F2}"/>
          </ac:spMkLst>
        </pc:spChg>
        <pc:spChg chg="add del mod">
          <ac:chgData name="Susan Conway" userId="d042c590-b1ce-482d-b37a-a48c5c6a47ad" providerId="ADAL" clId="{C4E420C9-88D3-4C76-9B69-ACCD109BAFA2}" dt="2023-01-16T10:14:32.269" v="6216" actId="478"/>
          <ac:spMkLst>
            <pc:docMk/>
            <pc:sldMk cId="249904479" sldId="291"/>
            <ac:spMk id="16" creationId="{63DE61E0-4595-5364-66C3-FAD3C0421341}"/>
          </ac:spMkLst>
        </pc:spChg>
        <pc:picChg chg="del mod">
          <ac:chgData name="Susan Conway" userId="d042c590-b1ce-482d-b37a-a48c5c6a47ad" providerId="ADAL" clId="{C4E420C9-88D3-4C76-9B69-ACCD109BAFA2}" dt="2023-01-16T10:14:22.399" v="6214" actId="478"/>
          <ac:picMkLst>
            <pc:docMk/>
            <pc:sldMk cId="249904479" sldId="291"/>
            <ac:picMk id="72" creationId="{FD5AE93E-9743-FD3B-C935-638BF9D159CC}"/>
          </ac:picMkLst>
        </pc:picChg>
        <pc:picChg chg="del mod">
          <ac:chgData name="Susan Conway" userId="d042c590-b1ce-482d-b37a-a48c5c6a47ad" providerId="ADAL" clId="{C4E420C9-88D3-4C76-9B69-ACCD109BAFA2}" dt="2023-01-16T10:14:15.373" v="6212" actId="478"/>
          <ac:picMkLst>
            <pc:docMk/>
            <pc:sldMk cId="249904479" sldId="291"/>
            <ac:picMk id="76" creationId="{7541E72A-A0CB-A011-55A9-1126F707D889}"/>
          </ac:picMkLst>
        </pc:picChg>
        <pc:picChg chg="add del">
          <ac:chgData name="Susan Conway" userId="d042c590-b1ce-482d-b37a-a48c5c6a47ad" providerId="ADAL" clId="{C4E420C9-88D3-4C76-9B69-ACCD109BAFA2}" dt="2023-01-16T10:14:25.715" v="6215" actId="478"/>
          <ac:picMkLst>
            <pc:docMk/>
            <pc:sldMk cId="249904479" sldId="291"/>
            <ac:picMk id="80" creationId="{FCC17566-BE36-5CE0-25C6-8AC132D1479D}"/>
          </ac:picMkLst>
        </pc:picChg>
      </pc:sldChg>
      <pc:sldChg chg="modSp mod ord">
        <pc:chgData name="Susan Conway" userId="d042c590-b1ce-482d-b37a-a48c5c6a47ad" providerId="ADAL" clId="{C4E420C9-88D3-4C76-9B69-ACCD109BAFA2}" dt="2023-01-18T07:45:48.040" v="7731" actId="255"/>
        <pc:sldMkLst>
          <pc:docMk/>
          <pc:sldMk cId="94818171" sldId="292"/>
        </pc:sldMkLst>
        <pc:spChg chg="mod">
          <ac:chgData name="Susan Conway" userId="d042c590-b1ce-482d-b37a-a48c5c6a47ad" providerId="ADAL" clId="{C4E420C9-88D3-4C76-9B69-ACCD109BAFA2}" dt="2023-01-18T07:45:48.040" v="7731" actId="255"/>
          <ac:spMkLst>
            <pc:docMk/>
            <pc:sldMk cId="94818171" sldId="292"/>
            <ac:spMk id="3" creationId="{2BE8FDE3-DBA4-6A04-C75D-E56FE92EF368}"/>
          </ac:spMkLst>
        </pc:spChg>
      </pc:sldChg>
      <pc:sldChg chg="modSp mod">
        <pc:chgData name="Susan Conway" userId="d042c590-b1ce-482d-b37a-a48c5c6a47ad" providerId="ADAL" clId="{C4E420C9-88D3-4C76-9B69-ACCD109BAFA2}" dt="2023-01-13T19:07:56.700" v="5858" actId="6549"/>
        <pc:sldMkLst>
          <pc:docMk/>
          <pc:sldMk cId="1003962426" sldId="293"/>
        </pc:sldMkLst>
        <pc:spChg chg="mod">
          <ac:chgData name="Susan Conway" userId="d042c590-b1ce-482d-b37a-a48c5c6a47ad" providerId="ADAL" clId="{C4E420C9-88D3-4C76-9B69-ACCD109BAFA2}" dt="2023-01-13T19:07:56.700" v="5858" actId="6549"/>
          <ac:spMkLst>
            <pc:docMk/>
            <pc:sldMk cId="1003962426" sldId="293"/>
            <ac:spMk id="3" creationId="{B787DFD8-D262-D485-B1F2-817C5A0928C5}"/>
          </ac:spMkLst>
        </pc:spChg>
      </pc:sldChg>
      <pc:sldChg chg="modSp new mod">
        <pc:chgData name="Susan Conway" userId="d042c590-b1ce-482d-b37a-a48c5c6a47ad" providerId="ADAL" clId="{C4E420C9-88D3-4C76-9B69-ACCD109BAFA2}" dt="2023-01-19T11:23:38.199" v="8114" actId="14100"/>
        <pc:sldMkLst>
          <pc:docMk/>
          <pc:sldMk cId="405096023" sldId="294"/>
        </pc:sldMkLst>
        <pc:spChg chg="mod">
          <ac:chgData name="Susan Conway" userId="d042c590-b1ce-482d-b37a-a48c5c6a47ad" providerId="ADAL" clId="{C4E420C9-88D3-4C76-9B69-ACCD109BAFA2}" dt="2023-01-13T18:00:26.286" v="1912" actId="20577"/>
          <ac:spMkLst>
            <pc:docMk/>
            <pc:sldMk cId="405096023" sldId="294"/>
            <ac:spMk id="2" creationId="{8DB14931-2202-0E76-4EDA-CE397AD0C5CB}"/>
          </ac:spMkLst>
        </pc:spChg>
        <pc:spChg chg="mod">
          <ac:chgData name="Susan Conway" userId="d042c590-b1ce-482d-b37a-a48c5c6a47ad" providerId="ADAL" clId="{C4E420C9-88D3-4C76-9B69-ACCD109BAFA2}" dt="2023-01-19T11:23:38.199" v="8114" actId="14100"/>
          <ac:spMkLst>
            <pc:docMk/>
            <pc:sldMk cId="405096023" sldId="294"/>
            <ac:spMk id="3" creationId="{FAB484DB-1DA9-F297-C3EE-3E49626CB319}"/>
          </ac:spMkLst>
        </pc:spChg>
      </pc:sldChg>
      <pc:sldChg chg="new add del">
        <pc:chgData name="Susan Conway" userId="d042c590-b1ce-482d-b37a-a48c5c6a47ad" providerId="ADAL" clId="{C4E420C9-88D3-4C76-9B69-ACCD109BAFA2}" dt="2023-01-13T18:03:47.019" v="2339" actId="680"/>
        <pc:sldMkLst>
          <pc:docMk/>
          <pc:sldMk cId="2280483969" sldId="295"/>
        </pc:sldMkLst>
      </pc:sldChg>
      <pc:sldChg chg="modSp new mod">
        <pc:chgData name="Susan Conway" userId="d042c590-b1ce-482d-b37a-a48c5c6a47ad" providerId="ADAL" clId="{C4E420C9-88D3-4C76-9B69-ACCD109BAFA2}" dt="2023-01-19T11:30:34.721" v="8256" actId="20577"/>
        <pc:sldMkLst>
          <pc:docMk/>
          <pc:sldMk cId="2623312391" sldId="295"/>
        </pc:sldMkLst>
        <pc:spChg chg="mod">
          <ac:chgData name="Susan Conway" userId="d042c590-b1ce-482d-b37a-a48c5c6a47ad" providerId="ADAL" clId="{C4E420C9-88D3-4C76-9B69-ACCD109BAFA2}" dt="2023-01-13T18:04:42.363" v="2362" actId="255"/>
          <ac:spMkLst>
            <pc:docMk/>
            <pc:sldMk cId="2623312391" sldId="295"/>
            <ac:spMk id="2" creationId="{2D8F2B34-54FB-97AB-3B5F-D886EFF95E36}"/>
          </ac:spMkLst>
        </pc:spChg>
        <pc:spChg chg="mod">
          <ac:chgData name="Susan Conway" userId="d042c590-b1ce-482d-b37a-a48c5c6a47ad" providerId="ADAL" clId="{C4E420C9-88D3-4C76-9B69-ACCD109BAFA2}" dt="2023-01-19T11:30:34.721" v="8256" actId="20577"/>
          <ac:spMkLst>
            <pc:docMk/>
            <pc:sldMk cId="2623312391" sldId="295"/>
            <ac:spMk id="3" creationId="{2219EBB2-3F44-E19A-1ECE-BCB1AF2EB5F9}"/>
          </ac:spMkLst>
        </pc:spChg>
      </pc:sldChg>
      <pc:sldChg chg="modSp new mod">
        <pc:chgData name="Susan Conway" userId="d042c590-b1ce-482d-b37a-a48c5c6a47ad" providerId="ADAL" clId="{C4E420C9-88D3-4C76-9B69-ACCD109BAFA2}" dt="2023-01-19T11:31:07.664" v="8320" actId="207"/>
        <pc:sldMkLst>
          <pc:docMk/>
          <pc:sldMk cId="372977851" sldId="296"/>
        </pc:sldMkLst>
        <pc:spChg chg="mod">
          <ac:chgData name="Susan Conway" userId="d042c590-b1ce-482d-b37a-a48c5c6a47ad" providerId="ADAL" clId="{C4E420C9-88D3-4C76-9B69-ACCD109BAFA2}" dt="2023-01-13T18:15:24.720" v="3316" actId="14100"/>
          <ac:spMkLst>
            <pc:docMk/>
            <pc:sldMk cId="372977851" sldId="296"/>
            <ac:spMk id="2" creationId="{0F7E1757-E715-5959-87B0-8BCE256347E0}"/>
          </ac:spMkLst>
        </pc:spChg>
        <pc:spChg chg="mod">
          <ac:chgData name="Susan Conway" userId="d042c590-b1ce-482d-b37a-a48c5c6a47ad" providerId="ADAL" clId="{C4E420C9-88D3-4C76-9B69-ACCD109BAFA2}" dt="2023-01-19T11:31:07.664" v="8320" actId="207"/>
          <ac:spMkLst>
            <pc:docMk/>
            <pc:sldMk cId="372977851" sldId="296"/>
            <ac:spMk id="3" creationId="{8D27FF8D-3838-3164-4E56-1CCA12AD8491}"/>
          </ac:spMkLst>
        </pc:spChg>
      </pc:sldChg>
      <pc:sldChg chg="modSp new del mod">
        <pc:chgData name="Susan Conway" userId="d042c590-b1ce-482d-b37a-a48c5c6a47ad" providerId="ADAL" clId="{C4E420C9-88D3-4C76-9B69-ACCD109BAFA2}" dt="2023-01-13T19:07:46.569" v="5856" actId="47"/>
        <pc:sldMkLst>
          <pc:docMk/>
          <pc:sldMk cId="2581073757" sldId="297"/>
        </pc:sldMkLst>
        <pc:spChg chg="mod">
          <ac:chgData name="Susan Conway" userId="d042c590-b1ce-482d-b37a-a48c5c6a47ad" providerId="ADAL" clId="{C4E420C9-88D3-4C76-9B69-ACCD109BAFA2}" dt="2023-01-13T18:15:41.757" v="3320" actId="14100"/>
          <ac:spMkLst>
            <pc:docMk/>
            <pc:sldMk cId="2581073757" sldId="297"/>
            <ac:spMk id="2" creationId="{F77CE873-F050-3486-35EB-7928445F64F4}"/>
          </ac:spMkLst>
        </pc:spChg>
        <pc:spChg chg="mod">
          <ac:chgData name="Susan Conway" userId="d042c590-b1ce-482d-b37a-a48c5c6a47ad" providerId="ADAL" clId="{C4E420C9-88D3-4C76-9B69-ACCD109BAFA2}" dt="2023-01-13T19:07:43.641" v="5855" actId="6549"/>
          <ac:spMkLst>
            <pc:docMk/>
            <pc:sldMk cId="2581073757" sldId="297"/>
            <ac:spMk id="3" creationId="{1E858381-1BC1-CF36-832B-8923E60255D8}"/>
          </ac:spMkLst>
        </pc:spChg>
      </pc:sldChg>
      <pc:sldChg chg="modSp add del mod ord">
        <pc:chgData name="Susan Conway" userId="d042c590-b1ce-482d-b37a-a48c5c6a47ad" providerId="ADAL" clId="{C4E420C9-88D3-4C76-9B69-ACCD109BAFA2}" dt="2023-01-13T18:55:42.262" v="5060" actId="47"/>
        <pc:sldMkLst>
          <pc:docMk/>
          <pc:sldMk cId="4084885356" sldId="298"/>
        </pc:sldMkLst>
        <pc:spChg chg="mod">
          <ac:chgData name="Susan Conway" userId="d042c590-b1ce-482d-b37a-a48c5c6a47ad" providerId="ADAL" clId="{C4E420C9-88D3-4C76-9B69-ACCD109BAFA2}" dt="2023-01-13T18:54:52.759" v="5036" actId="20577"/>
          <ac:spMkLst>
            <pc:docMk/>
            <pc:sldMk cId="4084885356" sldId="298"/>
            <ac:spMk id="5" creationId="{C371CEB5-0F43-BA22-C4E7-3A84E631DA11}"/>
          </ac:spMkLst>
        </pc:spChg>
      </pc:sldChg>
      <pc:sldChg chg="addSp delSp modSp new mod ord">
        <pc:chgData name="Susan Conway" userId="d042c590-b1ce-482d-b37a-a48c5c6a47ad" providerId="ADAL" clId="{C4E420C9-88D3-4C76-9B69-ACCD109BAFA2}" dt="2023-01-19T11:24:57.694" v="8116"/>
        <pc:sldMkLst>
          <pc:docMk/>
          <pc:sldMk cId="1776854954" sldId="299"/>
        </pc:sldMkLst>
        <pc:spChg chg="mod">
          <ac:chgData name="Susan Conway" userId="d042c590-b1ce-482d-b37a-a48c5c6a47ad" providerId="ADAL" clId="{C4E420C9-88D3-4C76-9B69-ACCD109BAFA2}" dt="2023-01-13T19:05:30.580" v="5534" actId="20577"/>
          <ac:spMkLst>
            <pc:docMk/>
            <pc:sldMk cId="1776854954" sldId="299"/>
            <ac:spMk id="2" creationId="{BBFA9F02-7691-860D-49FF-ED4B13855D74}"/>
          </ac:spMkLst>
        </pc:spChg>
        <pc:spChg chg="mod">
          <ac:chgData name="Susan Conway" userId="d042c590-b1ce-482d-b37a-a48c5c6a47ad" providerId="ADAL" clId="{C4E420C9-88D3-4C76-9B69-ACCD109BAFA2}" dt="2023-01-13T19:01:23.020" v="5182" actId="14100"/>
          <ac:spMkLst>
            <pc:docMk/>
            <pc:sldMk cId="1776854954" sldId="299"/>
            <ac:spMk id="5" creationId="{27A62AA9-E45C-D2C1-F0AB-3DC94E1F6788}"/>
          </ac:spMkLst>
        </pc:spChg>
        <pc:spChg chg="del mod">
          <ac:chgData name="Susan Conway" userId="d042c590-b1ce-482d-b37a-a48c5c6a47ad" providerId="ADAL" clId="{C4E420C9-88D3-4C76-9B69-ACCD109BAFA2}" dt="2023-01-13T19:00:37.612" v="5168" actId="478"/>
          <ac:spMkLst>
            <pc:docMk/>
            <pc:sldMk cId="1776854954" sldId="299"/>
            <ac:spMk id="6" creationId="{0E8563AC-AD12-3DEB-F710-E2387E796D44}"/>
          </ac:spMkLst>
        </pc:spChg>
        <pc:spChg chg="mod">
          <ac:chgData name="Susan Conway" userId="d042c590-b1ce-482d-b37a-a48c5c6a47ad" providerId="ADAL" clId="{C4E420C9-88D3-4C76-9B69-ACCD109BAFA2}" dt="2023-01-17T16:00:05.569" v="6567" actId="20577"/>
          <ac:spMkLst>
            <pc:docMk/>
            <pc:sldMk cId="1776854954" sldId="299"/>
            <ac:spMk id="7" creationId="{395FE804-EDC2-8290-F68E-3210BD659088}"/>
          </ac:spMkLst>
        </pc:spChg>
        <pc:spChg chg="mod">
          <ac:chgData name="Susan Conway" userId="d042c590-b1ce-482d-b37a-a48c5c6a47ad" providerId="ADAL" clId="{C4E420C9-88D3-4C76-9B69-ACCD109BAFA2}" dt="2023-01-13T19:01:33.523" v="5183" actId="14100"/>
          <ac:spMkLst>
            <pc:docMk/>
            <pc:sldMk cId="1776854954" sldId="299"/>
            <ac:spMk id="8" creationId="{E238701B-1933-A6A5-3141-C42F7DF38F79}"/>
          </ac:spMkLst>
        </pc:spChg>
        <pc:spChg chg="del mod">
          <ac:chgData name="Susan Conway" userId="d042c590-b1ce-482d-b37a-a48c5c6a47ad" providerId="ADAL" clId="{C4E420C9-88D3-4C76-9B69-ACCD109BAFA2}" dt="2023-01-13T19:00:35.881" v="5167" actId="478"/>
          <ac:spMkLst>
            <pc:docMk/>
            <pc:sldMk cId="1776854954" sldId="299"/>
            <ac:spMk id="9" creationId="{5816169C-9677-CF22-DDF1-BAE18D691EA3}"/>
          </ac:spMkLst>
        </pc:spChg>
        <pc:spChg chg="mod">
          <ac:chgData name="Susan Conway" userId="d042c590-b1ce-482d-b37a-a48c5c6a47ad" providerId="ADAL" clId="{C4E420C9-88D3-4C76-9B69-ACCD109BAFA2}" dt="2023-01-13T19:10:23.769" v="6016" actId="20577"/>
          <ac:spMkLst>
            <pc:docMk/>
            <pc:sldMk cId="1776854954" sldId="299"/>
            <ac:spMk id="10" creationId="{BD85EC6C-0117-56FC-5660-D5E59D2BE032}"/>
          </ac:spMkLst>
        </pc:spChg>
        <pc:spChg chg="mod">
          <ac:chgData name="Susan Conway" userId="d042c590-b1ce-482d-b37a-a48c5c6a47ad" providerId="ADAL" clId="{C4E420C9-88D3-4C76-9B69-ACCD109BAFA2}" dt="2023-01-13T19:00:46.205" v="5172" actId="1076"/>
          <ac:spMkLst>
            <pc:docMk/>
            <pc:sldMk cId="1776854954" sldId="299"/>
            <ac:spMk id="11" creationId="{16A57943-243E-7686-23DF-98BA8619D694}"/>
          </ac:spMkLst>
        </pc:spChg>
        <pc:spChg chg="del mod">
          <ac:chgData name="Susan Conway" userId="d042c590-b1ce-482d-b37a-a48c5c6a47ad" providerId="ADAL" clId="{C4E420C9-88D3-4C76-9B69-ACCD109BAFA2}" dt="2023-01-13T19:00:39.584" v="5169" actId="478"/>
          <ac:spMkLst>
            <pc:docMk/>
            <pc:sldMk cId="1776854954" sldId="299"/>
            <ac:spMk id="12" creationId="{882C236D-88CD-FC36-1768-5806D21EEA65}"/>
          </ac:spMkLst>
        </pc:spChg>
        <pc:spChg chg="mod">
          <ac:chgData name="Susan Conway" userId="d042c590-b1ce-482d-b37a-a48c5c6a47ad" providerId="ADAL" clId="{C4E420C9-88D3-4C76-9B69-ACCD109BAFA2}" dt="2023-01-13T19:07:10.653" v="5805" actId="20577"/>
          <ac:spMkLst>
            <pc:docMk/>
            <pc:sldMk cId="1776854954" sldId="299"/>
            <ac:spMk id="13" creationId="{87E71FF9-283A-F14F-184B-A77F6DDC06CA}"/>
          </ac:spMkLst>
        </pc:spChg>
        <pc:spChg chg="mod">
          <ac:chgData name="Susan Conway" userId="d042c590-b1ce-482d-b37a-a48c5c6a47ad" providerId="ADAL" clId="{C4E420C9-88D3-4C76-9B69-ACCD109BAFA2}" dt="2023-01-17T16:00:11.238" v="6583" actId="20577"/>
          <ac:spMkLst>
            <pc:docMk/>
            <pc:sldMk cId="1776854954" sldId="299"/>
            <ac:spMk id="14" creationId="{04B7C35C-9024-0AA4-FF6E-A7AF8FD442DE}"/>
          </ac:spMkLst>
        </pc:spChg>
        <pc:spChg chg="del mod">
          <ac:chgData name="Susan Conway" userId="d042c590-b1ce-482d-b37a-a48c5c6a47ad" providerId="ADAL" clId="{C4E420C9-88D3-4C76-9B69-ACCD109BAFA2}" dt="2023-01-13T19:00:40.675" v="5170" actId="478"/>
          <ac:spMkLst>
            <pc:docMk/>
            <pc:sldMk cId="1776854954" sldId="299"/>
            <ac:spMk id="15" creationId="{2F17B2E1-C347-45B6-0686-3773AEB149EE}"/>
          </ac:spMkLst>
        </pc:spChg>
        <pc:spChg chg="mod">
          <ac:chgData name="Susan Conway" userId="d042c590-b1ce-482d-b37a-a48c5c6a47ad" providerId="ADAL" clId="{C4E420C9-88D3-4C76-9B69-ACCD109BAFA2}" dt="2023-01-13T19:06:27.256" v="5708" actId="20577"/>
          <ac:spMkLst>
            <pc:docMk/>
            <pc:sldMk cId="1776854954" sldId="299"/>
            <ac:spMk id="16" creationId="{E329AEC8-8DA2-FF2D-6C88-37ECDA86F2D8}"/>
          </ac:spMkLst>
        </pc:spChg>
        <pc:spChg chg="del">
          <ac:chgData name="Susan Conway" userId="d042c590-b1ce-482d-b37a-a48c5c6a47ad" providerId="ADAL" clId="{C4E420C9-88D3-4C76-9B69-ACCD109BAFA2}" dt="2023-01-13T18:56:42.159" v="5132" actId="478"/>
          <ac:spMkLst>
            <pc:docMk/>
            <pc:sldMk cId="1776854954" sldId="299"/>
            <ac:spMk id="17" creationId="{E9C4B070-5405-0CEC-C7E2-B620AA57A91C}"/>
          </ac:spMkLst>
        </pc:spChg>
        <pc:spChg chg="del mod">
          <ac:chgData name="Susan Conway" userId="d042c590-b1ce-482d-b37a-a48c5c6a47ad" providerId="ADAL" clId="{C4E420C9-88D3-4C76-9B69-ACCD109BAFA2}" dt="2023-01-13T19:00:42.503" v="5171" actId="478"/>
          <ac:spMkLst>
            <pc:docMk/>
            <pc:sldMk cId="1776854954" sldId="299"/>
            <ac:spMk id="18" creationId="{CCE2F61D-0B32-B6DF-4717-881D8DC9380F}"/>
          </ac:spMkLst>
        </pc:spChg>
        <pc:spChg chg="mod">
          <ac:chgData name="Susan Conway" userId="d042c590-b1ce-482d-b37a-a48c5c6a47ad" providerId="ADAL" clId="{C4E420C9-88D3-4C76-9B69-ACCD109BAFA2}" dt="2023-01-13T19:07:32.689" v="5853" actId="20577"/>
          <ac:spMkLst>
            <pc:docMk/>
            <pc:sldMk cId="1776854954" sldId="299"/>
            <ac:spMk id="19" creationId="{8A5AFDB9-876B-F94B-7861-BD5F9128C43E}"/>
          </ac:spMkLst>
        </pc:spChg>
        <pc:spChg chg="add del">
          <ac:chgData name="Susan Conway" userId="d042c590-b1ce-482d-b37a-a48c5c6a47ad" providerId="ADAL" clId="{C4E420C9-88D3-4C76-9B69-ACCD109BAFA2}" dt="2023-01-13T19:12:40.400" v="6018" actId="22"/>
          <ac:spMkLst>
            <pc:docMk/>
            <pc:sldMk cId="1776854954" sldId="299"/>
            <ac:spMk id="21" creationId="{89C07E3D-1C60-4991-96B5-E99A513E1437}"/>
          </ac:spMkLst>
        </pc:spChg>
      </pc:sldChg>
      <pc:sldChg chg="modSp new mod ord">
        <pc:chgData name="Susan Conway" userId="d042c590-b1ce-482d-b37a-a48c5c6a47ad" providerId="ADAL" clId="{C4E420C9-88D3-4C76-9B69-ACCD109BAFA2}" dt="2023-01-17T13:52:55.723" v="6530" actId="20577"/>
        <pc:sldMkLst>
          <pc:docMk/>
          <pc:sldMk cId="3613582876" sldId="300"/>
        </pc:sldMkLst>
        <pc:spChg chg="mod">
          <ac:chgData name="Susan Conway" userId="d042c590-b1ce-482d-b37a-a48c5c6a47ad" providerId="ADAL" clId="{C4E420C9-88D3-4C76-9B69-ACCD109BAFA2}" dt="2023-01-16T10:25:12.316" v="6473" actId="14100"/>
          <ac:spMkLst>
            <pc:docMk/>
            <pc:sldMk cId="3613582876" sldId="300"/>
            <ac:spMk id="2" creationId="{7BE4D4E7-F878-AC6B-CBCD-CFDF856E1C43}"/>
          </ac:spMkLst>
        </pc:spChg>
        <pc:spChg chg="mod">
          <ac:chgData name="Susan Conway" userId="d042c590-b1ce-482d-b37a-a48c5c6a47ad" providerId="ADAL" clId="{C4E420C9-88D3-4C76-9B69-ACCD109BAFA2}" dt="2023-01-17T13:52:55.723" v="6530" actId="20577"/>
          <ac:spMkLst>
            <pc:docMk/>
            <pc:sldMk cId="3613582876" sldId="300"/>
            <ac:spMk id="3" creationId="{4C7FECEA-E063-7F8B-A025-EE1EC5099B0F}"/>
          </ac:spMkLst>
        </pc:spChg>
      </pc:sldChg>
      <pc:sldChg chg="delSp modSp new mod">
        <pc:chgData name="Susan Conway" userId="d042c590-b1ce-482d-b37a-a48c5c6a47ad" providerId="ADAL" clId="{C4E420C9-88D3-4C76-9B69-ACCD109BAFA2}" dt="2023-01-19T11:12:26.138" v="7857" actId="20577"/>
        <pc:sldMkLst>
          <pc:docMk/>
          <pc:sldMk cId="3909809099" sldId="301"/>
        </pc:sldMkLst>
        <pc:spChg chg="del">
          <ac:chgData name="Susan Conway" userId="d042c590-b1ce-482d-b37a-a48c5c6a47ad" providerId="ADAL" clId="{C4E420C9-88D3-4C76-9B69-ACCD109BAFA2}" dt="2023-01-18T07:43:21.916" v="7720" actId="478"/>
          <ac:spMkLst>
            <pc:docMk/>
            <pc:sldMk cId="3909809099" sldId="301"/>
            <ac:spMk id="2" creationId="{6F9C313F-1CE4-4C3B-8C10-0372B95CDDD3}"/>
          </ac:spMkLst>
        </pc:spChg>
        <pc:spChg chg="mod">
          <ac:chgData name="Susan Conway" userId="d042c590-b1ce-482d-b37a-a48c5c6a47ad" providerId="ADAL" clId="{C4E420C9-88D3-4C76-9B69-ACCD109BAFA2}" dt="2023-01-19T11:12:26.138" v="7857" actId="20577"/>
          <ac:spMkLst>
            <pc:docMk/>
            <pc:sldMk cId="3909809099" sldId="301"/>
            <ac:spMk id="3" creationId="{9AE8ED44-4CA1-6E02-8058-E057DFCB61C3}"/>
          </ac:spMkLst>
        </pc:spChg>
      </pc:sldChg>
      <pc:sldChg chg="delSp modSp new mod">
        <pc:chgData name="Susan Conway" userId="d042c590-b1ce-482d-b37a-a48c5c6a47ad" providerId="ADAL" clId="{C4E420C9-88D3-4C76-9B69-ACCD109BAFA2}" dt="2023-01-18T07:46:35.055" v="7751" actId="20577"/>
        <pc:sldMkLst>
          <pc:docMk/>
          <pc:sldMk cId="3590323052" sldId="302"/>
        </pc:sldMkLst>
        <pc:spChg chg="del">
          <ac:chgData name="Susan Conway" userId="d042c590-b1ce-482d-b37a-a48c5c6a47ad" providerId="ADAL" clId="{C4E420C9-88D3-4C76-9B69-ACCD109BAFA2}" dt="2023-01-18T07:46:02.417" v="7733" actId="478"/>
          <ac:spMkLst>
            <pc:docMk/>
            <pc:sldMk cId="3590323052" sldId="302"/>
            <ac:spMk id="2" creationId="{48AB13C6-FE86-AE9C-3379-3327DB98CBD1}"/>
          </ac:spMkLst>
        </pc:spChg>
        <pc:spChg chg="mod">
          <ac:chgData name="Susan Conway" userId="d042c590-b1ce-482d-b37a-a48c5c6a47ad" providerId="ADAL" clId="{C4E420C9-88D3-4C76-9B69-ACCD109BAFA2}" dt="2023-01-18T07:46:35.055" v="7751" actId="20577"/>
          <ac:spMkLst>
            <pc:docMk/>
            <pc:sldMk cId="3590323052" sldId="302"/>
            <ac:spMk id="3" creationId="{750CE377-0E69-A40B-5A89-9A058AA37E0F}"/>
          </ac:spMkLst>
        </pc:spChg>
      </pc:sldChg>
      <pc:sldChg chg="delSp modSp new mod">
        <pc:chgData name="Susan Conway" userId="d042c590-b1ce-482d-b37a-a48c5c6a47ad" providerId="ADAL" clId="{C4E420C9-88D3-4C76-9B69-ACCD109BAFA2}" dt="2023-01-19T11:37:35.991" v="8777" actId="255"/>
        <pc:sldMkLst>
          <pc:docMk/>
          <pc:sldMk cId="1490983121" sldId="303"/>
        </pc:sldMkLst>
        <pc:spChg chg="del">
          <ac:chgData name="Susan Conway" userId="d042c590-b1ce-482d-b37a-a48c5c6a47ad" providerId="ADAL" clId="{C4E420C9-88D3-4C76-9B69-ACCD109BAFA2}" dt="2023-01-19T11:36:07.307" v="8322" actId="478"/>
          <ac:spMkLst>
            <pc:docMk/>
            <pc:sldMk cId="1490983121" sldId="303"/>
            <ac:spMk id="2" creationId="{9E9CA3A8-4504-B5CF-7625-C052856C472D}"/>
          </ac:spMkLst>
        </pc:spChg>
        <pc:spChg chg="mod">
          <ac:chgData name="Susan Conway" userId="d042c590-b1ce-482d-b37a-a48c5c6a47ad" providerId="ADAL" clId="{C4E420C9-88D3-4C76-9B69-ACCD109BAFA2}" dt="2023-01-19T11:37:35.991" v="8777" actId="255"/>
          <ac:spMkLst>
            <pc:docMk/>
            <pc:sldMk cId="1490983121" sldId="303"/>
            <ac:spMk id="3" creationId="{B948CA12-0458-F1A3-01E9-CA1696E0A7D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a:xfrm>
            <a:off x="3403091" y="161925"/>
            <a:ext cx="6055233" cy="5718922"/>
          </a:xfrm>
        </p:spPr>
        <p:txBody>
          <a:bodyPr/>
          <a:lstStyle/>
          <a:p>
            <a:r>
              <a:rPr lang="en-US" sz="3600" dirty="0"/>
              <a:t>Initial and Review Health Assessment- send/EHCP pathway for Children in Care</a:t>
            </a:r>
            <a:br>
              <a:rPr lang="en-US" dirty="0"/>
            </a:br>
            <a:endParaRPr lang="en-US" dirty="0"/>
          </a:p>
        </p:txBody>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a:xfrm>
            <a:off x="4349496" y="3667125"/>
            <a:ext cx="3493008" cy="1771649"/>
          </a:xfrm>
        </p:spPr>
        <p:txBody>
          <a:bodyPr/>
          <a:lstStyle/>
          <a:p>
            <a:r>
              <a:rPr lang="en-US" dirty="0"/>
              <a:t> </a:t>
            </a:r>
            <a:r>
              <a:rPr lang="en-US" dirty="0">
                <a:latin typeface="Arial" panose="020B0604020202020204" pitchFamily="34" charset="0"/>
                <a:cs typeface="Arial" panose="020B0604020202020204" pitchFamily="34" charset="0"/>
              </a:rPr>
              <a:t>Susan Conway </a:t>
            </a:r>
          </a:p>
          <a:p>
            <a:r>
              <a:rPr lang="en-US" dirty="0">
                <a:latin typeface="Arial" panose="020B0604020202020204" pitchFamily="34" charset="0"/>
                <a:cs typeface="Arial" panose="020B0604020202020204" pitchFamily="34" charset="0"/>
              </a:rPr>
              <a:t>Service Manager Looked after Children and Care Leavers SW</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E1757-E715-5959-87B0-8BCE256347E0}"/>
              </a:ext>
            </a:extLst>
          </p:cNvPr>
          <p:cNvSpPr>
            <a:spLocks noGrp="1"/>
          </p:cNvSpPr>
          <p:nvPr>
            <p:ph type="title"/>
          </p:nvPr>
        </p:nvSpPr>
        <p:spPr>
          <a:xfrm>
            <a:off x="4224528" y="533400"/>
            <a:ext cx="6766560" cy="657225"/>
          </a:xfrm>
        </p:spPr>
        <p:txBody>
          <a:bodyPr/>
          <a:lstStyle/>
          <a:p>
            <a:r>
              <a:rPr lang="en-GB" sz="3600" dirty="0"/>
              <a:t>Actions </a:t>
            </a:r>
            <a:r>
              <a:rPr lang="en-GB" sz="3600" dirty="0" err="1"/>
              <a:t>cont</a:t>
            </a:r>
            <a:endParaRPr lang="en-GB" sz="3600" dirty="0"/>
          </a:p>
        </p:txBody>
      </p:sp>
      <p:sp>
        <p:nvSpPr>
          <p:cNvPr id="3" name="Content Placeholder 2">
            <a:extLst>
              <a:ext uri="{FF2B5EF4-FFF2-40B4-BE49-F238E27FC236}">
                <a16:creationId xmlns:a16="http://schemas.microsoft.com/office/drawing/2014/main" id="{8D27FF8D-3838-3164-4E56-1CCA12AD8491}"/>
              </a:ext>
            </a:extLst>
          </p:cNvPr>
          <p:cNvSpPr>
            <a:spLocks noGrp="1"/>
          </p:cNvSpPr>
          <p:nvPr>
            <p:ph idx="1"/>
          </p:nvPr>
        </p:nvSpPr>
        <p:spPr>
          <a:xfrm>
            <a:off x="4224528" y="1190625"/>
            <a:ext cx="6766560" cy="5524500"/>
          </a:xfrm>
        </p:spPr>
        <p:txBody>
          <a:bodyPr/>
          <a:lstStyle/>
          <a:p>
            <a:r>
              <a:rPr lang="en-US" sz="2400" dirty="0"/>
              <a:t>3. </a:t>
            </a:r>
            <a:r>
              <a:rPr lang="en-US" sz="1800" b="1" dirty="0"/>
              <a:t>Admin fill in the referral form </a:t>
            </a:r>
            <a:r>
              <a:rPr lang="en-US" sz="1800" dirty="0"/>
              <a:t>and send to </a:t>
            </a:r>
            <a:r>
              <a:rPr lang="en-US" sz="1800" b="1" dirty="0"/>
              <a:t>social worker to check and add detail around why the child/young person has come into care</a:t>
            </a:r>
            <a:r>
              <a:rPr lang="en-US" sz="1800" dirty="0"/>
              <a:t>.  It is essential that Health have as much info on why the child came into care as is reasonable on a referral, </a:t>
            </a:r>
            <a:r>
              <a:rPr lang="en-US" sz="1800" dirty="0" err="1"/>
              <a:t>eg</a:t>
            </a:r>
            <a:r>
              <a:rPr lang="en-US" sz="1800" dirty="0"/>
              <a:t>:  Neglect: not taken to health appointments resulting in……  Missed school as parents under influence of drugs so did not prioritised child’s needs.  Abuse: child abused by mother/father; what was the abuse, give specifics, child beaten with belt.  For Unaccompanied Asylum seekers state what we know about their journey to the UK.  Were they found by police in a lorry or were they found at a port coming off a boat.  Any known injuries, sickness on arrival. </a:t>
            </a:r>
          </a:p>
          <a:p>
            <a:endParaRPr lang="en-US" sz="1800" dirty="0"/>
          </a:p>
          <a:p>
            <a:r>
              <a:rPr lang="en-US" sz="1800" dirty="0">
                <a:solidFill>
                  <a:srgbClr val="7030A0"/>
                </a:solidFill>
              </a:rPr>
              <a:t>4. THIS MUST ALL HAPPEN BY DAY 2 OF A CHILD COMING INTO CARE</a:t>
            </a:r>
          </a:p>
          <a:p>
            <a:endParaRPr lang="en-GB" dirty="0"/>
          </a:p>
        </p:txBody>
      </p:sp>
      <p:sp>
        <p:nvSpPr>
          <p:cNvPr id="4" name="Footer Placeholder 3">
            <a:extLst>
              <a:ext uri="{FF2B5EF4-FFF2-40B4-BE49-F238E27FC236}">
                <a16:creationId xmlns:a16="http://schemas.microsoft.com/office/drawing/2014/main" id="{31183564-73A9-05FB-EC25-5A41ECC98BCA}"/>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45FB4974-C4C9-948E-B523-CBD09AED184A}"/>
              </a:ext>
            </a:extLst>
          </p:cNvPr>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372977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4D4E7-F878-AC6B-CBCD-CFDF856E1C43}"/>
              </a:ext>
            </a:extLst>
          </p:cNvPr>
          <p:cNvSpPr>
            <a:spLocks noGrp="1"/>
          </p:cNvSpPr>
          <p:nvPr>
            <p:ph type="title"/>
          </p:nvPr>
        </p:nvSpPr>
        <p:spPr>
          <a:xfrm>
            <a:off x="4224528" y="731520"/>
            <a:ext cx="6766560" cy="1506855"/>
          </a:xfrm>
        </p:spPr>
        <p:txBody>
          <a:bodyPr/>
          <a:lstStyle/>
          <a:p>
            <a:r>
              <a:rPr lang="en-GB" dirty="0"/>
              <a:t>Pathway acronyms</a:t>
            </a:r>
          </a:p>
        </p:txBody>
      </p:sp>
      <p:sp>
        <p:nvSpPr>
          <p:cNvPr id="3" name="Content Placeholder 2">
            <a:extLst>
              <a:ext uri="{FF2B5EF4-FFF2-40B4-BE49-F238E27FC236}">
                <a16:creationId xmlns:a16="http://schemas.microsoft.com/office/drawing/2014/main" id="{4C7FECEA-E063-7F8B-A025-EE1EC5099B0F}"/>
              </a:ext>
            </a:extLst>
          </p:cNvPr>
          <p:cNvSpPr>
            <a:spLocks noGrp="1"/>
          </p:cNvSpPr>
          <p:nvPr>
            <p:ph idx="1"/>
          </p:nvPr>
        </p:nvSpPr>
        <p:spPr>
          <a:xfrm>
            <a:off x="4224528" y="2238375"/>
            <a:ext cx="6766560" cy="3684905"/>
          </a:xfrm>
        </p:spPr>
        <p:txBody>
          <a:bodyPr/>
          <a:lstStyle/>
          <a:p>
            <a:r>
              <a:rPr lang="en-GB" sz="2400" dirty="0"/>
              <a:t>See glossary on pathway’s</a:t>
            </a:r>
          </a:p>
          <a:p>
            <a:endParaRPr lang="en-GB" dirty="0"/>
          </a:p>
          <a:p>
            <a:endParaRPr lang="en-GB" dirty="0"/>
          </a:p>
        </p:txBody>
      </p:sp>
      <p:sp>
        <p:nvSpPr>
          <p:cNvPr id="4" name="Footer Placeholder 3">
            <a:extLst>
              <a:ext uri="{FF2B5EF4-FFF2-40B4-BE49-F238E27FC236}">
                <a16:creationId xmlns:a16="http://schemas.microsoft.com/office/drawing/2014/main" id="{D51C1E10-275E-444B-2845-E2639AF3C0CD}"/>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CA2B1827-164C-619E-F07E-78E229A742B7}"/>
              </a:ext>
            </a:extLst>
          </p:cNvPr>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3613582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48CA12-0458-F1A3-01E9-CA1696E0A7D0}"/>
              </a:ext>
            </a:extLst>
          </p:cNvPr>
          <p:cNvSpPr>
            <a:spLocks noGrp="1"/>
          </p:cNvSpPr>
          <p:nvPr>
            <p:ph idx="1"/>
          </p:nvPr>
        </p:nvSpPr>
        <p:spPr>
          <a:xfrm>
            <a:off x="4224528" y="1255059"/>
            <a:ext cx="6766560" cy="4668221"/>
          </a:xfrm>
        </p:spPr>
        <p:txBody>
          <a:bodyPr/>
          <a:lstStyle/>
          <a:p>
            <a:r>
              <a:rPr lang="en-GB" sz="2000" dirty="0"/>
              <a:t>Appointment is sent out to the carer and the social worker</a:t>
            </a:r>
          </a:p>
          <a:p>
            <a:endParaRPr lang="en-GB" sz="2000" dirty="0"/>
          </a:p>
          <a:p>
            <a:r>
              <a:rPr lang="en-GB" sz="2000" dirty="0"/>
              <a:t>Social worker must ensure carer has the details, can attend the appt with the child,</a:t>
            </a:r>
          </a:p>
          <a:p>
            <a:endParaRPr lang="en-GB" sz="2000" dirty="0"/>
          </a:p>
          <a:p>
            <a:r>
              <a:rPr lang="en-GB" sz="2000" dirty="0"/>
              <a:t>Social worker to decide with the child, carer and parent if parent will attend the IHA.  It is good practice to have the parent attend as they can provide the paediatrician with detail so child’s health prior to coming into care</a:t>
            </a:r>
          </a:p>
        </p:txBody>
      </p:sp>
      <p:sp>
        <p:nvSpPr>
          <p:cNvPr id="4" name="Footer Placeholder 3">
            <a:extLst>
              <a:ext uri="{FF2B5EF4-FFF2-40B4-BE49-F238E27FC236}">
                <a16:creationId xmlns:a16="http://schemas.microsoft.com/office/drawing/2014/main" id="{AE88B4CC-5FEB-ACAC-EE7D-D2522BE977FB}"/>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C9563505-97CA-D723-7186-DC104B5FBF30}"/>
              </a:ext>
            </a:extLst>
          </p:cNvPr>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1490983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7D2E-080D-DBDD-73C4-3C38A2B77908}"/>
              </a:ext>
            </a:extLst>
          </p:cNvPr>
          <p:cNvSpPr>
            <a:spLocks noGrp="1"/>
          </p:cNvSpPr>
          <p:nvPr>
            <p:ph type="title"/>
          </p:nvPr>
        </p:nvSpPr>
        <p:spPr/>
        <p:txBody>
          <a:bodyPr/>
          <a:lstStyle/>
          <a:p>
            <a:r>
              <a:rPr lang="en-US" dirty="0"/>
              <a:t>SUMMARY </a:t>
            </a:r>
          </a:p>
        </p:txBody>
      </p:sp>
      <p:sp>
        <p:nvSpPr>
          <p:cNvPr id="4" name="Footer Placeholder 3">
            <a:extLst>
              <a:ext uri="{FF2B5EF4-FFF2-40B4-BE49-F238E27FC236}">
                <a16:creationId xmlns:a16="http://schemas.microsoft.com/office/drawing/2014/main" id="{D5BA2433-990B-A170-369A-3DF4A9B33BFA}"/>
              </a:ext>
            </a:extLst>
          </p:cNvPr>
          <p:cNvSpPr>
            <a:spLocks noGrp="1"/>
          </p:cNvSpPr>
          <p:nvPr>
            <p:ph type="ftr" sz="quarter" idx="13"/>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F7F20BE-640F-EFAB-3A43-2AA146DB42BF}"/>
              </a:ext>
            </a:extLst>
          </p:cNvPr>
          <p:cNvSpPr>
            <a:spLocks noGrp="1"/>
          </p:cNvSpPr>
          <p:nvPr>
            <p:ph type="sldNum" sz="quarter" idx="12"/>
          </p:nvPr>
        </p:nvSpPr>
        <p:spPr/>
        <p:txBody>
          <a:bodyPr/>
          <a:lstStyle/>
          <a:p>
            <a:fld id="{48F63A3B-78C7-47BE-AE5E-E10140E04643}" type="slidenum">
              <a:rPr lang="en-US" smtClean="0"/>
              <a:pPr/>
              <a:t>13</a:t>
            </a:fld>
            <a:endParaRPr lang="en-US" dirty="0"/>
          </a:p>
        </p:txBody>
      </p:sp>
      <p:sp>
        <p:nvSpPr>
          <p:cNvPr id="3" name="Content Placeholder 2">
            <a:extLst>
              <a:ext uri="{FF2B5EF4-FFF2-40B4-BE49-F238E27FC236}">
                <a16:creationId xmlns:a16="http://schemas.microsoft.com/office/drawing/2014/main" id="{2BE8FDE3-DBA4-6A04-C75D-E56FE92EF368}"/>
              </a:ext>
            </a:extLst>
          </p:cNvPr>
          <p:cNvSpPr>
            <a:spLocks noGrp="1"/>
          </p:cNvSpPr>
          <p:nvPr>
            <p:ph idx="1"/>
          </p:nvPr>
        </p:nvSpPr>
        <p:spPr>
          <a:xfrm>
            <a:off x="1508760" y="2837688"/>
            <a:ext cx="5879592" cy="3658362"/>
          </a:xfrm>
        </p:spPr>
        <p:txBody>
          <a:bodyPr/>
          <a:lstStyle/>
          <a:p>
            <a:r>
              <a:rPr lang="en-US" sz="2800" dirty="0"/>
              <a:t>So as well as ensuring we have the sharing of information across Health and SEND improved, we must ensure the info is used by SEND and Health to inform each plan, the EHCP and the Health Plan.  </a:t>
            </a:r>
          </a:p>
          <a:p>
            <a:br>
              <a:rPr lang="en-US" sz="1800" dirty="0"/>
            </a:br>
            <a:endParaRPr lang="en-US" sz="1800" dirty="0"/>
          </a:p>
        </p:txBody>
      </p:sp>
    </p:spTree>
    <p:extLst>
      <p:ext uri="{BB962C8B-B14F-4D97-AF65-F5344CB8AC3E}">
        <p14:creationId xmlns:p14="http://schemas.microsoft.com/office/powerpoint/2010/main" val="94818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0CE377-0E69-A40B-5A89-9A058AA37E0F}"/>
              </a:ext>
            </a:extLst>
          </p:cNvPr>
          <p:cNvSpPr>
            <a:spLocks noGrp="1"/>
          </p:cNvSpPr>
          <p:nvPr>
            <p:ph sz="half" idx="1"/>
          </p:nvPr>
        </p:nvSpPr>
        <p:spPr/>
        <p:txBody>
          <a:bodyPr/>
          <a:lstStyle/>
          <a:p>
            <a:r>
              <a:rPr lang="en-US" sz="3200" dirty="0"/>
              <a:t>The Health actions need to be incorporated into the child’s care plan or pathway plan and be SMART.   Business Support are the glue in bringing it together, the social worker needs to ensure it has come together and that all those working with the child implement the actions and put in place the education provisions.</a:t>
            </a:r>
          </a:p>
          <a:p>
            <a:endParaRPr lang="en-US" sz="3200" dirty="0"/>
          </a:p>
          <a:p>
            <a:r>
              <a:rPr lang="en-US" sz="3200"/>
              <a:t>ANY QUESTIONS</a:t>
            </a:r>
            <a:endParaRPr lang="en-GB" sz="3200" dirty="0"/>
          </a:p>
        </p:txBody>
      </p:sp>
      <p:sp>
        <p:nvSpPr>
          <p:cNvPr id="4" name="Footer Placeholder 3">
            <a:extLst>
              <a:ext uri="{FF2B5EF4-FFF2-40B4-BE49-F238E27FC236}">
                <a16:creationId xmlns:a16="http://schemas.microsoft.com/office/drawing/2014/main" id="{DD8A4496-28F4-8E2E-CCED-8C38C47894A9}"/>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A8E26D0B-5B24-1CE3-909A-3E328C94CB4D}"/>
              </a:ext>
            </a:extLst>
          </p:cNvPr>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359032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B787DFD8-D262-D485-B1F2-817C5A0928C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0396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1499616" y="2466975"/>
            <a:ext cx="5693664" cy="3425825"/>
          </a:xfrm>
        </p:spPr>
        <p:txBody>
          <a:bodyPr/>
          <a:lstStyle/>
          <a:p>
            <a:r>
              <a:rPr lang="en-US" dirty="0"/>
              <a:t>Overview of the process to marry up Health assessments and EHCP’s for children coming into care and those in care who are subsequently granted an EHCP [Education Health Care Plan]</a:t>
            </a:r>
          </a:p>
        </p:txBody>
      </p:sp>
      <p:sp>
        <p:nvSpPr>
          <p:cNvPr id="5" name="Title 4">
            <a:extLst>
              <a:ext uri="{FF2B5EF4-FFF2-40B4-BE49-F238E27FC236}">
                <a16:creationId xmlns:a16="http://schemas.microsoft.com/office/drawing/2014/main" id="{F2C18C57-C176-89A6-D390-1BF01D0856AE}"/>
              </a:ext>
            </a:extLst>
          </p:cNvPr>
          <p:cNvSpPr>
            <a:spLocks noGrp="1"/>
          </p:cNvSpPr>
          <p:nvPr>
            <p:ph type="title"/>
          </p:nvPr>
        </p:nvSpPr>
        <p:spPr>
          <a:xfrm>
            <a:off x="1499616" y="876300"/>
            <a:ext cx="5693664" cy="1276350"/>
          </a:xfrm>
        </p:spPr>
        <p:txBody>
          <a:bodyPr/>
          <a:lstStyle/>
          <a:p>
            <a:r>
              <a:rPr lang="en-GB" dirty="0"/>
              <a:t>Purpose of today</a:t>
            </a:r>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528" y="457201"/>
            <a:ext cx="6766560" cy="857250"/>
          </a:xfrm>
        </p:spPr>
        <p:txBody>
          <a:bodyPr/>
          <a:lstStyle/>
          <a:p>
            <a:r>
              <a:rPr lang="en-US" dirty="0"/>
              <a:t>Introduction</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4224528" y="1419225"/>
            <a:ext cx="6538722" cy="5514974"/>
          </a:xfrm>
        </p:spPr>
        <p:txBody>
          <a:bodyPr/>
          <a:lstStyle/>
          <a:p>
            <a:r>
              <a:rPr lang="en-US" sz="2400" dirty="0"/>
              <a:t>We have been running a process of sharing IHA and RHA outcomes with SEND and EHCP’s being sent to Health for a couple of years, however through audits gaps continue to be present, with not enough EHCP’s </a:t>
            </a:r>
            <a:r>
              <a:rPr lang="en-US" sz="2400" dirty="0" err="1"/>
              <a:t>etc</a:t>
            </a:r>
            <a:r>
              <a:rPr lang="en-US" sz="2400" dirty="0"/>
              <a:t> being shared.  Therefore today we are highlighting the process to workers in order that we improve the outcomes for children. </a:t>
            </a:r>
          </a:p>
          <a:p>
            <a:endParaRPr lang="en-US" sz="2400" dirty="0"/>
          </a:p>
          <a:p>
            <a:r>
              <a:rPr lang="en-US" sz="2400" dirty="0"/>
              <a:t>Initial Health Assessments and Review Health Assessments are known as IHA’s &amp; RHA’s</a:t>
            </a:r>
          </a:p>
          <a:p>
            <a:endParaRPr lang="en-US" sz="2400" dirty="0"/>
          </a:p>
          <a:p>
            <a:endParaRPr lang="en-US" sz="2400" dirty="0"/>
          </a:p>
          <a:p>
            <a:endParaRPr lang="en-US" sz="2000" dirty="0"/>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p:txBody>
          <a:bodyPr/>
          <a:lstStyle/>
          <a:p>
            <a:endParaRPr lang="en-US" dirty="0"/>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E8ED44-4CA1-6E02-8058-E057DFCB61C3}"/>
              </a:ext>
            </a:extLst>
          </p:cNvPr>
          <p:cNvSpPr>
            <a:spLocks noGrp="1"/>
          </p:cNvSpPr>
          <p:nvPr>
            <p:ph idx="1"/>
          </p:nvPr>
        </p:nvSpPr>
        <p:spPr>
          <a:xfrm>
            <a:off x="4224528" y="1152525"/>
            <a:ext cx="6766560" cy="4770755"/>
          </a:xfrm>
        </p:spPr>
        <p:txBody>
          <a:bodyPr/>
          <a:lstStyle/>
          <a:p>
            <a:r>
              <a:rPr lang="en-US" sz="2400" dirty="0"/>
              <a:t>Acronyms, SEND is now to be known as AN&amp;D when we are talking to children and young people</a:t>
            </a:r>
          </a:p>
          <a:p>
            <a:endParaRPr lang="en-US" sz="2400" dirty="0"/>
          </a:p>
          <a:p>
            <a:r>
              <a:rPr lang="en-US" sz="2400" dirty="0"/>
              <a:t>The IHA should take place within 20 working days of a child coming into care</a:t>
            </a:r>
          </a:p>
          <a:p>
            <a:br>
              <a:rPr lang="en-US" sz="2400" dirty="0"/>
            </a:br>
            <a:r>
              <a:rPr lang="en-US" sz="2400" dirty="0"/>
              <a:t>The RHA then takes place every 6 months for children under 5 years and annually 5yrs or over</a:t>
            </a:r>
          </a:p>
          <a:p>
            <a:endParaRPr lang="en-US" sz="2400" dirty="0"/>
          </a:p>
          <a:p>
            <a:r>
              <a:rPr lang="en-US" sz="2400" dirty="0"/>
              <a:t>The IHA and RHA need to incorporate recommendations/support provided through the Education, Health Care Plan. </a:t>
            </a:r>
          </a:p>
          <a:p>
            <a:br>
              <a:rPr lang="en-US" sz="2400" dirty="0"/>
            </a:br>
            <a:r>
              <a:rPr lang="en-US" sz="2400" dirty="0"/>
              <a:t>The EHCP needs to incorporate recommendations of IHA’s and RHA’s</a:t>
            </a:r>
          </a:p>
        </p:txBody>
      </p:sp>
      <p:sp>
        <p:nvSpPr>
          <p:cNvPr id="4" name="Footer Placeholder 3">
            <a:extLst>
              <a:ext uri="{FF2B5EF4-FFF2-40B4-BE49-F238E27FC236}">
                <a16:creationId xmlns:a16="http://schemas.microsoft.com/office/drawing/2014/main" id="{BCBF70E0-43B7-31E1-3F04-9B2D29FEEF23}"/>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AA383F13-2FEF-A93C-519F-B2A9D1A84345}"/>
              </a:ext>
            </a:extLst>
          </p:cNvPr>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3909809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219B-7E3A-7E84-6386-37313F0CFB09}"/>
              </a:ext>
            </a:extLst>
          </p:cNvPr>
          <p:cNvSpPr>
            <a:spLocks noGrp="1"/>
          </p:cNvSpPr>
          <p:nvPr>
            <p:ph type="title"/>
          </p:nvPr>
        </p:nvSpPr>
        <p:spPr>
          <a:xfrm>
            <a:off x="2895600" y="2633471"/>
            <a:ext cx="6400800" cy="795529"/>
          </a:xfrm>
        </p:spPr>
        <p:txBody>
          <a:bodyPr/>
          <a:lstStyle/>
          <a:p>
            <a:r>
              <a:rPr lang="en-US" sz="4400" b="1" dirty="0">
                <a:solidFill>
                  <a:schemeClr val="accent6"/>
                </a:solidFill>
                <a:latin typeface="Arial Black" panose="020B0604020202020204" pitchFamily="34" charset="0"/>
                <a:cs typeface="Arial Black" panose="020B0604020202020204" pitchFamily="34" charset="0"/>
              </a:rPr>
              <a:t>PRIMARY GOAL</a:t>
            </a:r>
          </a:p>
        </p:txBody>
      </p:sp>
      <p:sp>
        <p:nvSpPr>
          <p:cNvPr id="3" name="Text Placeholder 2">
            <a:extLst>
              <a:ext uri="{FF2B5EF4-FFF2-40B4-BE49-F238E27FC236}">
                <a16:creationId xmlns:a16="http://schemas.microsoft.com/office/drawing/2014/main" id="{A2E339BF-E6D7-DD0E-AF02-6813852EE723}"/>
              </a:ext>
            </a:extLst>
          </p:cNvPr>
          <p:cNvSpPr>
            <a:spLocks noGrp="1"/>
          </p:cNvSpPr>
          <p:nvPr>
            <p:ph type="body" idx="1"/>
          </p:nvPr>
        </p:nvSpPr>
        <p:spPr>
          <a:xfrm>
            <a:off x="2895600" y="3533776"/>
            <a:ext cx="6400800" cy="2295524"/>
          </a:xfrm>
        </p:spPr>
        <p:txBody>
          <a:bodyPr/>
          <a:lstStyle/>
          <a:p>
            <a:pPr algn="ctr"/>
            <a:r>
              <a:rPr lang="en-US" sz="2800" dirty="0">
                <a:solidFill>
                  <a:schemeClr val="accent6"/>
                </a:solidFill>
                <a:latin typeface="Sabon Next LT" panose="02000500000000000000" pitchFamily="2" charset="0"/>
                <a:cs typeface="Sabon Next LT" panose="02000500000000000000" pitchFamily="2" charset="0"/>
              </a:rPr>
              <a:t>For all departments to understand the child’s holistic needs and ensure they are met.  The social work teams help to bring this work together and provide the social care package </a:t>
            </a:r>
            <a:r>
              <a:rPr lang="en-US" sz="2800" dirty="0" err="1">
                <a:solidFill>
                  <a:schemeClr val="accent6"/>
                </a:solidFill>
                <a:latin typeface="Sabon Next LT" panose="02000500000000000000" pitchFamily="2" charset="0"/>
                <a:cs typeface="Sabon Next LT" panose="02000500000000000000" pitchFamily="2" charset="0"/>
              </a:rPr>
              <a:t>ie</a:t>
            </a:r>
            <a:r>
              <a:rPr lang="en-US" sz="2800" dirty="0">
                <a:solidFill>
                  <a:schemeClr val="accent6"/>
                </a:solidFill>
                <a:latin typeface="Sabon Next LT" panose="02000500000000000000" pitchFamily="2" charset="0"/>
                <a:cs typeface="Sabon Next LT" panose="02000500000000000000" pitchFamily="2" charset="0"/>
              </a:rPr>
              <a:t>: a home for the child</a:t>
            </a:r>
          </a:p>
        </p:txBody>
      </p:sp>
    </p:spTree>
    <p:extLst>
      <p:ext uri="{BB962C8B-B14F-4D97-AF65-F5344CB8AC3E}">
        <p14:creationId xmlns:p14="http://schemas.microsoft.com/office/powerpoint/2010/main" val="2952923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371CEB5-0F43-BA22-C4E7-3A84E631DA11}"/>
              </a:ext>
            </a:extLst>
          </p:cNvPr>
          <p:cNvSpPr>
            <a:spLocks noGrp="1"/>
          </p:cNvSpPr>
          <p:nvPr>
            <p:ph type="title"/>
          </p:nvPr>
        </p:nvSpPr>
        <p:spPr/>
        <p:txBody>
          <a:bodyPr/>
          <a:lstStyle/>
          <a:p>
            <a:r>
              <a:rPr lang="en-US" dirty="0"/>
              <a:t>Partnership working</a:t>
            </a:r>
          </a:p>
        </p:txBody>
      </p:sp>
      <p:sp>
        <p:nvSpPr>
          <p:cNvPr id="101" name="Footer Placeholder 100">
            <a:extLst>
              <a:ext uri="{FF2B5EF4-FFF2-40B4-BE49-F238E27FC236}">
                <a16:creationId xmlns:a16="http://schemas.microsoft.com/office/drawing/2014/main" id="{A45E958A-ABCE-B639-C555-90CCC88988C5}"/>
              </a:ext>
            </a:extLst>
          </p:cNvPr>
          <p:cNvSpPr>
            <a:spLocks noGrp="1"/>
          </p:cNvSpPr>
          <p:nvPr>
            <p:ph type="ftr" sz="quarter" idx="11"/>
          </p:nvPr>
        </p:nvSpPr>
        <p:spPr/>
        <p:txBody>
          <a:bodyPr/>
          <a:lstStyle/>
          <a:p>
            <a:r>
              <a:rPr lang="en-US"/>
              <a:t>Presentation title</a:t>
            </a:r>
            <a:endParaRPr lang="en-US" dirty="0"/>
          </a:p>
        </p:txBody>
      </p:sp>
      <p:sp>
        <p:nvSpPr>
          <p:cNvPr id="102" name="Slide Number Placeholder 101">
            <a:extLst>
              <a:ext uri="{FF2B5EF4-FFF2-40B4-BE49-F238E27FC236}">
                <a16:creationId xmlns:a16="http://schemas.microsoft.com/office/drawing/2014/main" id="{51BDF1B8-4D26-9C08-3102-6224AA6A4D20}"/>
              </a:ext>
            </a:extLst>
          </p:cNvPr>
          <p:cNvSpPr>
            <a:spLocks noGrp="1"/>
          </p:cNvSpPr>
          <p:nvPr>
            <p:ph type="sldNum" sz="quarter" idx="12"/>
          </p:nvPr>
        </p:nvSpPr>
        <p:spPr/>
        <p:txBody>
          <a:bodyPr/>
          <a:lstStyle/>
          <a:p>
            <a:fld id="{48F63A3B-78C7-47BE-AE5E-E10140E04643}" type="slidenum">
              <a:rPr lang="en-US" smtClean="0"/>
              <a:pPr/>
              <a:t>6</a:t>
            </a:fld>
            <a:endParaRPr lang="en-US" dirty="0"/>
          </a:p>
        </p:txBody>
      </p:sp>
      <p:sp>
        <p:nvSpPr>
          <p:cNvPr id="2" name="Text Placeholder 1">
            <a:extLst>
              <a:ext uri="{FF2B5EF4-FFF2-40B4-BE49-F238E27FC236}">
                <a16:creationId xmlns:a16="http://schemas.microsoft.com/office/drawing/2014/main" id="{5FC63C25-FE2A-0C11-2CEA-A80AA78FC365}"/>
              </a:ext>
            </a:extLst>
          </p:cNvPr>
          <p:cNvSpPr>
            <a:spLocks noGrp="1"/>
          </p:cNvSpPr>
          <p:nvPr>
            <p:ph type="body" idx="1"/>
          </p:nvPr>
        </p:nvSpPr>
        <p:spPr>
          <a:xfrm>
            <a:off x="713232" y="1828800"/>
            <a:ext cx="3328416" cy="4471416"/>
          </a:xfrm>
        </p:spPr>
        <p:txBody>
          <a:bodyPr/>
          <a:lstStyle/>
          <a:p>
            <a:r>
              <a:rPr lang="en-US" dirty="0"/>
              <a:t>Health</a:t>
            </a:r>
          </a:p>
        </p:txBody>
      </p:sp>
      <p:sp>
        <p:nvSpPr>
          <p:cNvPr id="6" name="Text Placeholder 5">
            <a:extLst>
              <a:ext uri="{FF2B5EF4-FFF2-40B4-BE49-F238E27FC236}">
                <a16:creationId xmlns:a16="http://schemas.microsoft.com/office/drawing/2014/main" id="{5AD6749A-51D8-599C-7C31-9922CF228D32}"/>
              </a:ext>
            </a:extLst>
          </p:cNvPr>
          <p:cNvSpPr>
            <a:spLocks noGrp="1"/>
          </p:cNvSpPr>
          <p:nvPr>
            <p:ph type="body" sz="quarter" idx="18"/>
          </p:nvPr>
        </p:nvSpPr>
        <p:spPr>
          <a:xfrm>
            <a:off x="992124" y="2971800"/>
            <a:ext cx="2770632" cy="3185160"/>
          </a:xfrm>
        </p:spPr>
        <p:txBody>
          <a:bodyPr/>
          <a:lstStyle/>
          <a:p>
            <a:r>
              <a:rPr lang="en-US" sz="2000" dirty="0"/>
              <a:t>Complete IHA/RHA and ensure reports are sent to Childrens Services [CS]</a:t>
            </a:r>
          </a:p>
        </p:txBody>
      </p:sp>
      <p:sp>
        <p:nvSpPr>
          <p:cNvPr id="3" name="Text Placeholder 2">
            <a:extLst>
              <a:ext uri="{FF2B5EF4-FFF2-40B4-BE49-F238E27FC236}">
                <a16:creationId xmlns:a16="http://schemas.microsoft.com/office/drawing/2014/main" id="{A8753AB0-02A6-E89E-7E23-593DBF52F4E8}"/>
              </a:ext>
            </a:extLst>
          </p:cNvPr>
          <p:cNvSpPr>
            <a:spLocks noGrp="1"/>
          </p:cNvSpPr>
          <p:nvPr>
            <p:ph type="body" sz="quarter" idx="15"/>
          </p:nvPr>
        </p:nvSpPr>
        <p:spPr>
          <a:xfrm>
            <a:off x="4415409" y="1828800"/>
            <a:ext cx="3328416" cy="4471416"/>
          </a:xfrm>
        </p:spPr>
        <p:txBody>
          <a:bodyPr/>
          <a:lstStyle/>
          <a:p>
            <a:r>
              <a:rPr lang="en-US" dirty="0"/>
              <a:t>SEND</a:t>
            </a:r>
          </a:p>
        </p:txBody>
      </p:sp>
      <p:sp>
        <p:nvSpPr>
          <p:cNvPr id="7" name="Text Placeholder 6">
            <a:extLst>
              <a:ext uri="{FF2B5EF4-FFF2-40B4-BE49-F238E27FC236}">
                <a16:creationId xmlns:a16="http://schemas.microsoft.com/office/drawing/2014/main" id="{0BF56CE2-ADEB-1E22-50FB-9F2AB3786483}"/>
              </a:ext>
            </a:extLst>
          </p:cNvPr>
          <p:cNvSpPr>
            <a:spLocks noGrp="1"/>
          </p:cNvSpPr>
          <p:nvPr>
            <p:ph type="body" sz="quarter" idx="21"/>
          </p:nvPr>
        </p:nvSpPr>
        <p:spPr>
          <a:xfrm>
            <a:off x="4722876" y="2876550"/>
            <a:ext cx="2770632" cy="3423666"/>
          </a:xfrm>
        </p:spPr>
        <p:txBody>
          <a:bodyPr/>
          <a:lstStyle/>
          <a:p>
            <a:r>
              <a:rPr lang="en-US" sz="2000" dirty="0"/>
              <a:t>Complete EHCP’s and ensure they are uploaded to EYES in order that Childrens Services can locate them</a:t>
            </a:r>
          </a:p>
          <a:p>
            <a:r>
              <a:rPr lang="en-US" sz="2000" dirty="0"/>
              <a:t>Ensure Social Worker and BS in CS have the EHCP</a:t>
            </a:r>
          </a:p>
        </p:txBody>
      </p:sp>
      <p:sp>
        <p:nvSpPr>
          <p:cNvPr id="4" name="Text Placeholder 3">
            <a:extLst>
              <a:ext uri="{FF2B5EF4-FFF2-40B4-BE49-F238E27FC236}">
                <a16:creationId xmlns:a16="http://schemas.microsoft.com/office/drawing/2014/main" id="{03745CA7-A767-9133-8871-800B16D5D722}"/>
              </a:ext>
            </a:extLst>
          </p:cNvPr>
          <p:cNvSpPr>
            <a:spLocks noGrp="1"/>
          </p:cNvSpPr>
          <p:nvPr>
            <p:ph type="body" sz="quarter" idx="17"/>
          </p:nvPr>
        </p:nvSpPr>
        <p:spPr>
          <a:xfrm>
            <a:off x="8092440" y="1828800"/>
            <a:ext cx="3328416" cy="4800600"/>
          </a:xfrm>
        </p:spPr>
        <p:txBody>
          <a:bodyPr/>
          <a:lstStyle/>
          <a:p>
            <a:r>
              <a:rPr lang="en-GB" dirty="0"/>
              <a:t>Children’s services</a:t>
            </a:r>
            <a:endParaRPr lang="en-US" dirty="0"/>
          </a:p>
        </p:txBody>
      </p:sp>
      <p:sp>
        <p:nvSpPr>
          <p:cNvPr id="8" name="Text Placeholder 7">
            <a:extLst>
              <a:ext uri="{FF2B5EF4-FFF2-40B4-BE49-F238E27FC236}">
                <a16:creationId xmlns:a16="http://schemas.microsoft.com/office/drawing/2014/main" id="{7063C991-877C-CD1D-A03D-547E04121FE0}"/>
              </a:ext>
            </a:extLst>
          </p:cNvPr>
          <p:cNvSpPr>
            <a:spLocks noGrp="1"/>
          </p:cNvSpPr>
          <p:nvPr>
            <p:ph type="body" sz="quarter" idx="22"/>
          </p:nvPr>
        </p:nvSpPr>
        <p:spPr>
          <a:xfrm>
            <a:off x="8371332" y="2971800"/>
            <a:ext cx="2770632" cy="3185160"/>
          </a:xfrm>
        </p:spPr>
        <p:txBody>
          <a:bodyPr/>
          <a:lstStyle/>
          <a:p>
            <a:r>
              <a:rPr lang="en-US" sz="2000" dirty="0"/>
              <a:t>Have overall responsibility for CLA: to ensure IHA &amp; RHA completed, that they link to the EHCP, that EHCP is followed and that actions from IHA/RHA are carried out</a:t>
            </a:r>
          </a:p>
          <a:p>
            <a:endParaRPr lang="en-US" dirty="0"/>
          </a:p>
          <a:p>
            <a:endParaRPr lang="en-US" dirty="0"/>
          </a:p>
        </p:txBody>
      </p:sp>
    </p:spTree>
    <p:extLst>
      <p:ext uri="{BB962C8B-B14F-4D97-AF65-F5344CB8AC3E}">
        <p14:creationId xmlns:p14="http://schemas.microsoft.com/office/powerpoint/2010/main" val="249904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A9F02-7691-860D-49FF-ED4B13855D74}"/>
              </a:ext>
            </a:extLst>
          </p:cNvPr>
          <p:cNvSpPr>
            <a:spLocks noGrp="1"/>
          </p:cNvSpPr>
          <p:nvPr>
            <p:ph type="title"/>
          </p:nvPr>
        </p:nvSpPr>
        <p:spPr/>
        <p:txBody>
          <a:bodyPr/>
          <a:lstStyle/>
          <a:p>
            <a:r>
              <a:rPr lang="en-GB" dirty="0" err="1"/>
              <a:t>responsiblities</a:t>
            </a:r>
            <a:endParaRPr lang="en-GB" dirty="0"/>
          </a:p>
        </p:txBody>
      </p:sp>
      <p:sp>
        <p:nvSpPr>
          <p:cNvPr id="3" name="Footer Placeholder 2">
            <a:extLst>
              <a:ext uri="{FF2B5EF4-FFF2-40B4-BE49-F238E27FC236}">
                <a16:creationId xmlns:a16="http://schemas.microsoft.com/office/drawing/2014/main" id="{60BB5BF8-61D2-74DB-1D16-D2A0DC7423FB}"/>
              </a:ext>
            </a:extLst>
          </p:cNvPr>
          <p:cNvSpPr>
            <a:spLocks noGrp="1"/>
          </p:cNvSpPr>
          <p:nvPr>
            <p:ph type="ftr" sz="quarter" idx="11"/>
          </p:nvPr>
        </p:nvSpPr>
        <p:spPr/>
        <p:txBody>
          <a:bodyPr/>
          <a:lstStyle/>
          <a:p>
            <a:r>
              <a:rPr lang="en-US"/>
              <a:t>Presentation title</a:t>
            </a:r>
            <a:endParaRPr lang="en-US" dirty="0"/>
          </a:p>
        </p:txBody>
      </p:sp>
      <p:sp>
        <p:nvSpPr>
          <p:cNvPr id="4" name="Slide Number Placeholder 3">
            <a:extLst>
              <a:ext uri="{FF2B5EF4-FFF2-40B4-BE49-F238E27FC236}">
                <a16:creationId xmlns:a16="http://schemas.microsoft.com/office/drawing/2014/main" id="{787C79AD-5418-28E6-2CEA-A32D4273A30B}"/>
              </a:ext>
            </a:extLst>
          </p:cNvPr>
          <p:cNvSpPr>
            <a:spLocks noGrp="1"/>
          </p:cNvSpPr>
          <p:nvPr>
            <p:ph type="sldNum" sz="quarter" idx="12"/>
          </p:nvPr>
        </p:nvSpPr>
        <p:spPr/>
        <p:txBody>
          <a:bodyPr/>
          <a:lstStyle/>
          <a:p>
            <a:fld id="{48F63A3B-78C7-47BE-AE5E-E10140E04643}" type="slidenum">
              <a:rPr lang="en-US" smtClean="0"/>
              <a:pPr/>
              <a:t>7</a:t>
            </a:fld>
            <a:endParaRPr lang="en-US" dirty="0"/>
          </a:p>
        </p:txBody>
      </p:sp>
      <p:sp>
        <p:nvSpPr>
          <p:cNvPr id="5" name="Text Placeholder 4">
            <a:extLst>
              <a:ext uri="{FF2B5EF4-FFF2-40B4-BE49-F238E27FC236}">
                <a16:creationId xmlns:a16="http://schemas.microsoft.com/office/drawing/2014/main" id="{27A62AA9-E45C-D2C1-F0AB-3DC94E1F6788}"/>
              </a:ext>
            </a:extLst>
          </p:cNvPr>
          <p:cNvSpPr>
            <a:spLocks noGrp="1"/>
          </p:cNvSpPr>
          <p:nvPr>
            <p:ph type="body" idx="1"/>
          </p:nvPr>
        </p:nvSpPr>
        <p:spPr>
          <a:xfrm>
            <a:off x="685338" y="1609344"/>
            <a:ext cx="2011680" cy="990981"/>
          </a:xfrm>
        </p:spPr>
        <p:txBody>
          <a:bodyPr/>
          <a:lstStyle/>
          <a:p>
            <a:r>
              <a:rPr lang="en-GB" dirty="0"/>
              <a:t>Health	</a:t>
            </a:r>
          </a:p>
        </p:txBody>
      </p:sp>
      <p:sp>
        <p:nvSpPr>
          <p:cNvPr id="7" name="Text Placeholder 6">
            <a:extLst>
              <a:ext uri="{FF2B5EF4-FFF2-40B4-BE49-F238E27FC236}">
                <a16:creationId xmlns:a16="http://schemas.microsoft.com/office/drawing/2014/main" id="{395FE804-EDC2-8290-F68E-3210BD659088}"/>
              </a:ext>
            </a:extLst>
          </p:cNvPr>
          <p:cNvSpPr>
            <a:spLocks noGrp="1"/>
          </p:cNvSpPr>
          <p:nvPr>
            <p:ph type="body" sz="quarter" idx="18"/>
          </p:nvPr>
        </p:nvSpPr>
        <p:spPr>
          <a:xfrm>
            <a:off x="731058" y="2676525"/>
            <a:ext cx="1920240" cy="2583479"/>
          </a:xfrm>
        </p:spPr>
        <p:txBody>
          <a:bodyPr/>
          <a:lstStyle/>
          <a:p>
            <a:r>
              <a:rPr lang="en-GB" dirty="0"/>
              <a:t>Completes IHA/RHA and considers info on EHCP, makes health recommendations for carer, social worker, and info shared with A</a:t>
            </a:r>
          </a:p>
        </p:txBody>
      </p:sp>
      <p:sp>
        <p:nvSpPr>
          <p:cNvPr id="8" name="Text Placeholder 7">
            <a:extLst>
              <a:ext uri="{FF2B5EF4-FFF2-40B4-BE49-F238E27FC236}">
                <a16:creationId xmlns:a16="http://schemas.microsoft.com/office/drawing/2014/main" id="{E238701B-1933-A6A5-3141-C42F7DF38F79}"/>
              </a:ext>
            </a:extLst>
          </p:cNvPr>
          <p:cNvSpPr>
            <a:spLocks noGrp="1"/>
          </p:cNvSpPr>
          <p:nvPr>
            <p:ph type="body" sz="quarter" idx="3"/>
          </p:nvPr>
        </p:nvSpPr>
        <p:spPr>
          <a:xfrm>
            <a:off x="2900910" y="1609344"/>
            <a:ext cx="2011680" cy="3791331"/>
          </a:xfrm>
        </p:spPr>
        <p:txBody>
          <a:bodyPr/>
          <a:lstStyle/>
          <a:p>
            <a:r>
              <a:rPr lang="en-GB" dirty="0"/>
              <a:t>Cs business support </a:t>
            </a:r>
          </a:p>
        </p:txBody>
      </p:sp>
      <p:sp>
        <p:nvSpPr>
          <p:cNvPr id="10" name="Text Placeholder 9">
            <a:extLst>
              <a:ext uri="{FF2B5EF4-FFF2-40B4-BE49-F238E27FC236}">
                <a16:creationId xmlns:a16="http://schemas.microsoft.com/office/drawing/2014/main" id="{BD85EC6C-0117-56FC-5660-D5E59D2BE032}"/>
              </a:ext>
            </a:extLst>
          </p:cNvPr>
          <p:cNvSpPr>
            <a:spLocks noGrp="1"/>
          </p:cNvSpPr>
          <p:nvPr>
            <p:ph type="body" sz="quarter" idx="19"/>
          </p:nvPr>
        </p:nvSpPr>
        <p:spPr>
          <a:xfrm>
            <a:off x="2946630" y="2876170"/>
            <a:ext cx="1920240" cy="2610230"/>
          </a:xfrm>
        </p:spPr>
        <p:txBody>
          <a:bodyPr/>
          <a:lstStyle/>
          <a:p>
            <a:r>
              <a:rPr lang="en-GB" dirty="0"/>
              <a:t>Inform agencies child comes into care</a:t>
            </a:r>
          </a:p>
          <a:p>
            <a:r>
              <a:rPr lang="en-GB" dirty="0"/>
              <a:t>Logs referral dates on LCS and tracks process</a:t>
            </a:r>
          </a:p>
          <a:p>
            <a:r>
              <a:rPr lang="en-GB" dirty="0"/>
              <a:t>Continue to check EYES at every RHA referral for a new EHCP</a:t>
            </a:r>
          </a:p>
        </p:txBody>
      </p:sp>
      <p:sp>
        <p:nvSpPr>
          <p:cNvPr id="11" name="Text Placeholder 10">
            <a:extLst>
              <a:ext uri="{FF2B5EF4-FFF2-40B4-BE49-F238E27FC236}">
                <a16:creationId xmlns:a16="http://schemas.microsoft.com/office/drawing/2014/main" id="{16A57943-243E-7686-23DF-98BA8619D694}"/>
              </a:ext>
            </a:extLst>
          </p:cNvPr>
          <p:cNvSpPr>
            <a:spLocks noGrp="1"/>
          </p:cNvSpPr>
          <p:nvPr>
            <p:ph type="body" sz="quarter" idx="13"/>
          </p:nvPr>
        </p:nvSpPr>
        <p:spPr>
          <a:xfrm>
            <a:off x="5106959" y="1609344"/>
            <a:ext cx="2011680" cy="1266824"/>
          </a:xfrm>
        </p:spPr>
        <p:txBody>
          <a:bodyPr/>
          <a:lstStyle/>
          <a:p>
            <a:r>
              <a:rPr lang="en-GB" dirty="0"/>
              <a:t>Social worker</a:t>
            </a:r>
          </a:p>
        </p:txBody>
      </p:sp>
      <p:sp>
        <p:nvSpPr>
          <p:cNvPr id="13" name="Text Placeholder 12">
            <a:extLst>
              <a:ext uri="{FF2B5EF4-FFF2-40B4-BE49-F238E27FC236}">
                <a16:creationId xmlns:a16="http://schemas.microsoft.com/office/drawing/2014/main" id="{87E71FF9-283A-F14F-184B-A77F6DDC06CA}"/>
              </a:ext>
            </a:extLst>
          </p:cNvPr>
          <p:cNvSpPr>
            <a:spLocks noGrp="1"/>
          </p:cNvSpPr>
          <p:nvPr>
            <p:ph type="body" sz="quarter" idx="20"/>
          </p:nvPr>
        </p:nvSpPr>
        <p:spPr>
          <a:xfrm>
            <a:off x="5162204" y="2876171"/>
            <a:ext cx="1920240" cy="2383834"/>
          </a:xfrm>
        </p:spPr>
        <p:txBody>
          <a:bodyPr/>
          <a:lstStyle/>
          <a:p>
            <a:r>
              <a:rPr lang="en-GB" dirty="0"/>
              <a:t>Checks IHA/RHA referral, supports BS to gather info </a:t>
            </a:r>
          </a:p>
          <a:p>
            <a:r>
              <a:rPr lang="en-GB" dirty="0"/>
              <a:t>Ensure EHCP lozenge on child’s file if applicable</a:t>
            </a:r>
          </a:p>
          <a:p>
            <a:r>
              <a:rPr lang="en-GB" dirty="0"/>
              <a:t> Shares outcome with carer and parent</a:t>
            </a:r>
          </a:p>
          <a:p>
            <a:endParaRPr lang="en-GB" dirty="0"/>
          </a:p>
        </p:txBody>
      </p:sp>
      <p:sp>
        <p:nvSpPr>
          <p:cNvPr id="14" name="Text Placeholder 13">
            <a:extLst>
              <a:ext uri="{FF2B5EF4-FFF2-40B4-BE49-F238E27FC236}">
                <a16:creationId xmlns:a16="http://schemas.microsoft.com/office/drawing/2014/main" id="{04B7C35C-9024-0AA4-FF6E-A7AF8FD442DE}"/>
              </a:ext>
            </a:extLst>
          </p:cNvPr>
          <p:cNvSpPr>
            <a:spLocks noGrp="1"/>
          </p:cNvSpPr>
          <p:nvPr>
            <p:ph type="body" sz="quarter" idx="15"/>
          </p:nvPr>
        </p:nvSpPr>
        <p:spPr>
          <a:xfrm>
            <a:off x="7332057" y="1597997"/>
            <a:ext cx="2011680" cy="1278172"/>
          </a:xfrm>
        </p:spPr>
        <p:txBody>
          <a:bodyPr/>
          <a:lstStyle/>
          <a:p>
            <a:r>
              <a:rPr lang="en-GB" dirty="0"/>
              <a:t>SEND </a:t>
            </a:r>
          </a:p>
        </p:txBody>
      </p:sp>
      <p:sp>
        <p:nvSpPr>
          <p:cNvPr id="16" name="Text Placeholder 15">
            <a:extLst>
              <a:ext uri="{FF2B5EF4-FFF2-40B4-BE49-F238E27FC236}">
                <a16:creationId xmlns:a16="http://schemas.microsoft.com/office/drawing/2014/main" id="{E329AEC8-8DA2-FF2D-6C88-37ECDA86F2D8}"/>
              </a:ext>
            </a:extLst>
          </p:cNvPr>
          <p:cNvSpPr>
            <a:spLocks noGrp="1"/>
          </p:cNvSpPr>
          <p:nvPr>
            <p:ph type="body" sz="quarter" idx="21"/>
          </p:nvPr>
        </p:nvSpPr>
        <p:spPr>
          <a:xfrm>
            <a:off x="7377777" y="2876170"/>
            <a:ext cx="1920240" cy="2383834"/>
          </a:xfrm>
        </p:spPr>
        <p:txBody>
          <a:bodyPr/>
          <a:lstStyle/>
          <a:p>
            <a:r>
              <a:rPr lang="en-GB" dirty="0"/>
              <a:t>Ensure CS have EHCP to send to health, updates their records with outcome of IHA/RHA.  Considers if action needed to amend EHCP as result of health assessment</a:t>
            </a:r>
          </a:p>
        </p:txBody>
      </p:sp>
      <p:sp>
        <p:nvSpPr>
          <p:cNvPr id="19" name="Text Placeholder 18">
            <a:extLst>
              <a:ext uri="{FF2B5EF4-FFF2-40B4-BE49-F238E27FC236}">
                <a16:creationId xmlns:a16="http://schemas.microsoft.com/office/drawing/2014/main" id="{8A5AFDB9-876B-F94B-7861-BD5F9128C43E}"/>
              </a:ext>
            </a:extLst>
          </p:cNvPr>
          <p:cNvSpPr>
            <a:spLocks noGrp="1"/>
          </p:cNvSpPr>
          <p:nvPr>
            <p:ph type="body" sz="quarter" idx="22"/>
          </p:nvPr>
        </p:nvSpPr>
        <p:spPr>
          <a:xfrm>
            <a:off x="9593349" y="3888404"/>
            <a:ext cx="1867593" cy="1293196"/>
          </a:xfrm>
        </p:spPr>
        <p:txBody>
          <a:bodyPr/>
          <a:lstStyle/>
          <a:p>
            <a:r>
              <a:rPr lang="en-GB" dirty="0"/>
              <a:t>Service Manager’s oversee the process</a:t>
            </a:r>
          </a:p>
        </p:txBody>
      </p:sp>
    </p:spTree>
    <p:extLst>
      <p:ext uri="{BB962C8B-B14F-4D97-AF65-F5344CB8AC3E}">
        <p14:creationId xmlns:p14="http://schemas.microsoft.com/office/powerpoint/2010/main" val="1776854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14931-2202-0E76-4EDA-CE397AD0C5CB}"/>
              </a:ext>
            </a:extLst>
          </p:cNvPr>
          <p:cNvSpPr>
            <a:spLocks noGrp="1"/>
          </p:cNvSpPr>
          <p:nvPr>
            <p:ph type="title"/>
          </p:nvPr>
        </p:nvSpPr>
        <p:spPr>
          <a:xfrm>
            <a:off x="4224528" y="731520"/>
            <a:ext cx="6766560" cy="944880"/>
          </a:xfrm>
        </p:spPr>
        <p:txBody>
          <a:bodyPr/>
          <a:lstStyle/>
          <a:p>
            <a:r>
              <a:rPr lang="en-GB" dirty="0"/>
              <a:t>IHA referrals</a:t>
            </a:r>
          </a:p>
        </p:txBody>
      </p:sp>
      <p:sp>
        <p:nvSpPr>
          <p:cNvPr id="3" name="Content Placeholder 2">
            <a:extLst>
              <a:ext uri="{FF2B5EF4-FFF2-40B4-BE49-F238E27FC236}">
                <a16:creationId xmlns:a16="http://schemas.microsoft.com/office/drawing/2014/main" id="{FAB484DB-1DA9-F297-C3EE-3E49626CB319}"/>
              </a:ext>
            </a:extLst>
          </p:cNvPr>
          <p:cNvSpPr>
            <a:spLocks noGrp="1"/>
          </p:cNvSpPr>
          <p:nvPr>
            <p:ph idx="1"/>
          </p:nvPr>
        </p:nvSpPr>
        <p:spPr>
          <a:xfrm>
            <a:off x="4224528" y="1676400"/>
            <a:ext cx="6766560" cy="4450080"/>
          </a:xfrm>
        </p:spPr>
        <p:txBody>
          <a:bodyPr/>
          <a:lstStyle/>
          <a:p>
            <a:r>
              <a:rPr lang="en-US" sz="2400" dirty="0"/>
              <a:t>For an IHA to be completed by health on time it is essential that the social work team refer to health within 48 hours of the child coming into care:</a:t>
            </a:r>
          </a:p>
          <a:p>
            <a:endParaRPr lang="en-US" sz="2400" dirty="0"/>
          </a:p>
          <a:p>
            <a:r>
              <a:rPr lang="en-US" sz="2400" b="1" dirty="0"/>
              <a:t>Good news </a:t>
            </a:r>
            <a:r>
              <a:rPr lang="en-US" sz="2400" dirty="0"/>
              <a:t>is that Business Support Administrators for each quadrant are on hand to start the referral for you and send it off to the correct department, they will record this on LCS for you.  </a:t>
            </a:r>
          </a:p>
          <a:p>
            <a:endParaRPr lang="en-US" sz="1600" dirty="0"/>
          </a:p>
          <a:p>
            <a:r>
              <a:rPr lang="en-GB" dirty="0"/>
              <a:t>IHA are essential for all children, they have often suffered abuse and neglect so meeting health needs as early as possible is key.  It can also provide evidence of abuse and neglect for court proceedings </a:t>
            </a:r>
          </a:p>
        </p:txBody>
      </p:sp>
      <p:sp>
        <p:nvSpPr>
          <p:cNvPr id="4" name="Footer Placeholder 3">
            <a:extLst>
              <a:ext uri="{FF2B5EF4-FFF2-40B4-BE49-F238E27FC236}">
                <a16:creationId xmlns:a16="http://schemas.microsoft.com/office/drawing/2014/main" id="{5E8CFC35-3E0C-DEC3-BFC6-4AF718D3AA90}"/>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96EAF87F-FCB4-A059-302E-FB9A60DD7764}"/>
              </a:ext>
            </a:extLst>
          </p:cNvPr>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40509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F2B34-54FB-97AB-3B5F-D886EFF95E36}"/>
              </a:ext>
            </a:extLst>
          </p:cNvPr>
          <p:cNvSpPr>
            <a:spLocks noGrp="1"/>
          </p:cNvSpPr>
          <p:nvPr>
            <p:ph type="title"/>
          </p:nvPr>
        </p:nvSpPr>
        <p:spPr>
          <a:xfrm>
            <a:off x="4224528" y="828675"/>
            <a:ext cx="6766560" cy="752475"/>
          </a:xfrm>
        </p:spPr>
        <p:txBody>
          <a:bodyPr/>
          <a:lstStyle/>
          <a:p>
            <a:r>
              <a:rPr lang="en-GB" sz="3200" dirty="0"/>
              <a:t>Actions</a:t>
            </a:r>
            <a:r>
              <a:rPr lang="en-GB" dirty="0"/>
              <a:t> </a:t>
            </a:r>
          </a:p>
        </p:txBody>
      </p:sp>
      <p:sp>
        <p:nvSpPr>
          <p:cNvPr id="3" name="Content Placeholder 2">
            <a:extLst>
              <a:ext uri="{FF2B5EF4-FFF2-40B4-BE49-F238E27FC236}">
                <a16:creationId xmlns:a16="http://schemas.microsoft.com/office/drawing/2014/main" id="{2219EBB2-3F44-E19A-1ECE-BCB1AF2EB5F9}"/>
              </a:ext>
            </a:extLst>
          </p:cNvPr>
          <p:cNvSpPr>
            <a:spLocks noGrp="1"/>
          </p:cNvSpPr>
          <p:nvPr>
            <p:ph idx="1"/>
          </p:nvPr>
        </p:nvSpPr>
        <p:spPr>
          <a:xfrm>
            <a:off x="4224528" y="1466849"/>
            <a:ext cx="6766560" cy="4562475"/>
          </a:xfrm>
        </p:spPr>
        <p:txBody>
          <a:bodyPr/>
          <a:lstStyle/>
          <a:p>
            <a:pPr marL="342900" indent="-342900">
              <a:buAutoNum type="arabicPeriod"/>
            </a:pPr>
            <a:endParaRPr lang="en-US" sz="2400" dirty="0"/>
          </a:p>
          <a:p>
            <a:pPr marL="342900" indent="-342900">
              <a:buFont typeface="Arial" panose="020B0604020202020204" pitchFamily="34" charset="0"/>
              <a:buAutoNum type="arabicPeriod"/>
            </a:pPr>
            <a:r>
              <a:rPr lang="en-US" sz="2400" dirty="0"/>
              <a:t>Social Worker tells their area BS </a:t>
            </a:r>
            <a:r>
              <a:rPr lang="en-US" sz="2400" b="1" i="1" u="sng" dirty="0"/>
              <a:t>immediately</a:t>
            </a:r>
            <a:r>
              <a:rPr lang="en-US" sz="2400" dirty="0"/>
              <a:t> a child comes into care, </a:t>
            </a:r>
            <a:r>
              <a:rPr lang="en-US" sz="2400" b="1" i="1" u="sng" dirty="0"/>
              <a:t>prior</a:t>
            </a:r>
            <a:r>
              <a:rPr lang="en-US" sz="2400" dirty="0"/>
              <a:t> to coming into care, or that there is a possibility of child coming into care</a:t>
            </a:r>
          </a:p>
          <a:p>
            <a:pPr marL="342900" indent="-342900">
              <a:buFont typeface="Arial" panose="020B0604020202020204" pitchFamily="34" charset="0"/>
              <a:buAutoNum type="arabicPeriod"/>
            </a:pPr>
            <a:r>
              <a:rPr lang="en-US" sz="2400" dirty="0"/>
              <a:t>Social Worker gains signed consent from parents for child to come into care, including to have an IHA and RHA’s, this forms rolling consent, and for the parents' health information to be shared with the Pediatrician who carries out the IHA  [PH form [Parent Health]], and M&amp;B form [mother and baby form]. </a:t>
            </a:r>
          </a:p>
          <a:p>
            <a:endParaRPr lang="en-GB" dirty="0"/>
          </a:p>
        </p:txBody>
      </p:sp>
      <p:sp>
        <p:nvSpPr>
          <p:cNvPr id="4" name="Footer Placeholder 3">
            <a:extLst>
              <a:ext uri="{FF2B5EF4-FFF2-40B4-BE49-F238E27FC236}">
                <a16:creationId xmlns:a16="http://schemas.microsoft.com/office/drawing/2014/main" id="{ABDDA2FB-454D-269A-A093-0F39256C3BD1}"/>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6D6D8654-8545-7404-B6A0-1BAE9193AEBE}"/>
              </a:ext>
            </a:extLst>
          </p:cNvPr>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2623312391"/>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74e0d5-85b9-4489-a434-b09b03337bcf" xsi:nil="true"/>
    <lcf76f155ced4ddcb4097134ff3c332f xmlns="103a8eae-f6cb-433f-9ffe-677911f1a41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79D0DE59CDD44882CEDDD23CEBF0D2" ma:contentTypeVersion="12" ma:contentTypeDescription="Create a new document." ma:contentTypeScope="" ma:versionID="15424b836edd8c111401ab8b565786a7">
  <xsd:schema xmlns:xsd="http://www.w3.org/2001/XMLSchema" xmlns:xs="http://www.w3.org/2001/XMLSchema" xmlns:p="http://schemas.microsoft.com/office/2006/metadata/properties" xmlns:ns2="103a8eae-f6cb-433f-9ffe-677911f1a412" xmlns:ns3="1d74e0d5-85b9-4489-a434-b09b03337bcf" targetNamespace="http://schemas.microsoft.com/office/2006/metadata/properties" ma:root="true" ma:fieldsID="008b1d2bfb67762949bbf6a0bc3f9610" ns2:_="" ns3:_="">
    <xsd:import namespace="103a8eae-f6cb-433f-9ffe-677911f1a412"/>
    <xsd:import namespace="1d74e0d5-85b9-4489-a434-b09b03337b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3a8eae-f6cb-433f-9ffe-677911f1a4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1606f1c-e8f3-4eea-8781-18564de9924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74e0d5-85b9-4489-a434-b09b03337b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5861573-1293-4895-80c0-a0d9815e3b9b}" ma:internalName="TaxCatchAll" ma:showField="CatchAllData" ma:web="1d74e0d5-85b9-4489-a434-b09b03337b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CB53DD-6C33-407E-A903-2D977AF5233F}">
  <ds:schemaRefs>
    <ds:schemaRef ds:uri="http://www.w3.org/XML/1998/namespace"/>
    <ds:schemaRef ds:uri="1d74e0d5-85b9-4489-a434-b09b03337bcf"/>
    <ds:schemaRef ds:uri="http://purl.org/dc/terms/"/>
    <ds:schemaRef ds:uri="http://schemas.microsoft.com/office/2006/documentManagement/types"/>
    <ds:schemaRef ds:uri="http://purl.org/dc/elements/1.1/"/>
    <ds:schemaRef ds:uri="http://schemas.microsoft.com/office/infopath/2007/PartnerControls"/>
    <ds:schemaRef ds:uri="103a8eae-f6cb-433f-9ffe-677911f1a412"/>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6603A0A-800A-481C-AAC8-5656DC2AC559}">
  <ds:schemaRefs>
    <ds:schemaRef ds:uri="http://schemas.microsoft.com/sharepoint/v3/contenttype/forms"/>
  </ds:schemaRefs>
</ds:datastoreItem>
</file>

<file path=customXml/itemProps3.xml><?xml version="1.0" encoding="utf-8"?>
<ds:datastoreItem xmlns:ds="http://schemas.openxmlformats.org/officeDocument/2006/customXml" ds:itemID="{61A8E79B-CD5C-47CF-AAF4-715EAADC4E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3a8eae-f6cb-433f-9ffe-677911f1a412"/>
    <ds:schemaRef ds:uri="1d74e0d5-85b9-4489-a434-b09b03337b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{E0AF1E87-2CB2-4425-9727-156D22A023F7}tf78438558_win32</Template>
  <TotalTime>6658</TotalTime>
  <Words>1040</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Sabon Next LT</vt:lpstr>
      <vt:lpstr>Office Theme</vt:lpstr>
      <vt:lpstr>Initial and Review Health Assessment- send/EHCP pathway for Children in Care </vt:lpstr>
      <vt:lpstr>Purpose of today</vt:lpstr>
      <vt:lpstr>Introduction</vt:lpstr>
      <vt:lpstr>PowerPoint Presentation</vt:lpstr>
      <vt:lpstr>PRIMARY GOAL</vt:lpstr>
      <vt:lpstr>Partnership working</vt:lpstr>
      <vt:lpstr>responsiblities</vt:lpstr>
      <vt:lpstr>IHA referrals</vt:lpstr>
      <vt:lpstr>Actions </vt:lpstr>
      <vt:lpstr>Actions cont</vt:lpstr>
      <vt:lpstr>Pathway acronyms</vt:lpstr>
      <vt:lpstr>PowerPoint Presentation</vt:lpstr>
      <vt:lpstr>SUMMARY </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and Review Health Assessment communication pathway with SEND/EHCP </dc:title>
  <dc:subject/>
  <dc:creator>Susan Conway</dc:creator>
  <cp:lastModifiedBy>Susan Conway</cp:lastModifiedBy>
  <cp:revision>1</cp:revision>
  <dcterms:created xsi:type="dcterms:W3CDTF">2023-01-13T17:29:12Z</dcterms:created>
  <dcterms:modified xsi:type="dcterms:W3CDTF">2023-01-19T11:37:39Z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0x0101001679D0DE59CDD44882CEDDD23CEBF0D2</vt:lpwstr>
  </property>
  <property fmtid="{D5CDD505-2E9C-101B-9397-08002B2CF9AE}" pid="3" name="MediaServiceImageTags">
    <vt:lpwstr/>
  </property>
</Properties>
</file>