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2" r:id="rId2"/>
    <p:sldId id="488" r:id="rId3"/>
    <p:sldId id="509" r:id="rId4"/>
    <p:sldId id="497" r:id="rId5"/>
    <p:sldId id="392" r:id="rId6"/>
    <p:sldId id="498" r:id="rId7"/>
    <p:sldId id="394" r:id="rId8"/>
    <p:sldId id="396" r:id="rId9"/>
    <p:sldId id="523" r:id="rId10"/>
    <p:sldId id="535" r:id="rId11"/>
    <p:sldId id="477" r:id="rId12"/>
    <p:sldId id="432" r:id="rId13"/>
    <p:sldId id="532" r:id="rId14"/>
    <p:sldId id="522" r:id="rId15"/>
    <p:sldId id="417" r:id="rId16"/>
    <p:sldId id="414" r:id="rId17"/>
    <p:sldId id="418" r:id="rId18"/>
    <p:sldId id="533" r:id="rId19"/>
    <p:sldId id="401" r:id="rId20"/>
    <p:sldId id="410" r:id="rId21"/>
    <p:sldId id="553" r:id="rId22"/>
    <p:sldId id="534" r:id="rId23"/>
    <p:sldId id="441" r:id="rId24"/>
    <p:sldId id="585" r:id="rId25"/>
    <p:sldId id="536" r:id="rId26"/>
    <p:sldId id="570" r:id="rId27"/>
    <p:sldId id="571" r:id="rId28"/>
    <p:sldId id="572" r:id="rId29"/>
    <p:sldId id="573" r:id="rId30"/>
    <p:sldId id="586" r:id="rId31"/>
    <p:sldId id="587" r:id="rId32"/>
    <p:sldId id="5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03" autoAdjust="0"/>
  </p:normalViewPr>
  <p:slideViewPr>
    <p:cSldViewPr snapToGrid="0" showGuides="1">
      <p:cViewPr varScale="1">
        <p:scale>
          <a:sx n="83" d="100"/>
          <a:sy n="83" d="100"/>
        </p:scale>
        <p:origin x="566"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446CE-A175-4AA0-9898-1DB352CDB9F4}" type="doc">
      <dgm:prSet loTypeId="urn:microsoft.com/office/officeart/2005/8/layout/gear1" loCatId="cycle" qsTypeId="urn:microsoft.com/office/officeart/2005/8/quickstyle/3d7" qsCatId="3D" csTypeId="urn:microsoft.com/office/officeart/2005/8/colors/accent0_3" csCatId="mainScheme" phldr="1"/>
      <dgm:spPr/>
    </dgm:pt>
    <dgm:pt modelId="{24A0EB94-EC1A-41CB-9ADD-51200A398E3C}">
      <dgm:prSet phldrT="[Text]"/>
      <dgm:spPr/>
      <dgm:t>
        <a:bodyPr/>
        <a:lstStyle/>
        <a:p>
          <a:r>
            <a:rPr lang="en-US" dirty="0"/>
            <a:t>Behaviour </a:t>
          </a:r>
        </a:p>
      </dgm:t>
    </dgm:pt>
    <dgm:pt modelId="{46350E83-EAC5-48C5-B702-E6ED2B56281D}" type="parTrans" cxnId="{55F5BC05-DCC8-4044-ABE3-0AE9E160E119}">
      <dgm:prSet/>
      <dgm:spPr/>
      <dgm:t>
        <a:bodyPr/>
        <a:lstStyle/>
        <a:p>
          <a:endParaRPr lang="en-US"/>
        </a:p>
      </dgm:t>
    </dgm:pt>
    <dgm:pt modelId="{F2F4D1DF-633C-4659-8FC4-70B247DB665B}" type="sibTrans" cxnId="{55F5BC05-DCC8-4044-ABE3-0AE9E160E119}">
      <dgm:prSet/>
      <dgm:spPr/>
      <dgm:t>
        <a:bodyPr/>
        <a:lstStyle/>
        <a:p>
          <a:endParaRPr lang="en-US"/>
        </a:p>
      </dgm:t>
    </dgm:pt>
    <dgm:pt modelId="{C6BF9FE5-299B-41FD-A653-18E5F9570BF7}">
      <dgm:prSet phldrT="[Text]"/>
      <dgm:spPr/>
      <dgm:t>
        <a:bodyPr/>
        <a:lstStyle/>
        <a:p>
          <a:r>
            <a:rPr lang="en-US" dirty="0"/>
            <a:t>Beliefs </a:t>
          </a:r>
        </a:p>
      </dgm:t>
    </dgm:pt>
    <dgm:pt modelId="{7A528B4B-6BB6-4C8D-A183-1190AA622A21}" type="parTrans" cxnId="{FF0A184A-312F-451B-AA16-0750E490D21B}">
      <dgm:prSet/>
      <dgm:spPr/>
      <dgm:t>
        <a:bodyPr/>
        <a:lstStyle/>
        <a:p>
          <a:endParaRPr lang="en-US"/>
        </a:p>
      </dgm:t>
    </dgm:pt>
    <dgm:pt modelId="{1934A978-1411-4B0B-9082-39CC26448134}" type="sibTrans" cxnId="{FF0A184A-312F-451B-AA16-0750E490D21B}">
      <dgm:prSet/>
      <dgm:spPr/>
      <dgm:t>
        <a:bodyPr/>
        <a:lstStyle/>
        <a:p>
          <a:endParaRPr lang="en-US"/>
        </a:p>
      </dgm:t>
    </dgm:pt>
    <dgm:pt modelId="{7E586FBA-D8C4-42A6-9B30-2D4A07AE0159}">
      <dgm:prSet phldrT="[Text]"/>
      <dgm:spPr/>
      <dgm:t>
        <a:bodyPr/>
        <a:lstStyle/>
        <a:p>
          <a:r>
            <a:rPr lang="en-US" dirty="0"/>
            <a:t>Values</a:t>
          </a:r>
        </a:p>
      </dgm:t>
    </dgm:pt>
    <dgm:pt modelId="{EFB252B8-9A9F-4261-AF73-ED47E253BD2C}" type="parTrans" cxnId="{EC6980D1-937F-4AA1-AF46-16117DA9DE66}">
      <dgm:prSet/>
      <dgm:spPr/>
      <dgm:t>
        <a:bodyPr/>
        <a:lstStyle/>
        <a:p>
          <a:endParaRPr lang="en-US"/>
        </a:p>
      </dgm:t>
    </dgm:pt>
    <dgm:pt modelId="{D484AB7A-CECA-42C1-B7F3-A220F8C832BB}" type="sibTrans" cxnId="{EC6980D1-937F-4AA1-AF46-16117DA9DE66}">
      <dgm:prSet/>
      <dgm:spPr/>
      <dgm:t>
        <a:bodyPr/>
        <a:lstStyle/>
        <a:p>
          <a:endParaRPr lang="en-US"/>
        </a:p>
      </dgm:t>
    </dgm:pt>
    <dgm:pt modelId="{91C862D7-6200-4264-B40A-B79C3C884235}" type="pres">
      <dgm:prSet presAssocID="{862446CE-A175-4AA0-9898-1DB352CDB9F4}" presName="composite" presStyleCnt="0">
        <dgm:presLayoutVars>
          <dgm:chMax val="3"/>
          <dgm:animLvl val="lvl"/>
          <dgm:resizeHandles val="exact"/>
        </dgm:presLayoutVars>
      </dgm:prSet>
      <dgm:spPr/>
    </dgm:pt>
    <dgm:pt modelId="{7D8CD879-7FFC-4963-9725-BFBD3F9F48F9}" type="pres">
      <dgm:prSet presAssocID="{24A0EB94-EC1A-41CB-9ADD-51200A398E3C}" presName="gear1" presStyleLbl="node1" presStyleIdx="0" presStyleCnt="3">
        <dgm:presLayoutVars>
          <dgm:chMax val="1"/>
          <dgm:bulletEnabled val="1"/>
        </dgm:presLayoutVars>
      </dgm:prSet>
      <dgm:spPr/>
    </dgm:pt>
    <dgm:pt modelId="{1F67A95A-A604-4382-9911-70F1C63FEA7A}" type="pres">
      <dgm:prSet presAssocID="{24A0EB94-EC1A-41CB-9ADD-51200A398E3C}" presName="gear1srcNode" presStyleLbl="node1" presStyleIdx="0" presStyleCnt="3"/>
      <dgm:spPr/>
    </dgm:pt>
    <dgm:pt modelId="{B9A8BF18-3691-4B3D-91E8-B57E6D1D277C}" type="pres">
      <dgm:prSet presAssocID="{24A0EB94-EC1A-41CB-9ADD-51200A398E3C}" presName="gear1dstNode" presStyleLbl="node1" presStyleIdx="0" presStyleCnt="3"/>
      <dgm:spPr/>
    </dgm:pt>
    <dgm:pt modelId="{D718D6DA-2F16-4A95-948F-BDF26B319EB7}" type="pres">
      <dgm:prSet presAssocID="{C6BF9FE5-299B-41FD-A653-18E5F9570BF7}" presName="gear2" presStyleLbl="node1" presStyleIdx="1" presStyleCnt="3">
        <dgm:presLayoutVars>
          <dgm:chMax val="1"/>
          <dgm:bulletEnabled val="1"/>
        </dgm:presLayoutVars>
      </dgm:prSet>
      <dgm:spPr/>
    </dgm:pt>
    <dgm:pt modelId="{422172BA-844D-40ED-84B8-54CDAA46E636}" type="pres">
      <dgm:prSet presAssocID="{C6BF9FE5-299B-41FD-A653-18E5F9570BF7}" presName="gear2srcNode" presStyleLbl="node1" presStyleIdx="1" presStyleCnt="3"/>
      <dgm:spPr/>
    </dgm:pt>
    <dgm:pt modelId="{5E4BA1EA-5716-45C6-B6EF-D6DDDFF23DF4}" type="pres">
      <dgm:prSet presAssocID="{C6BF9FE5-299B-41FD-A653-18E5F9570BF7}" presName="gear2dstNode" presStyleLbl="node1" presStyleIdx="1" presStyleCnt="3"/>
      <dgm:spPr/>
    </dgm:pt>
    <dgm:pt modelId="{31BCF7C3-3757-45D6-AA5F-9E6433E06DB6}" type="pres">
      <dgm:prSet presAssocID="{7E586FBA-D8C4-42A6-9B30-2D4A07AE0159}" presName="gear3" presStyleLbl="node1" presStyleIdx="2" presStyleCnt="3"/>
      <dgm:spPr/>
    </dgm:pt>
    <dgm:pt modelId="{4DB7D74E-E0C0-4599-BB93-3D352E8BFC91}" type="pres">
      <dgm:prSet presAssocID="{7E586FBA-D8C4-42A6-9B30-2D4A07AE0159}" presName="gear3tx" presStyleLbl="node1" presStyleIdx="2" presStyleCnt="3">
        <dgm:presLayoutVars>
          <dgm:chMax val="1"/>
          <dgm:bulletEnabled val="1"/>
        </dgm:presLayoutVars>
      </dgm:prSet>
      <dgm:spPr/>
    </dgm:pt>
    <dgm:pt modelId="{C388BD18-5675-4E5D-AC3B-196FAC40AB8E}" type="pres">
      <dgm:prSet presAssocID="{7E586FBA-D8C4-42A6-9B30-2D4A07AE0159}" presName="gear3srcNode" presStyleLbl="node1" presStyleIdx="2" presStyleCnt="3"/>
      <dgm:spPr/>
    </dgm:pt>
    <dgm:pt modelId="{9F0A6171-2675-4B5C-9C3A-667ADFDA31DB}" type="pres">
      <dgm:prSet presAssocID="{7E586FBA-D8C4-42A6-9B30-2D4A07AE0159}" presName="gear3dstNode" presStyleLbl="node1" presStyleIdx="2" presStyleCnt="3"/>
      <dgm:spPr/>
    </dgm:pt>
    <dgm:pt modelId="{B16BE6A2-4D22-4B17-B70E-726D3BCD504B}" type="pres">
      <dgm:prSet presAssocID="{F2F4D1DF-633C-4659-8FC4-70B247DB665B}" presName="connector1" presStyleLbl="sibTrans2D1" presStyleIdx="0" presStyleCnt="3"/>
      <dgm:spPr/>
    </dgm:pt>
    <dgm:pt modelId="{AF5F9D39-530A-433D-A743-401EB7AE3A13}" type="pres">
      <dgm:prSet presAssocID="{1934A978-1411-4B0B-9082-39CC26448134}" presName="connector2" presStyleLbl="sibTrans2D1" presStyleIdx="1" presStyleCnt="3"/>
      <dgm:spPr/>
    </dgm:pt>
    <dgm:pt modelId="{33D972B6-AB78-4FA7-A5F2-3894C2F43364}" type="pres">
      <dgm:prSet presAssocID="{D484AB7A-CECA-42C1-B7F3-A220F8C832BB}" presName="connector3" presStyleLbl="sibTrans2D1" presStyleIdx="2" presStyleCnt="3"/>
      <dgm:spPr/>
    </dgm:pt>
  </dgm:ptLst>
  <dgm:cxnLst>
    <dgm:cxn modelId="{55F5BC05-DCC8-4044-ABE3-0AE9E160E119}" srcId="{862446CE-A175-4AA0-9898-1DB352CDB9F4}" destId="{24A0EB94-EC1A-41CB-9ADD-51200A398E3C}" srcOrd="0" destOrd="0" parTransId="{46350E83-EAC5-48C5-B702-E6ED2B56281D}" sibTransId="{F2F4D1DF-633C-4659-8FC4-70B247DB665B}"/>
    <dgm:cxn modelId="{F89C6035-176C-477E-97AD-D75511E09D6E}" type="presOf" srcId="{C6BF9FE5-299B-41FD-A653-18E5F9570BF7}" destId="{5E4BA1EA-5716-45C6-B6EF-D6DDDFF23DF4}" srcOrd="2" destOrd="0" presId="urn:microsoft.com/office/officeart/2005/8/layout/gear1"/>
    <dgm:cxn modelId="{809EDF5F-BB4C-4618-9D63-CBCEB8CDC91A}" type="presOf" srcId="{24A0EB94-EC1A-41CB-9ADD-51200A398E3C}" destId="{B9A8BF18-3691-4B3D-91E8-B57E6D1D277C}" srcOrd="2" destOrd="0" presId="urn:microsoft.com/office/officeart/2005/8/layout/gear1"/>
    <dgm:cxn modelId="{88A04C62-F189-445A-83E7-3C134CAD10B2}" type="presOf" srcId="{F2F4D1DF-633C-4659-8FC4-70B247DB665B}" destId="{B16BE6A2-4D22-4B17-B70E-726D3BCD504B}" srcOrd="0" destOrd="0" presId="urn:microsoft.com/office/officeart/2005/8/layout/gear1"/>
    <dgm:cxn modelId="{FB6A1663-DCD2-4E77-AB7E-A027131130D7}" type="presOf" srcId="{7E586FBA-D8C4-42A6-9B30-2D4A07AE0159}" destId="{4DB7D74E-E0C0-4599-BB93-3D352E8BFC91}" srcOrd="1" destOrd="0" presId="urn:microsoft.com/office/officeart/2005/8/layout/gear1"/>
    <dgm:cxn modelId="{6393D644-37CA-4038-B901-69BC873547BC}" type="presOf" srcId="{7E586FBA-D8C4-42A6-9B30-2D4A07AE0159}" destId="{9F0A6171-2675-4B5C-9C3A-667ADFDA31DB}" srcOrd="3" destOrd="0" presId="urn:microsoft.com/office/officeart/2005/8/layout/gear1"/>
    <dgm:cxn modelId="{FF0A184A-312F-451B-AA16-0750E490D21B}" srcId="{862446CE-A175-4AA0-9898-1DB352CDB9F4}" destId="{C6BF9FE5-299B-41FD-A653-18E5F9570BF7}" srcOrd="1" destOrd="0" parTransId="{7A528B4B-6BB6-4C8D-A183-1190AA622A21}" sibTransId="{1934A978-1411-4B0B-9082-39CC26448134}"/>
    <dgm:cxn modelId="{4345616F-E2A0-4B13-A76B-8DDF51300DCE}" type="presOf" srcId="{7E586FBA-D8C4-42A6-9B30-2D4A07AE0159}" destId="{C388BD18-5675-4E5D-AC3B-196FAC40AB8E}" srcOrd="2" destOrd="0" presId="urn:microsoft.com/office/officeart/2005/8/layout/gear1"/>
    <dgm:cxn modelId="{41644470-2B30-4B8B-8290-C64560F0C0FC}" type="presOf" srcId="{24A0EB94-EC1A-41CB-9ADD-51200A398E3C}" destId="{7D8CD879-7FFC-4963-9725-BFBD3F9F48F9}" srcOrd="0" destOrd="0" presId="urn:microsoft.com/office/officeart/2005/8/layout/gear1"/>
    <dgm:cxn modelId="{D89C727B-D822-49DA-8679-DFC6B00DD532}" type="presOf" srcId="{C6BF9FE5-299B-41FD-A653-18E5F9570BF7}" destId="{422172BA-844D-40ED-84B8-54CDAA46E636}" srcOrd="1" destOrd="0" presId="urn:microsoft.com/office/officeart/2005/8/layout/gear1"/>
    <dgm:cxn modelId="{B135C482-93D2-4395-A8B8-E886EC25D617}" type="presOf" srcId="{D484AB7A-CECA-42C1-B7F3-A220F8C832BB}" destId="{33D972B6-AB78-4FA7-A5F2-3894C2F43364}" srcOrd="0" destOrd="0" presId="urn:microsoft.com/office/officeart/2005/8/layout/gear1"/>
    <dgm:cxn modelId="{AA1FDF83-9B0C-4D89-9E61-975F8E615E0E}" type="presOf" srcId="{7E586FBA-D8C4-42A6-9B30-2D4A07AE0159}" destId="{31BCF7C3-3757-45D6-AA5F-9E6433E06DB6}" srcOrd="0" destOrd="0" presId="urn:microsoft.com/office/officeart/2005/8/layout/gear1"/>
    <dgm:cxn modelId="{04CD6D89-1CCA-4B16-814F-4AE599A3B34A}" type="presOf" srcId="{C6BF9FE5-299B-41FD-A653-18E5F9570BF7}" destId="{D718D6DA-2F16-4A95-948F-BDF26B319EB7}" srcOrd="0" destOrd="0" presId="urn:microsoft.com/office/officeart/2005/8/layout/gear1"/>
    <dgm:cxn modelId="{D3C187B1-0AA6-4BC4-9481-920983DC1D87}" type="presOf" srcId="{24A0EB94-EC1A-41CB-9ADD-51200A398E3C}" destId="{1F67A95A-A604-4382-9911-70F1C63FEA7A}" srcOrd="1" destOrd="0" presId="urn:microsoft.com/office/officeart/2005/8/layout/gear1"/>
    <dgm:cxn modelId="{0F87B7BF-C406-402A-9AF0-0F704EE86BCC}" type="presOf" srcId="{1934A978-1411-4B0B-9082-39CC26448134}" destId="{AF5F9D39-530A-433D-A743-401EB7AE3A13}" srcOrd="0" destOrd="0" presId="urn:microsoft.com/office/officeart/2005/8/layout/gear1"/>
    <dgm:cxn modelId="{EC6980D1-937F-4AA1-AF46-16117DA9DE66}" srcId="{862446CE-A175-4AA0-9898-1DB352CDB9F4}" destId="{7E586FBA-D8C4-42A6-9B30-2D4A07AE0159}" srcOrd="2" destOrd="0" parTransId="{EFB252B8-9A9F-4261-AF73-ED47E253BD2C}" sibTransId="{D484AB7A-CECA-42C1-B7F3-A220F8C832BB}"/>
    <dgm:cxn modelId="{018C8BDD-3F6C-478C-B5F7-C154A2AF3189}" type="presOf" srcId="{862446CE-A175-4AA0-9898-1DB352CDB9F4}" destId="{91C862D7-6200-4264-B40A-B79C3C884235}" srcOrd="0" destOrd="0" presId="urn:microsoft.com/office/officeart/2005/8/layout/gear1"/>
    <dgm:cxn modelId="{0377F7F6-CD6E-4FFD-9914-1C291DC5B9DC}" type="presParOf" srcId="{91C862D7-6200-4264-B40A-B79C3C884235}" destId="{7D8CD879-7FFC-4963-9725-BFBD3F9F48F9}" srcOrd="0" destOrd="0" presId="urn:microsoft.com/office/officeart/2005/8/layout/gear1"/>
    <dgm:cxn modelId="{1BA1D814-FE0B-4061-8C25-74504F0602B9}" type="presParOf" srcId="{91C862D7-6200-4264-B40A-B79C3C884235}" destId="{1F67A95A-A604-4382-9911-70F1C63FEA7A}" srcOrd="1" destOrd="0" presId="urn:microsoft.com/office/officeart/2005/8/layout/gear1"/>
    <dgm:cxn modelId="{66E0DF44-7038-48CA-89EB-69F3A585DA4A}" type="presParOf" srcId="{91C862D7-6200-4264-B40A-B79C3C884235}" destId="{B9A8BF18-3691-4B3D-91E8-B57E6D1D277C}" srcOrd="2" destOrd="0" presId="urn:microsoft.com/office/officeart/2005/8/layout/gear1"/>
    <dgm:cxn modelId="{9C109BA8-504F-4A67-896D-7CF89E88A3E6}" type="presParOf" srcId="{91C862D7-6200-4264-B40A-B79C3C884235}" destId="{D718D6DA-2F16-4A95-948F-BDF26B319EB7}" srcOrd="3" destOrd="0" presId="urn:microsoft.com/office/officeart/2005/8/layout/gear1"/>
    <dgm:cxn modelId="{9021B193-F6D6-4B5F-AF47-6E99CAABD9EF}" type="presParOf" srcId="{91C862D7-6200-4264-B40A-B79C3C884235}" destId="{422172BA-844D-40ED-84B8-54CDAA46E636}" srcOrd="4" destOrd="0" presId="urn:microsoft.com/office/officeart/2005/8/layout/gear1"/>
    <dgm:cxn modelId="{54AC23FC-D8AE-4D0E-B3D7-F3960A349FD0}" type="presParOf" srcId="{91C862D7-6200-4264-B40A-B79C3C884235}" destId="{5E4BA1EA-5716-45C6-B6EF-D6DDDFF23DF4}" srcOrd="5" destOrd="0" presId="urn:microsoft.com/office/officeart/2005/8/layout/gear1"/>
    <dgm:cxn modelId="{E7BD6617-0EAE-4481-B5C6-87C2F4D0927C}" type="presParOf" srcId="{91C862D7-6200-4264-B40A-B79C3C884235}" destId="{31BCF7C3-3757-45D6-AA5F-9E6433E06DB6}" srcOrd="6" destOrd="0" presId="urn:microsoft.com/office/officeart/2005/8/layout/gear1"/>
    <dgm:cxn modelId="{AC1B496A-78A2-497F-8198-1B2E8F3E192B}" type="presParOf" srcId="{91C862D7-6200-4264-B40A-B79C3C884235}" destId="{4DB7D74E-E0C0-4599-BB93-3D352E8BFC91}" srcOrd="7" destOrd="0" presId="urn:microsoft.com/office/officeart/2005/8/layout/gear1"/>
    <dgm:cxn modelId="{0F1D35C5-8DED-4FD2-9F77-313A8C64DFC2}" type="presParOf" srcId="{91C862D7-6200-4264-B40A-B79C3C884235}" destId="{C388BD18-5675-4E5D-AC3B-196FAC40AB8E}" srcOrd="8" destOrd="0" presId="urn:microsoft.com/office/officeart/2005/8/layout/gear1"/>
    <dgm:cxn modelId="{5D6C7F4A-2AD5-417F-A314-3C15DC132C98}" type="presParOf" srcId="{91C862D7-6200-4264-B40A-B79C3C884235}" destId="{9F0A6171-2675-4B5C-9C3A-667ADFDA31DB}" srcOrd="9" destOrd="0" presId="urn:microsoft.com/office/officeart/2005/8/layout/gear1"/>
    <dgm:cxn modelId="{9E347EB9-DDB7-4A56-BDF6-2F4C62A37645}" type="presParOf" srcId="{91C862D7-6200-4264-B40A-B79C3C884235}" destId="{B16BE6A2-4D22-4B17-B70E-726D3BCD504B}" srcOrd="10" destOrd="0" presId="urn:microsoft.com/office/officeart/2005/8/layout/gear1"/>
    <dgm:cxn modelId="{212AA383-493F-4D0B-91BE-1AF6C7DE6BA1}" type="presParOf" srcId="{91C862D7-6200-4264-B40A-B79C3C884235}" destId="{AF5F9D39-530A-433D-A743-401EB7AE3A13}" srcOrd="11" destOrd="0" presId="urn:microsoft.com/office/officeart/2005/8/layout/gear1"/>
    <dgm:cxn modelId="{B25E9C9A-191B-4B69-8713-796A5883B21F}" type="presParOf" srcId="{91C862D7-6200-4264-B40A-B79C3C884235}" destId="{33D972B6-AB78-4FA7-A5F2-3894C2F4336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1F2773-8A73-4A62-A80C-AC762BE1FDD9}" type="doc">
      <dgm:prSet loTypeId="urn:microsoft.com/office/officeart/2005/8/layout/venn2" loCatId="relationship" qsTypeId="urn:microsoft.com/office/officeart/2005/8/quickstyle/3d7" qsCatId="3D" csTypeId="urn:microsoft.com/office/officeart/2005/8/colors/accent1_4" csCatId="accent1" phldr="1"/>
      <dgm:spPr/>
      <dgm:t>
        <a:bodyPr/>
        <a:lstStyle/>
        <a:p>
          <a:endParaRPr lang="en-US"/>
        </a:p>
      </dgm:t>
    </dgm:pt>
    <dgm:pt modelId="{6D9B6026-49FF-498A-9440-B3A7D8024432}">
      <dgm:prSet phldrT="[Text]" custT="1"/>
      <dgm:spPr/>
      <dgm:t>
        <a:bodyPr/>
        <a:lstStyle/>
        <a:p>
          <a:r>
            <a:rPr lang="en-US" sz="1200" dirty="0"/>
            <a:t>Professionals</a:t>
          </a:r>
        </a:p>
      </dgm:t>
    </dgm:pt>
    <dgm:pt modelId="{B0F7F4BC-5100-4F18-AF63-7F4D3FCAE6A0}" type="parTrans" cxnId="{43C25C5A-12CC-4278-BB41-5C7C5A458653}">
      <dgm:prSet/>
      <dgm:spPr/>
      <dgm:t>
        <a:bodyPr/>
        <a:lstStyle/>
        <a:p>
          <a:endParaRPr lang="en-US"/>
        </a:p>
      </dgm:t>
    </dgm:pt>
    <dgm:pt modelId="{4AB98D87-4BF5-4046-8483-DB8D3C3E690F}" type="sibTrans" cxnId="{43C25C5A-12CC-4278-BB41-5C7C5A458653}">
      <dgm:prSet/>
      <dgm:spPr/>
      <dgm:t>
        <a:bodyPr/>
        <a:lstStyle/>
        <a:p>
          <a:endParaRPr lang="en-US"/>
        </a:p>
      </dgm:t>
    </dgm:pt>
    <dgm:pt modelId="{966E826A-CEB3-48EB-B364-8A243D6F1655}">
      <dgm:prSet phldrT="[Text]" custT="1"/>
      <dgm:spPr/>
      <dgm:t>
        <a:bodyPr/>
        <a:lstStyle/>
        <a:p>
          <a:r>
            <a:rPr lang="en-US" sz="1200" dirty="0"/>
            <a:t>Family   </a:t>
          </a:r>
        </a:p>
      </dgm:t>
    </dgm:pt>
    <dgm:pt modelId="{2B41958C-1B49-4E18-A590-5A1F18902A46}" type="parTrans" cxnId="{89F40199-BFD4-4B36-8EC5-86739F20EB42}">
      <dgm:prSet/>
      <dgm:spPr/>
      <dgm:t>
        <a:bodyPr/>
        <a:lstStyle/>
        <a:p>
          <a:endParaRPr lang="en-US"/>
        </a:p>
      </dgm:t>
    </dgm:pt>
    <dgm:pt modelId="{0488BFCE-8AA5-4C22-A319-7E6E10675579}" type="sibTrans" cxnId="{89F40199-BFD4-4B36-8EC5-86739F20EB42}">
      <dgm:prSet/>
      <dgm:spPr/>
      <dgm:t>
        <a:bodyPr/>
        <a:lstStyle/>
        <a:p>
          <a:endParaRPr lang="en-US"/>
        </a:p>
      </dgm:t>
    </dgm:pt>
    <dgm:pt modelId="{64AC0169-D542-4A9B-8A48-6D263B5212F9}">
      <dgm:prSet phldrT="[Text]" custT="1"/>
      <dgm:spPr/>
      <dgm:t>
        <a:bodyPr/>
        <a:lstStyle/>
        <a:p>
          <a:r>
            <a:rPr lang="en-US" sz="1200" dirty="0"/>
            <a:t>Parents </a:t>
          </a:r>
        </a:p>
        <a:p>
          <a:r>
            <a:rPr lang="en-US" sz="1000" dirty="0"/>
            <a:t> </a:t>
          </a:r>
        </a:p>
      </dgm:t>
    </dgm:pt>
    <dgm:pt modelId="{C7A41953-E8BA-4B01-A815-CD06BD576F49}" type="parTrans" cxnId="{BC3235DE-006B-4116-ACBD-DDE942A526E6}">
      <dgm:prSet/>
      <dgm:spPr/>
      <dgm:t>
        <a:bodyPr/>
        <a:lstStyle/>
        <a:p>
          <a:endParaRPr lang="en-US"/>
        </a:p>
      </dgm:t>
    </dgm:pt>
    <dgm:pt modelId="{57383D2C-CEF3-4B77-8F7C-5133123BBA18}" type="sibTrans" cxnId="{BC3235DE-006B-4116-ACBD-DDE942A526E6}">
      <dgm:prSet/>
      <dgm:spPr/>
      <dgm:t>
        <a:bodyPr/>
        <a:lstStyle/>
        <a:p>
          <a:endParaRPr lang="en-US"/>
        </a:p>
      </dgm:t>
    </dgm:pt>
    <dgm:pt modelId="{E76401F1-DDAF-4726-BD5F-FD3A8CFD2FB6}">
      <dgm:prSet phldrT="[Text]" custT="1"/>
      <dgm:spPr/>
      <dgm:t>
        <a:bodyPr/>
        <a:lstStyle/>
        <a:p>
          <a:r>
            <a:rPr lang="en-US" sz="1200" dirty="0"/>
            <a:t>Child</a:t>
          </a:r>
        </a:p>
      </dgm:t>
    </dgm:pt>
    <dgm:pt modelId="{06D5B37C-7CFE-4492-B154-16B26614E3D8}" type="parTrans" cxnId="{37DD8E26-7016-45DE-934A-D05788B29A0C}">
      <dgm:prSet/>
      <dgm:spPr/>
      <dgm:t>
        <a:bodyPr/>
        <a:lstStyle/>
        <a:p>
          <a:endParaRPr lang="en-US"/>
        </a:p>
      </dgm:t>
    </dgm:pt>
    <dgm:pt modelId="{2FF2FE3B-5DEA-404A-A896-E9965AC613D9}" type="sibTrans" cxnId="{37DD8E26-7016-45DE-934A-D05788B29A0C}">
      <dgm:prSet/>
      <dgm:spPr/>
      <dgm:t>
        <a:bodyPr/>
        <a:lstStyle/>
        <a:p>
          <a:endParaRPr lang="en-US"/>
        </a:p>
      </dgm:t>
    </dgm:pt>
    <dgm:pt modelId="{3B9A4D1E-0DFB-42E4-BE25-7FB3E2EB0AC1}">
      <dgm:prSet custT="1"/>
      <dgm:spPr/>
      <dgm:t>
        <a:bodyPr/>
        <a:lstStyle/>
        <a:p>
          <a:r>
            <a:rPr lang="en-US" sz="1200" dirty="0"/>
            <a:t>Community </a:t>
          </a:r>
        </a:p>
      </dgm:t>
    </dgm:pt>
    <dgm:pt modelId="{6CC4DE64-81EC-4FE3-99FA-F7F19E3992CA}" type="parTrans" cxnId="{F8A25AE4-D05D-44BE-AD42-CD529E94485E}">
      <dgm:prSet/>
      <dgm:spPr/>
      <dgm:t>
        <a:bodyPr/>
        <a:lstStyle/>
        <a:p>
          <a:endParaRPr lang="en-US"/>
        </a:p>
      </dgm:t>
    </dgm:pt>
    <dgm:pt modelId="{82ADFC33-0A9B-4606-B4FE-A54B637C01D4}" type="sibTrans" cxnId="{F8A25AE4-D05D-44BE-AD42-CD529E94485E}">
      <dgm:prSet/>
      <dgm:spPr/>
      <dgm:t>
        <a:bodyPr/>
        <a:lstStyle/>
        <a:p>
          <a:endParaRPr lang="en-US"/>
        </a:p>
      </dgm:t>
    </dgm:pt>
    <dgm:pt modelId="{96A5B0EE-77FD-4DB3-95AE-2A55821B3C50}" type="pres">
      <dgm:prSet presAssocID="{B61F2773-8A73-4A62-A80C-AC762BE1FDD9}" presName="Name0" presStyleCnt="0">
        <dgm:presLayoutVars>
          <dgm:chMax val="7"/>
          <dgm:resizeHandles val="exact"/>
        </dgm:presLayoutVars>
      </dgm:prSet>
      <dgm:spPr/>
    </dgm:pt>
    <dgm:pt modelId="{BD127A7F-C404-43F4-BFE6-883AAF19F9E4}" type="pres">
      <dgm:prSet presAssocID="{B61F2773-8A73-4A62-A80C-AC762BE1FDD9}" presName="comp1" presStyleCnt="0"/>
      <dgm:spPr/>
    </dgm:pt>
    <dgm:pt modelId="{D67ADF5B-32DF-4B48-974F-BF6E992EBCF1}" type="pres">
      <dgm:prSet presAssocID="{B61F2773-8A73-4A62-A80C-AC762BE1FDD9}" presName="circle1" presStyleLbl="node1" presStyleIdx="0" presStyleCnt="5"/>
      <dgm:spPr/>
    </dgm:pt>
    <dgm:pt modelId="{C080D79C-E11B-45C1-89CA-07A610829229}" type="pres">
      <dgm:prSet presAssocID="{B61F2773-8A73-4A62-A80C-AC762BE1FDD9}" presName="c1text" presStyleLbl="node1" presStyleIdx="0" presStyleCnt="5">
        <dgm:presLayoutVars>
          <dgm:bulletEnabled val="1"/>
        </dgm:presLayoutVars>
      </dgm:prSet>
      <dgm:spPr/>
    </dgm:pt>
    <dgm:pt modelId="{BF593E0A-CC8F-44C2-8CF6-AF92DD3D3C1D}" type="pres">
      <dgm:prSet presAssocID="{B61F2773-8A73-4A62-A80C-AC762BE1FDD9}" presName="comp2" presStyleCnt="0"/>
      <dgm:spPr/>
    </dgm:pt>
    <dgm:pt modelId="{99EBF6E7-BB29-4E96-8759-BBD579AA50DF}" type="pres">
      <dgm:prSet presAssocID="{B61F2773-8A73-4A62-A80C-AC762BE1FDD9}" presName="circle2" presStyleLbl="node1" presStyleIdx="1" presStyleCnt="5"/>
      <dgm:spPr/>
    </dgm:pt>
    <dgm:pt modelId="{15FD26F3-4D67-4CAB-98DD-67800400A732}" type="pres">
      <dgm:prSet presAssocID="{B61F2773-8A73-4A62-A80C-AC762BE1FDD9}" presName="c2text" presStyleLbl="node1" presStyleIdx="1" presStyleCnt="5">
        <dgm:presLayoutVars>
          <dgm:bulletEnabled val="1"/>
        </dgm:presLayoutVars>
      </dgm:prSet>
      <dgm:spPr/>
    </dgm:pt>
    <dgm:pt modelId="{949C4352-2A52-47D3-8738-7101578F4308}" type="pres">
      <dgm:prSet presAssocID="{B61F2773-8A73-4A62-A80C-AC762BE1FDD9}" presName="comp3" presStyleCnt="0"/>
      <dgm:spPr/>
    </dgm:pt>
    <dgm:pt modelId="{26924072-FBAE-4256-8057-133F4594865B}" type="pres">
      <dgm:prSet presAssocID="{B61F2773-8A73-4A62-A80C-AC762BE1FDD9}" presName="circle3" presStyleLbl="node1" presStyleIdx="2" presStyleCnt="5"/>
      <dgm:spPr/>
    </dgm:pt>
    <dgm:pt modelId="{870531D2-FDA7-4069-81B3-D379FEEDB714}" type="pres">
      <dgm:prSet presAssocID="{B61F2773-8A73-4A62-A80C-AC762BE1FDD9}" presName="c3text" presStyleLbl="node1" presStyleIdx="2" presStyleCnt="5">
        <dgm:presLayoutVars>
          <dgm:bulletEnabled val="1"/>
        </dgm:presLayoutVars>
      </dgm:prSet>
      <dgm:spPr/>
    </dgm:pt>
    <dgm:pt modelId="{977D1D68-59F0-4139-B0E6-4ECD6B834491}" type="pres">
      <dgm:prSet presAssocID="{B61F2773-8A73-4A62-A80C-AC762BE1FDD9}" presName="comp4" presStyleCnt="0"/>
      <dgm:spPr/>
    </dgm:pt>
    <dgm:pt modelId="{988FD20A-E622-4D23-9856-54E4A627EB15}" type="pres">
      <dgm:prSet presAssocID="{B61F2773-8A73-4A62-A80C-AC762BE1FDD9}" presName="circle4" presStyleLbl="node1" presStyleIdx="3" presStyleCnt="5"/>
      <dgm:spPr/>
    </dgm:pt>
    <dgm:pt modelId="{8C8AE0D2-04B7-4EB0-856E-B39979805F82}" type="pres">
      <dgm:prSet presAssocID="{B61F2773-8A73-4A62-A80C-AC762BE1FDD9}" presName="c4text" presStyleLbl="node1" presStyleIdx="3" presStyleCnt="5">
        <dgm:presLayoutVars>
          <dgm:bulletEnabled val="1"/>
        </dgm:presLayoutVars>
      </dgm:prSet>
      <dgm:spPr/>
    </dgm:pt>
    <dgm:pt modelId="{47CD8A11-B231-48F2-93BF-79D3B0DF2A30}" type="pres">
      <dgm:prSet presAssocID="{B61F2773-8A73-4A62-A80C-AC762BE1FDD9}" presName="comp5" presStyleCnt="0"/>
      <dgm:spPr/>
    </dgm:pt>
    <dgm:pt modelId="{124D27D5-C5A9-4924-8959-B3BE83D92A46}" type="pres">
      <dgm:prSet presAssocID="{B61F2773-8A73-4A62-A80C-AC762BE1FDD9}" presName="circle5" presStyleLbl="node1" presStyleIdx="4" presStyleCnt="5"/>
      <dgm:spPr/>
    </dgm:pt>
    <dgm:pt modelId="{2D81E166-3566-45AD-8593-CED8EE590083}" type="pres">
      <dgm:prSet presAssocID="{B61F2773-8A73-4A62-A80C-AC762BE1FDD9}" presName="c5text" presStyleLbl="node1" presStyleIdx="4" presStyleCnt="5">
        <dgm:presLayoutVars>
          <dgm:bulletEnabled val="1"/>
        </dgm:presLayoutVars>
      </dgm:prSet>
      <dgm:spPr/>
    </dgm:pt>
  </dgm:ptLst>
  <dgm:cxnLst>
    <dgm:cxn modelId="{F6C6FD04-1999-43AA-BB9E-FF2631BABC3E}" type="presOf" srcId="{3B9A4D1E-0DFB-42E4-BE25-7FB3E2EB0AC1}" destId="{15FD26F3-4D67-4CAB-98DD-67800400A732}" srcOrd="1" destOrd="0" presId="urn:microsoft.com/office/officeart/2005/8/layout/venn2"/>
    <dgm:cxn modelId="{C196970E-CB33-409D-8EDE-76424A1D95CB}" type="presOf" srcId="{64AC0169-D542-4A9B-8A48-6D263B5212F9}" destId="{988FD20A-E622-4D23-9856-54E4A627EB15}" srcOrd="0" destOrd="0" presId="urn:microsoft.com/office/officeart/2005/8/layout/venn2"/>
    <dgm:cxn modelId="{295D8516-CBC2-4D00-9D4A-B47B1E2AC84B}" type="presOf" srcId="{966E826A-CEB3-48EB-B364-8A243D6F1655}" destId="{870531D2-FDA7-4069-81B3-D379FEEDB714}" srcOrd="1" destOrd="0" presId="urn:microsoft.com/office/officeart/2005/8/layout/venn2"/>
    <dgm:cxn modelId="{D50EA525-13D1-4989-ABE9-D74B495FBA64}" type="presOf" srcId="{3B9A4D1E-0DFB-42E4-BE25-7FB3E2EB0AC1}" destId="{99EBF6E7-BB29-4E96-8759-BBD579AA50DF}" srcOrd="0" destOrd="0" presId="urn:microsoft.com/office/officeart/2005/8/layout/venn2"/>
    <dgm:cxn modelId="{37DD8E26-7016-45DE-934A-D05788B29A0C}" srcId="{B61F2773-8A73-4A62-A80C-AC762BE1FDD9}" destId="{E76401F1-DDAF-4726-BD5F-FD3A8CFD2FB6}" srcOrd="4" destOrd="0" parTransId="{06D5B37C-7CFE-4492-B154-16B26614E3D8}" sibTransId="{2FF2FE3B-5DEA-404A-A896-E9965AC613D9}"/>
    <dgm:cxn modelId="{EEAFCF5E-96FA-4317-B0B2-5F3D07E6B972}" type="presOf" srcId="{E76401F1-DDAF-4726-BD5F-FD3A8CFD2FB6}" destId="{2D81E166-3566-45AD-8593-CED8EE590083}" srcOrd="1" destOrd="0" presId="urn:microsoft.com/office/officeart/2005/8/layout/venn2"/>
    <dgm:cxn modelId="{82D23F69-1C89-47AD-8207-44676F63FE25}" type="presOf" srcId="{B61F2773-8A73-4A62-A80C-AC762BE1FDD9}" destId="{96A5B0EE-77FD-4DB3-95AE-2A55821B3C50}" srcOrd="0" destOrd="0" presId="urn:microsoft.com/office/officeart/2005/8/layout/venn2"/>
    <dgm:cxn modelId="{43C25C5A-12CC-4278-BB41-5C7C5A458653}" srcId="{B61F2773-8A73-4A62-A80C-AC762BE1FDD9}" destId="{6D9B6026-49FF-498A-9440-B3A7D8024432}" srcOrd="0" destOrd="0" parTransId="{B0F7F4BC-5100-4F18-AF63-7F4D3FCAE6A0}" sibTransId="{4AB98D87-4BF5-4046-8483-DB8D3C3E690F}"/>
    <dgm:cxn modelId="{89F40199-BFD4-4B36-8EC5-86739F20EB42}" srcId="{B61F2773-8A73-4A62-A80C-AC762BE1FDD9}" destId="{966E826A-CEB3-48EB-B364-8A243D6F1655}" srcOrd="2" destOrd="0" parTransId="{2B41958C-1B49-4E18-A590-5A1F18902A46}" sibTransId="{0488BFCE-8AA5-4C22-A319-7E6E10675579}"/>
    <dgm:cxn modelId="{08141DB0-F706-41B2-AAF8-CEBD6A8A44F3}" type="presOf" srcId="{6D9B6026-49FF-498A-9440-B3A7D8024432}" destId="{D67ADF5B-32DF-4B48-974F-BF6E992EBCF1}" srcOrd="0" destOrd="0" presId="urn:microsoft.com/office/officeart/2005/8/layout/venn2"/>
    <dgm:cxn modelId="{ED957BDA-B36E-4CFF-9520-84331CBD822E}" type="presOf" srcId="{6D9B6026-49FF-498A-9440-B3A7D8024432}" destId="{C080D79C-E11B-45C1-89CA-07A610829229}" srcOrd="1" destOrd="0" presId="urn:microsoft.com/office/officeart/2005/8/layout/venn2"/>
    <dgm:cxn modelId="{BC3235DE-006B-4116-ACBD-DDE942A526E6}" srcId="{B61F2773-8A73-4A62-A80C-AC762BE1FDD9}" destId="{64AC0169-D542-4A9B-8A48-6D263B5212F9}" srcOrd="3" destOrd="0" parTransId="{C7A41953-E8BA-4B01-A815-CD06BD576F49}" sibTransId="{57383D2C-CEF3-4B77-8F7C-5133123BBA18}"/>
    <dgm:cxn modelId="{F8A25AE4-D05D-44BE-AD42-CD529E94485E}" srcId="{B61F2773-8A73-4A62-A80C-AC762BE1FDD9}" destId="{3B9A4D1E-0DFB-42E4-BE25-7FB3E2EB0AC1}" srcOrd="1" destOrd="0" parTransId="{6CC4DE64-81EC-4FE3-99FA-F7F19E3992CA}" sibTransId="{82ADFC33-0A9B-4606-B4FE-A54B637C01D4}"/>
    <dgm:cxn modelId="{798176F4-677A-4918-B362-7B218210423C}" type="presOf" srcId="{966E826A-CEB3-48EB-B364-8A243D6F1655}" destId="{26924072-FBAE-4256-8057-133F4594865B}" srcOrd="0" destOrd="0" presId="urn:microsoft.com/office/officeart/2005/8/layout/venn2"/>
    <dgm:cxn modelId="{D63FF1F6-9954-46DF-899A-1CBA8D214E5D}" type="presOf" srcId="{64AC0169-D542-4A9B-8A48-6D263B5212F9}" destId="{8C8AE0D2-04B7-4EB0-856E-B39979805F82}" srcOrd="1" destOrd="0" presId="urn:microsoft.com/office/officeart/2005/8/layout/venn2"/>
    <dgm:cxn modelId="{C0616CFD-038E-4DD3-A482-DEFB8162D6B0}" type="presOf" srcId="{E76401F1-DDAF-4726-BD5F-FD3A8CFD2FB6}" destId="{124D27D5-C5A9-4924-8959-B3BE83D92A46}" srcOrd="0" destOrd="0" presId="urn:microsoft.com/office/officeart/2005/8/layout/venn2"/>
    <dgm:cxn modelId="{A3413442-6956-452E-8557-E8A92313CBFF}" type="presParOf" srcId="{96A5B0EE-77FD-4DB3-95AE-2A55821B3C50}" destId="{BD127A7F-C404-43F4-BFE6-883AAF19F9E4}" srcOrd="0" destOrd="0" presId="urn:microsoft.com/office/officeart/2005/8/layout/venn2"/>
    <dgm:cxn modelId="{34D7C841-25C1-4D04-A855-AEDC3CB54E3C}" type="presParOf" srcId="{BD127A7F-C404-43F4-BFE6-883AAF19F9E4}" destId="{D67ADF5B-32DF-4B48-974F-BF6E992EBCF1}" srcOrd="0" destOrd="0" presId="urn:microsoft.com/office/officeart/2005/8/layout/venn2"/>
    <dgm:cxn modelId="{BA366676-6E1C-4544-A01B-80E2C8EE3819}" type="presParOf" srcId="{BD127A7F-C404-43F4-BFE6-883AAF19F9E4}" destId="{C080D79C-E11B-45C1-89CA-07A610829229}" srcOrd="1" destOrd="0" presId="urn:microsoft.com/office/officeart/2005/8/layout/venn2"/>
    <dgm:cxn modelId="{FC1A171E-B97F-40C6-B476-E53B2D30A3D2}" type="presParOf" srcId="{96A5B0EE-77FD-4DB3-95AE-2A55821B3C50}" destId="{BF593E0A-CC8F-44C2-8CF6-AF92DD3D3C1D}" srcOrd="1" destOrd="0" presId="urn:microsoft.com/office/officeart/2005/8/layout/venn2"/>
    <dgm:cxn modelId="{0487C860-31F6-4E21-8E5A-1731460B4E02}" type="presParOf" srcId="{BF593E0A-CC8F-44C2-8CF6-AF92DD3D3C1D}" destId="{99EBF6E7-BB29-4E96-8759-BBD579AA50DF}" srcOrd="0" destOrd="0" presId="urn:microsoft.com/office/officeart/2005/8/layout/venn2"/>
    <dgm:cxn modelId="{981A64BA-8C1F-43D9-88F1-A89BEA26B09C}" type="presParOf" srcId="{BF593E0A-CC8F-44C2-8CF6-AF92DD3D3C1D}" destId="{15FD26F3-4D67-4CAB-98DD-67800400A732}" srcOrd="1" destOrd="0" presId="urn:microsoft.com/office/officeart/2005/8/layout/venn2"/>
    <dgm:cxn modelId="{279676DB-2160-415B-9C6F-E5514CE9F9DE}" type="presParOf" srcId="{96A5B0EE-77FD-4DB3-95AE-2A55821B3C50}" destId="{949C4352-2A52-47D3-8738-7101578F4308}" srcOrd="2" destOrd="0" presId="urn:microsoft.com/office/officeart/2005/8/layout/venn2"/>
    <dgm:cxn modelId="{9D02F1D3-23DA-4C51-9950-EE56C384666D}" type="presParOf" srcId="{949C4352-2A52-47D3-8738-7101578F4308}" destId="{26924072-FBAE-4256-8057-133F4594865B}" srcOrd="0" destOrd="0" presId="urn:microsoft.com/office/officeart/2005/8/layout/venn2"/>
    <dgm:cxn modelId="{E56FDD9D-F853-400E-93C2-BDE88105CADF}" type="presParOf" srcId="{949C4352-2A52-47D3-8738-7101578F4308}" destId="{870531D2-FDA7-4069-81B3-D379FEEDB714}" srcOrd="1" destOrd="0" presId="urn:microsoft.com/office/officeart/2005/8/layout/venn2"/>
    <dgm:cxn modelId="{F5390DC2-C7EC-48EB-85F8-5DEC01CCFAEF}" type="presParOf" srcId="{96A5B0EE-77FD-4DB3-95AE-2A55821B3C50}" destId="{977D1D68-59F0-4139-B0E6-4ECD6B834491}" srcOrd="3" destOrd="0" presId="urn:microsoft.com/office/officeart/2005/8/layout/venn2"/>
    <dgm:cxn modelId="{F07F759D-45C0-4BAE-9792-3429BD9C90DA}" type="presParOf" srcId="{977D1D68-59F0-4139-B0E6-4ECD6B834491}" destId="{988FD20A-E622-4D23-9856-54E4A627EB15}" srcOrd="0" destOrd="0" presId="urn:microsoft.com/office/officeart/2005/8/layout/venn2"/>
    <dgm:cxn modelId="{FE6B2A35-19A4-4934-8F72-5C6E09FEB531}" type="presParOf" srcId="{977D1D68-59F0-4139-B0E6-4ECD6B834491}" destId="{8C8AE0D2-04B7-4EB0-856E-B39979805F82}" srcOrd="1" destOrd="0" presId="urn:microsoft.com/office/officeart/2005/8/layout/venn2"/>
    <dgm:cxn modelId="{1BB9BF87-18AA-4F28-B3A0-ED063303427E}" type="presParOf" srcId="{96A5B0EE-77FD-4DB3-95AE-2A55821B3C50}" destId="{47CD8A11-B231-48F2-93BF-79D3B0DF2A30}" srcOrd="4" destOrd="0" presId="urn:microsoft.com/office/officeart/2005/8/layout/venn2"/>
    <dgm:cxn modelId="{781E897C-C3C6-42C4-B012-53ABEBFC5450}" type="presParOf" srcId="{47CD8A11-B231-48F2-93BF-79D3B0DF2A30}" destId="{124D27D5-C5A9-4924-8959-B3BE83D92A46}" srcOrd="0" destOrd="0" presId="urn:microsoft.com/office/officeart/2005/8/layout/venn2"/>
    <dgm:cxn modelId="{B1D3C775-AAB2-45AA-9053-D8D8B53D2750}" type="presParOf" srcId="{47CD8A11-B231-48F2-93BF-79D3B0DF2A30}" destId="{2D81E166-3566-45AD-8593-CED8EE59008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ACD12-E4AD-4A38-9EFB-99F8658F24DB}"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92408DB-AF8E-4928-A7DD-C9C6C3FD5EFE}">
      <dgm:prSet phldrT="[Text]" custT="1"/>
      <dgm:spPr>
        <a:xfrm rot="5400000">
          <a:off x="-287299" y="299572"/>
          <a:ext cx="1915331" cy="1340732"/>
        </a:xfrm>
        <a:prstGeom prst="chevron">
          <a:avLst/>
        </a:prstGeom>
        <a:solidFill>
          <a:srgbClr val="4472C4"/>
        </a:solidFill>
        <a:ln w="12700" cap="flat" cmpd="sng" algn="ctr">
          <a:solidFill>
            <a:srgbClr val="5B9BD5">
              <a:hueOff val="0"/>
              <a:satOff val="0"/>
              <a:lumOff val="0"/>
              <a:alphaOff val="0"/>
            </a:srgbClr>
          </a:solidFill>
          <a:prstDash val="solid"/>
          <a:miter lim="800000"/>
        </a:ln>
        <a:effectLst/>
      </dgm:spPr>
      <dgm:t>
        <a:bodyPr/>
        <a:lstStyle/>
        <a:p>
          <a:endParaRPr lang="en-US" sz="1800" dirty="0">
            <a:solidFill>
              <a:sysClr val="window" lastClr="FFFFFF"/>
            </a:solidFill>
            <a:latin typeface="Calibri" panose="020F0502020204030204"/>
            <a:ea typeface="+mn-ea"/>
            <a:cs typeface="+mn-cs"/>
          </a:endParaRPr>
        </a:p>
        <a:p>
          <a:r>
            <a:rPr lang="en-US" sz="900" dirty="0">
              <a:solidFill>
                <a:sysClr val="window" lastClr="FFFFFF"/>
              </a:solidFill>
              <a:latin typeface="Calibri" panose="020F0502020204030204"/>
              <a:ea typeface="+mn-ea"/>
              <a:cs typeface="+mn-cs"/>
            </a:rPr>
            <a:t>Introduction</a:t>
          </a:r>
        </a:p>
        <a:p>
          <a:r>
            <a:rPr lang="en-US" sz="900" dirty="0">
              <a:solidFill>
                <a:sysClr val="window" lastClr="FFFFFF"/>
              </a:solidFill>
              <a:latin typeface="Calibri" panose="020F0502020204030204"/>
              <a:ea typeface="+mn-ea"/>
              <a:cs typeface="+mn-cs"/>
            </a:rPr>
            <a:t>(Professional Led)</a:t>
          </a:r>
        </a:p>
        <a:p>
          <a:endParaRPr lang="en-US" sz="900" dirty="0">
            <a:solidFill>
              <a:sysClr val="window" lastClr="FFFFFF"/>
            </a:solidFill>
            <a:latin typeface="Calibri" panose="020F0502020204030204"/>
            <a:ea typeface="+mn-ea"/>
            <a:cs typeface="+mn-cs"/>
          </a:endParaRPr>
        </a:p>
      </dgm:t>
    </dgm:pt>
    <dgm:pt modelId="{1A8D962B-1FE3-420A-8511-7E80497EE5A7}" type="parTrans" cxnId="{169BB0C4-E871-4215-8A13-80FBE1D58ED0}">
      <dgm:prSet/>
      <dgm:spPr/>
      <dgm:t>
        <a:bodyPr/>
        <a:lstStyle/>
        <a:p>
          <a:endParaRPr lang="en-US"/>
        </a:p>
      </dgm:t>
    </dgm:pt>
    <dgm:pt modelId="{F0F7FEF5-6600-44BD-8E19-20271AF631CA}" type="sibTrans" cxnId="{169BB0C4-E871-4215-8A13-80FBE1D58ED0}">
      <dgm:prSet/>
      <dgm:spPr/>
      <dgm:t>
        <a:bodyPr/>
        <a:lstStyle/>
        <a:p>
          <a:endParaRPr lang="en-US"/>
        </a:p>
      </dgm:t>
    </dgm:pt>
    <dgm:pt modelId="{956D6A16-160B-4A74-B42D-13FFD1CF29E7}">
      <dgm:prSet phldrT="[Text]" custT="1"/>
      <dgm:spPr>
        <a:xfrm rot="5400000">
          <a:off x="-287299" y="2067265"/>
          <a:ext cx="1915331" cy="1340732"/>
        </a:xfrm>
        <a:prstGeom prst="chevron">
          <a:avLst/>
        </a:prstGeom>
        <a:solidFill>
          <a:srgbClr val="70AD47"/>
        </a:solidFill>
        <a:ln w="12700" cap="flat" cmpd="sng" algn="ctr">
          <a:solidFill>
            <a:srgbClr val="5B9BD5">
              <a:hueOff val="0"/>
              <a:satOff val="0"/>
              <a:lumOff val="0"/>
              <a:alphaOff val="0"/>
            </a:srgbClr>
          </a:solidFill>
          <a:prstDash val="solid"/>
          <a:miter lim="800000"/>
        </a:ln>
        <a:effectLst/>
      </dgm:spPr>
      <dgm:t>
        <a:bodyPr/>
        <a:lstStyle/>
        <a:p>
          <a:r>
            <a:rPr lang="en-US" sz="900" dirty="0">
              <a:solidFill>
                <a:sysClr val="window" lastClr="FFFFFF"/>
              </a:solidFill>
              <a:latin typeface="+mn-lt"/>
              <a:ea typeface="+mn-ea"/>
              <a:cs typeface="+mn-cs"/>
            </a:rPr>
            <a:t>Story </a:t>
          </a:r>
          <a:r>
            <a:rPr lang="en-US" sz="900" dirty="0">
              <a:solidFill>
                <a:sysClr val="window" lastClr="FFFFFF"/>
              </a:solidFill>
              <a:latin typeface="+mn-lt"/>
              <a:ea typeface="+mn-ea"/>
              <a:cs typeface="Arial" panose="020B0604020202020204" pitchFamily="34" charset="0"/>
            </a:rPr>
            <a:t>Telling</a:t>
          </a:r>
        </a:p>
        <a:p>
          <a:r>
            <a:rPr lang="en-US" sz="900" dirty="0">
              <a:solidFill>
                <a:sysClr val="window" lastClr="FFFFFF"/>
              </a:solidFill>
              <a:latin typeface="+mn-lt"/>
              <a:ea typeface="+mn-ea"/>
              <a:cs typeface="Arial" panose="020B0604020202020204" pitchFamily="34" charset="0"/>
            </a:rPr>
            <a:t>(Family Led) </a:t>
          </a:r>
        </a:p>
      </dgm:t>
    </dgm:pt>
    <dgm:pt modelId="{4FDAAD8E-084E-454D-8922-42529676A3A1}" type="parTrans" cxnId="{4495AE22-D58B-43EA-A38C-D1DE01ADCA14}">
      <dgm:prSet/>
      <dgm:spPr/>
      <dgm:t>
        <a:bodyPr/>
        <a:lstStyle/>
        <a:p>
          <a:endParaRPr lang="en-US"/>
        </a:p>
      </dgm:t>
    </dgm:pt>
    <dgm:pt modelId="{728DC249-D6D4-43D9-8BE0-A81CA25C890F}" type="sibTrans" cxnId="{4495AE22-D58B-43EA-A38C-D1DE01ADCA14}">
      <dgm:prSet/>
      <dgm:spPr/>
      <dgm:t>
        <a:bodyPr/>
        <a:lstStyle/>
        <a:p>
          <a:endParaRPr lang="en-US"/>
        </a:p>
      </dgm:t>
    </dgm:pt>
    <dgm:pt modelId="{F97087C2-BB9E-4868-A358-052EBE1D2EC5}">
      <dgm:prSet phldrT="[Text]" custT="1"/>
      <dgm:spPr>
        <a:xfrm rot="5400000">
          <a:off x="-287299" y="3834958"/>
          <a:ext cx="1915331" cy="1340732"/>
        </a:xfrm>
        <a:prstGeom prst="chevron">
          <a:avLst/>
        </a:prstGeom>
        <a:solidFill>
          <a:srgbClr val="4472C4"/>
        </a:solidFill>
        <a:ln w="12700" cap="flat" cmpd="sng" algn="ctr">
          <a:solidFill>
            <a:srgbClr val="5B9BD5">
              <a:hueOff val="0"/>
              <a:satOff val="0"/>
              <a:lumOff val="0"/>
              <a:alphaOff val="0"/>
            </a:srgbClr>
          </a:solidFill>
          <a:prstDash val="solid"/>
          <a:miter lim="800000"/>
        </a:ln>
        <a:effectLst/>
      </dgm:spPr>
      <dgm:t>
        <a:bodyPr/>
        <a:lstStyle/>
        <a:p>
          <a:endParaRPr lang="en-US" sz="900" dirty="0">
            <a:solidFill>
              <a:sysClr val="window" lastClr="FFFFFF"/>
            </a:solidFill>
            <a:latin typeface="Calibri" panose="020F0502020204030204"/>
            <a:ea typeface="+mn-ea"/>
            <a:cs typeface="+mn-cs"/>
          </a:endParaRPr>
        </a:p>
        <a:p>
          <a:r>
            <a:rPr lang="en-US" sz="900" dirty="0">
              <a:solidFill>
                <a:sysClr val="window" lastClr="FFFFFF"/>
              </a:solidFill>
              <a:latin typeface="Calibri" panose="020F0502020204030204"/>
              <a:ea typeface="+mn-ea"/>
              <a:cs typeface="+mn-cs"/>
            </a:rPr>
            <a:t>Reflection</a:t>
          </a:r>
        </a:p>
        <a:p>
          <a:r>
            <a:rPr lang="en-US" sz="900" dirty="0">
              <a:solidFill>
                <a:sysClr val="window" lastClr="FFFFFF"/>
              </a:solidFill>
              <a:latin typeface="Calibri" panose="020F0502020204030204"/>
              <a:ea typeface="+mn-ea"/>
              <a:cs typeface="+mn-cs"/>
            </a:rPr>
            <a:t>(Professional Led)</a:t>
          </a:r>
        </a:p>
      </dgm:t>
    </dgm:pt>
    <dgm:pt modelId="{140FD93C-046B-4E7D-93AB-F1A85E043D06}" type="parTrans" cxnId="{23FB71BF-4C71-42F1-BA3B-07136217569D}">
      <dgm:prSet/>
      <dgm:spPr/>
      <dgm:t>
        <a:bodyPr/>
        <a:lstStyle/>
        <a:p>
          <a:endParaRPr lang="en-US"/>
        </a:p>
      </dgm:t>
    </dgm:pt>
    <dgm:pt modelId="{9A254910-E59E-4B1C-A691-5D077A607B30}" type="sibTrans" cxnId="{23FB71BF-4C71-42F1-BA3B-07136217569D}">
      <dgm:prSet/>
      <dgm:spPr/>
      <dgm:t>
        <a:bodyPr/>
        <a:lstStyle/>
        <a:p>
          <a:endParaRPr lang="en-US"/>
        </a:p>
      </dgm:t>
    </dgm:pt>
    <dgm:pt modelId="{33622B05-EA99-4C21-B2A6-9B431944DCA6}">
      <dgm:prSet phldrT="[Text]"/>
      <dgm:spPr>
        <a:xfrm rot="5400000">
          <a:off x="2943483" y="1944908"/>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Arial" panose="020B0604020202020204" pitchFamily="34" charset="0"/>
            </a:rPr>
            <a:t>Professional Talks - Check everyone's understanding, supporting people to take responsibility.</a:t>
          </a:r>
        </a:p>
      </dgm:t>
    </dgm:pt>
    <dgm:pt modelId="{A825F498-E705-42B8-BD1F-566A391E380A}" type="parTrans" cxnId="{731C76FD-DFFD-4F5B-8C10-4521D00DE741}">
      <dgm:prSet/>
      <dgm:spPr/>
      <dgm:t>
        <a:bodyPr/>
        <a:lstStyle/>
        <a:p>
          <a:endParaRPr lang="en-US"/>
        </a:p>
      </dgm:t>
    </dgm:pt>
    <dgm:pt modelId="{C88ED433-59DE-41EB-988A-BB4F35FFF500}" type="sibTrans" cxnId="{731C76FD-DFFD-4F5B-8C10-4521D00DE741}">
      <dgm:prSet/>
      <dgm:spPr/>
      <dgm:t>
        <a:bodyPr/>
        <a:lstStyle/>
        <a:p>
          <a:endParaRPr lang="en-US"/>
        </a:p>
      </dgm:t>
    </dgm:pt>
    <dgm:pt modelId="{B635583B-22EA-4034-A1EC-F788789968CD}">
      <dgm:prSet phldrT="[Text]"/>
      <dgm:spPr>
        <a:xfrm rot="5400000">
          <a:off x="2943483" y="177214"/>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endParaRPr lang="en-US" b="0">
            <a:solidFill>
              <a:sysClr val="windowText" lastClr="000000">
                <a:hueOff val="0"/>
                <a:satOff val="0"/>
                <a:lumOff val="0"/>
                <a:alphaOff val="0"/>
              </a:sysClr>
            </a:solidFill>
            <a:latin typeface="Calibri" panose="020F0502020204030204"/>
            <a:ea typeface="+mn-ea"/>
            <a:cs typeface="+mn-cs"/>
          </a:endParaRPr>
        </a:p>
      </dgm:t>
    </dgm:pt>
    <dgm:pt modelId="{EE987978-E87B-4AF9-BD9F-94052FD2B2E7}" type="parTrans" cxnId="{CCF03282-B091-46FF-88CA-8D6657C8B633}">
      <dgm:prSet/>
      <dgm:spPr/>
      <dgm:t>
        <a:bodyPr/>
        <a:lstStyle/>
        <a:p>
          <a:endParaRPr lang="en-US"/>
        </a:p>
      </dgm:t>
    </dgm:pt>
    <dgm:pt modelId="{18A38C91-4530-407E-9216-D37739925558}" type="sibTrans" cxnId="{CCF03282-B091-46FF-88CA-8D6657C8B633}">
      <dgm:prSet/>
      <dgm:spPr/>
      <dgm:t>
        <a:bodyPr/>
        <a:lstStyle/>
        <a:p>
          <a:endParaRPr lang="en-US"/>
        </a:p>
      </dgm:t>
    </dgm:pt>
    <dgm:pt modelId="{AC4C8BF3-9F6D-47C6-97A3-45101FF7C017}">
      <dgm:prSet custT="1"/>
      <dgm:spPr>
        <a:xfrm rot="5400000">
          <a:off x="-287299" y="5602652"/>
          <a:ext cx="1915331" cy="1340732"/>
        </a:xfrm>
        <a:prstGeom prst="chevron">
          <a:avLst/>
        </a:prstGeom>
        <a:solidFill>
          <a:srgbClr val="70AD47"/>
        </a:solidFill>
        <a:ln w="12700" cap="flat" cmpd="sng" algn="ctr">
          <a:solidFill>
            <a:srgbClr val="5B9BD5">
              <a:hueOff val="0"/>
              <a:satOff val="0"/>
              <a:lumOff val="0"/>
              <a:alphaOff val="0"/>
            </a:srgbClr>
          </a:solidFill>
          <a:prstDash val="solid"/>
          <a:miter lim="800000"/>
        </a:ln>
        <a:effectLst/>
      </dgm:spPr>
      <dgm:t>
        <a:bodyPr/>
        <a:lstStyle/>
        <a:p>
          <a:r>
            <a:rPr lang="en-US" sz="900" dirty="0">
              <a:solidFill>
                <a:sysClr val="window" lastClr="FFFFFF"/>
              </a:solidFill>
              <a:latin typeface="Calibri" panose="020F0502020204030204"/>
              <a:ea typeface="+mn-ea"/>
              <a:cs typeface="+mn-cs"/>
            </a:rPr>
            <a:t>Planning </a:t>
          </a:r>
        </a:p>
        <a:p>
          <a:r>
            <a:rPr lang="en-US" sz="900" dirty="0">
              <a:solidFill>
                <a:sysClr val="window" lastClr="FFFFFF"/>
              </a:solidFill>
              <a:latin typeface="Calibri" panose="020F0502020204030204"/>
              <a:ea typeface="+mn-ea"/>
              <a:cs typeface="+mn-cs"/>
            </a:rPr>
            <a:t>(Family Led)</a:t>
          </a:r>
        </a:p>
      </dgm:t>
    </dgm:pt>
    <dgm:pt modelId="{728AD109-7E29-4716-853C-5BBA5FEB96DD}" type="parTrans" cxnId="{F41A3C2E-DEAE-49BB-8C18-959CD2D4F683}">
      <dgm:prSet/>
      <dgm:spPr/>
      <dgm:t>
        <a:bodyPr/>
        <a:lstStyle/>
        <a:p>
          <a:endParaRPr lang="en-US"/>
        </a:p>
      </dgm:t>
    </dgm:pt>
    <dgm:pt modelId="{F08D358F-B3DE-4185-9ABF-405E1029F660}" type="sibTrans" cxnId="{F41A3C2E-DEAE-49BB-8C18-959CD2D4F683}">
      <dgm:prSet/>
      <dgm:spPr/>
      <dgm:t>
        <a:bodyPr/>
        <a:lstStyle/>
        <a:p>
          <a:endParaRPr lang="en-US"/>
        </a:p>
      </dgm:t>
    </dgm:pt>
    <dgm:pt modelId="{8F0BBED6-5279-46E8-9102-5B368464DADB}">
      <dgm:prSet phldrT="[Text]"/>
      <dgm:spPr>
        <a:xfrm rot="5400000">
          <a:off x="2943483" y="177214"/>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b="0">
              <a:solidFill>
                <a:sysClr val="windowText" lastClr="000000">
                  <a:hueOff val="0"/>
                  <a:satOff val="0"/>
                  <a:lumOff val="0"/>
                  <a:alphaOff val="0"/>
                </a:sysClr>
              </a:solidFill>
              <a:latin typeface="Calibri" panose="020F0502020204030204"/>
              <a:ea typeface="+mn-ea"/>
              <a:cs typeface="Arial" panose="020B0604020202020204" pitchFamily="34" charset="0"/>
            </a:rPr>
            <a:t>Professional asks questions - people in family network express thier prespective thoughts and feelings.</a:t>
          </a:r>
        </a:p>
      </dgm:t>
    </dgm:pt>
    <dgm:pt modelId="{B0FD2629-C8DC-4CB7-8F4C-933727573E81}" type="sibTrans" cxnId="{3E6BC96A-06FA-4B03-9398-A9EC6B3AAC24}">
      <dgm:prSet/>
      <dgm:spPr/>
      <dgm:t>
        <a:bodyPr/>
        <a:lstStyle/>
        <a:p>
          <a:endParaRPr lang="en-US"/>
        </a:p>
      </dgm:t>
    </dgm:pt>
    <dgm:pt modelId="{EB69F760-66ED-4CB9-B62B-4F0B836D0BF1}" type="parTrans" cxnId="{3E6BC96A-06FA-4B03-9398-A9EC6B3AAC24}">
      <dgm:prSet/>
      <dgm:spPr/>
      <dgm:t>
        <a:bodyPr/>
        <a:lstStyle/>
        <a:p>
          <a:endParaRPr lang="en-US"/>
        </a:p>
      </dgm:t>
    </dgm:pt>
    <dgm:pt modelId="{176D7164-5376-43B3-A375-194A5A73D4A1}">
      <dgm:prSet phldrT="[Text]"/>
      <dgm:spPr>
        <a:xfrm rot="5400000">
          <a:off x="2943483" y="177214"/>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endParaRPr lang="en-US" b="0">
            <a:solidFill>
              <a:sysClr val="windowText" lastClr="000000">
                <a:hueOff val="0"/>
                <a:satOff val="0"/>
                <a:lumOff val="0"/>
                <a:alphaOff val="0"/>
              </a:sysClr>
            </a:solidFill>
            <a:latin typeface="Calibri" panose="020F0502020204030204"/>
            <a:ea typeface="+mn-ea"/>
            <a:cs typeface="Arial" panose="020B0604020202020204" pitchFamily="34" charset="0"/>
          </a:endParaRPr>
        </a:p>
      </dgm:t>
    </dgm:pt>
    <dgm:pt modelId="{B46668E3-64F8-473C-8ED1-197170B88D89}" type="sibTrans" cxnId="{F1CA51F4-9D05-4F25-B6AD-C9CC4F7A4DD2}">
      <dgm:prSet/>
      <dgm:spPr/>
      <dgm:t>
        <a:bodyPr/>
        <a:lstStyle/>
        <a:p>
          <a:endParaRPr lang="en-US"/>
        </a:p>
      </dgm:t>
    </dgm:pt>
    <dgm:pt modelId="{80F9C515-1CEB-4A85-865B-10753C116565}" type="parTrans" cxnId="{F1CA51F4-9D05-4F25-B6AD-C9CC4F7A4DD2}">
      <dgm:prSet/>
      <dgm:spPr/>
      <dgm:t>
        <a:bodyPr/>
        <a:lstStyle/>
        <a:p>
          <a:endParaRPr lang="en-US"/>
        </a:p>
      </dgm:t>
    </dgm:pt>
    <dgm:pt modelId="{FA1DC664-4E44-42C4-AF37-3FBE00713262}">
      <dgm:prSet phldrT="[Text]"/>
      <dgm:spPr>
        <a:xfrm rot="5400000">
          <a:off x="2943483" y="177214"/>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b="0">
              <a:solidFill>
                <a:sysClr val="windowText" lastClr="000000">
                  <a:hueOff val="0"/>
                  <a:satOff val="0"/>
                  <a:lumOff val="0"/>
                  <a:alphaOff val="0"/>
                </a:sysClr>
              </a:solidFill>
              <a:latin typeface="Calibri" panose="020F0502020204030204"/>
              <a:ea typeface="+mn-ea"/>
              <a:cs typeface="Arial" panose="020B0604020202020204" pitchFamily="34" charset="0"/>
            </a:rPr>
            <a:t>Professional asks questions - people in family network express thier understnading about who has been affected and how they have been affected. </a:t>
          </a:r>
        </a:p>
      </dgm:t>
    </dgm:pt>
    <dgm:pt modelId="{2BEB56D0-1232-48A0-A4C1-BA5D469BFB50}" type="sibTrans" cxnId="{C21326B8-FCB6-4452-8EC0-15457A3D88AC}">
      <dgm:prSet/>
      <dgm:spPr/>
      <dgm:t>
        <a:bodyPr/>
        <a:lstStyle/>
        <a:p>
          <a:endParaRPr lang="en-US"/>
        </a:p>
      </dgm:t>
    </dgm:pt>
    <dgm:pt modelId="{83372AC0-5EC3-4C0C-82A9-2656CBD1FE62}" type="parTrans" cxnId="{C21326B8-FCB6-4452-8EC0-15457A3D88AC}">
      <dgm:prSet/>
      <dgm:spPr/>
      <dgm:t>
        <a:bodyPr/>
        <a:lstStyle/>
        <a:p>
          <a:endParaRPr lang="en-US"/>
        </a:p>
      </dgm:t>
    </dgm:pt>
    <dgm:pt modelId="{8168D26D-1D34-4672-A27D-3CDA72ACE9DF}">
      <dgm:prSet/>
      <dgm:spPr>
        <a:xfrm rot="5400000">
          <a:off x="2943483" y="3712601"/>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37CE7C1A-1B16-4649-8E05-E8B511F500E5}" type="parTrans" cxnId="{DC10F78B-B106-4786-B822-C17D116FF35A}">
      <dgm:prSet/>
      <dgm:spPr/>
      <dgm:t>
        <a:bodyPr/>
        <a:lstStyle/>
        <a:p>
          <a:endParaRPr lang="en-US"/>
        </a:p>
      </dgm:t>
    </dgm:pt>
    <dgm:pt modelId="{EA628BDE-CEE3-4418-9220-C62E83B7E077}" type="sibTrans" cxnId="{DC10F78B-B106-4786-B822-C17D116FF35A}">
      <dgm:prSet/>
      <dgm:spPr/>
      <dgm:t>
        <a:bodyPr/>
        <a:lstStyle/>
        <a:p>
          <a:endParaRPr lang="en-US"/>
        </a:p>
      </dgm:t>
    </dgm:pt>
    <dgm:pt modelId="{CD981837-5BDF-4176-B0F4-C19474A06FBF}">
      <dgm:prSet/>
      <dgm:spPr>
        <a:xfrm rot="5400000">
          <a:off x="2943483" y="3712601"/>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b="0">
              <a:solidFill>
                <a:sysClr val="windowText" lastClr="000000">
                  <a:hueOff val="0"/>
                  <a:satOff val="0"/>
                  <a:lumOff val="0"/>
                  <a:alphaOff val="0"/>
                </a:sysClr>
              </a:solidFill>
              <a:latin typeface="Calibri" panose="020F0502020204030204"/>
              <a:ea typeface="+mn-ea"/>
              <a:cs typeface="Arial" panose="020B0604020202020204" pitchFamily="34" charset="0"/>
            </a:rPr>
            <a:t>Professional asks questions - people in family network express thier prespective thoughts and feelings.</a:t>
          </a:r>
        </a:p>
      </dgm:t>
    </dgm:pt>
    <dgm:pt modelId="{90C491F8-11C1-4CB0-BD01-27B4C42B9773}" type="parTrans" cxnId="{A33F7318-DF61-4E31-A75D-10B9BB291A8F}">
      <dgm:prSet/>
      <dgm:spPr/>
      <dgm:t>
        <a:bodyPr/>
        <a:lstStyle/>
        <a:p>
          <a:endParaRPr lang="en-US"/>
        </a:p>
      </dgm:t>
    </dgm:pt>
    <dgm:pt modelId="{EB136DD3-76F1-4937-BDC1-31EAB498BA38}" type="sibTrans" cxnId="{A33F7318-DF61-4E31-A75D-10B9BB291A8F}">
      <dgm:prSet/>
      <dgm:spPr/>
      <dgm:t>
        <a:bodyPr/>
        <a:lstStyle/>
        <a:p>
          <a:endParaRPr lang="en-US"/>
        </a:p>
      </dgm:t>
    </dgm:pt>
    <dgm:pt modelId="{185AAC10-967F-4A11-A0ED-D304466DBA55}">
      <dgm:prSet/>
      <dgm:spPr>
        <a:xfrm rot="5400000">
          <a:off x="2943483" y="3712601"/>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GB">
              <a:solidFill>
                <a:sysClr val="windowText" lastClr="000000">
                  <a:hueOff val="0"/>
                  <a:satOff val="0"/>
                  <a:lumOff val="0"/>
                  <a:alphaOff val="0"/>
                </a:sysClr>
              </a:solidFill>
              <a:latin typeface="Calibri" panose="020F0502020204030204"/>
              <a:ea typeface="+mn-ea"/>
              <a:cs typeface="+mn-cs"/>
            </a:rPr>
            <a:t>Professional asks questions supporting others to take responsibly for solutions and the plan. </a:t>
          </a:r>
          <a:endParaRPr lang="en-US" b="0">
            <a:solidFill>
              <a:sysClr val="windowText" lastClr="000000">
                <a:hueOff val="0"/>
                <a:satOff val="0"/>
                <a:lumOff val="0"/>
                <a:alphaOff val="0"/>
              </a:sysClr>
            </a:solidFill>
            <a:latin typeface="Calibri" panose="020F0502020204030204"/>
            <a:ea typeface="+mn-ea"/>
            <a:cs typeface="Arial" panose="020B0604020202020204" pitchFamily="34" charset="0"/>
          </a:endParaRPr>
        </a:p>
      </dgm:t>
    </dgm:pt>
    <dgm:pt modelId="{0C1AB443-1B89-4E22-9A99-09526F974256}" type="parTrans" cxnId="{FE853738-19EB-48A1-BA81-6618F17A8C79}">
      <dgm:prSet/>
      <dgm:spPr/>
      <dgm:t>
        <a:bodyPr/>
        <a:lstStyle/>
        <a:p>
          <a:endParaRPr lang="en-US"/>
        </a:p>
      </dgm:t>
    </dgm:pt>
    <dgm:pt modelId="{253156FD-4BA7-4D67-9DF2-45E39DBC5040}" type="sibTrans" cxnId="{FE853738-19EB-48A1-BA81-6618F17A8C79}">
      <dgm:prSet/>
      <dgm:spPr/>
      <dgm:t>
        <a:bodyPr/>
        <a:lstStyle/>
        <a:p>
          <a:endParaRPr lang="en-US"/>
        </a:p>
      </dgm:t>
    </dgm:pt>
    <dgm:pt modelId="{80CE329E-5F24-4BF1-B3FC-4790BD108976}">
      <dgm:prSet/>
      <dgm:spPr>
        <a:xfrm rot="5400000">
          <a:off x="2943483" y="3712601"/>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endParaRPr lang="en-US" b="0" dirty="0">
            <a:solidFill>
              <a:sysClr val="windowText" lastClr="000000">
                <a:hueOff val="0"/>
                <a:satOff val="0"/>
                <a:lumOff val="0"/>
                <a:alphaOff val="0"/>
              </a:sysClr>
            </a:solidFill>
            <a:latin typeface="Calibri" panose="020F0502020204030204"/>
            <a:ea typeface="+mn-ea"/>
            <a:cs typeface="Arial" panose="020B0604020202020204" pitchFamily="34" charset="0"/>
          </a:endParaRPr>
        </a:p>
      </dgm:t>
    </dgm:pt>
    <dgm:pt modelId="{6F05D0F2-1FDF-40E9-826A-475689841DED}" type="parTrans" cxnId="{DA0F34DC-843E-48F3-9BC1-E4941CCCF889}">
      <dgm:prSet/>
      <dgm:spPr/>
      <dgm:t>
        <a:bodyPr/>
        <a:lstStyle/>
        <a:p>
          <a:endParaRPr lang="en-US"/>
        </a:p>
      </dgm:t>
    </dgm:pt>
    <dgm:pt modelId="{84859D5A-8C4A-48A8-A7E2-49B2C4E9CA43}" type="sibTrans" cxnId="{DA0F34DC-843E-48F3-9BC1-E4941CCCF889}">
      <dgm:prSet/>
      <dgm:spPr/>
      <dgm:t>
        <a:bodyPr/>
        <a:lstStyle/>
        <a:p>
          <a:endParaRPr lang="en-US"/>
        </a:p>
      </dgm:t>
    </dgm:pt>
    <dgm:pt modelId="{0F52D920-E39F-4F44-811B-6450B7BA8760}">
      <dgm:prSet custT="1"/>
      <dgm:spPr>
        <a:xfrm rot="5400000">
          <a:off x="-287299" y="7370345"/>
          <a:ext cx="1915331" cy="1340732"/>
        </a:xfrm>
        <a:prstGeom prst="chevron">
          <a:avLst/>
        </a:prstGeom>
        <a:solidFill>
          <a:srgbClr val="4472C4"/>
        </a:solidFill>
        <a:ln w="12700" cap="flat" cmpd="sng" algn="ctr">
          <a:solidFill>
            <a:srgbClr val="5B9BD5">
              <a:hueOff val="0"/>
              <a:satOff val="0"/>
              <a:lumOff val="0"/>
              <a:alphaOff val="0"/>
            </a:srgbClr>
          </a:solidFill>
          <a:prstDash val="solid"/>
          <a:miter lim="800000"/>
        </a:ln>
        <a:effectLst/>
      </dgm:spPr>
      <dgm:t>
        <a:bodyPr/>
        <a:lstStyle/>
        <a:p>
          <a:endParaRPr lang="en-US" sz="900" dirty="0">
            <a:solidFill>
              <a:sysClr val="window" lastClr="FFFFFF"/>
            </a:solidFill>
            <a:latin typeface="Calibri" panose="020F0502020204030204"/>
            <a:ea typeface="+mn-ea"/>
            <a:cs typeface="+mn-cs"/>
          </a:endParaRPr>
        </a:p>
        <a:p>
          <a:r>
            <a:rPr lang="en-US" sz="900" dirty="0">
              <a:solidFill>
                <a:sysClr val="window" lastClr="FFFFFF"/>
              </a:solidFill>
              <a:latin typeface="Calibri" panose="020F0502020204030204"/>
              <a:ea typeface="+mn-ea"/>
              <a:cs typeface="+mn-cs"/>
            </a:rPr>
            <a:t>Summary and Close</a:t>
          </a:r>
        </a:p>
        <a:p>
          <a:r>
            <a:rPr lang="en-US" sz="900" dirty="0">
              <a:solidFill>
                <a:sysClr val="window" lastClr="FFFFFF"/>
              </a:solidFill>
              <a:latin typeface="Calibri" panose="020F0502020204030204"/>
              <a:ea typeface="+mn-ea"/>
              <a:cs typeface="+mn-cs"/>
            </a:rPr>
            <a:t>(Professional Led)</a:t>
          </a:r>
        </a:p>
      </dgm:t>
    </dgm:pt>
    <dgm:pt modelId="{77B3153A-9256-4036-AFA1-B8F4F4C8BBDD}" type="parTrans" cxnId="{55D91DFA-8C58-4F18-8194-34FE4A3C44C0}">
      <dgm:prSet/>
      <dgm:spPr/>
      <dgm:t>
        <a:bodyPr/>
        <a:lstStyle/>
        <a:p>
          <a:endParaRPr lang="en-US"/>
        </a:p>
      </dgm:t>
    </dgm:pt>
    <dgm:pt modelId="{9B770779-B3B6-4280-B336-802FA2B2DF73}" type="sibTrans" cxnId="{55D91DFA-8C58-4F18-8194-34FE4A3C44C0}">
      <dgm:prSet/>
      <dgm:spPr/>
      <dgm:t>
        <a:bodyPr/>
        <a:lstStyle/>
        <a:p>
          <a:endParaRPr lang="en-US"/>
        </a:p>
      </dgm:t>
    </dgm:pt>
    <dgm:pt modelId="{00D8340A-6EBE-43DA-BE2B-B40794425A2A}">
      <dgm:prSet/>
      <dgm:spPr>
        <a:xfrm rot="5400000">
          <a:off x="2943483" y="5480294"/>
          <a:ext cx="1244965"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GB">
              <a:solidFill>
                <a:sysClr val="windowText" lastClr="000000">
                  <a:hueOff val="0"/>
                  <a:satOff val="0"/>
                  <a:lumOff val="0"/>
                  <a:alphaOff val="0"/>
                </a:sysClr>
              </a:solidFill>
              <a:latin typeface="Calibri" panose="020F0502020204030204"/>
              <a:ea typeface="+mn-ea"/>
              <a:cs typeface="+mn-cs"/>
            </a:rPr>
            <a:t>Review what has been discussed with everyone</a:t>
          </a:r>
          <a:endParaRPr lang="en-US">
            <a:solidFill>
              <a:sysClr val="windowText" lastClr="000000">
                <a:hueOff val="0"/>
                <a:satOff val="0"/>
                <a:lumOff val="0"/>
                <a:alphaOff val="0"/>
              </a:sysClr>
            </a:solidFill>
            <a:latin typeface="Calibri" panose="020F0502020204030204"/>
            <a:ea typeface="+mn-ea"/>
            <a:cs typeface="+mn-cs"/>
          </a:endParaRPr>
        </a:p>
      </dgm:t>
    </dgm:pt>
    <dgm:pt modelId="{ACABA602-AF6F-43C8-9574-04C2BE0DB7D8}" type="parTrans" cxnId="{127AC160-F9E0-4223-A2C7-73FEC789B8E9}">
      <dgm:prSet/>
      <dgm:spPr/>
      <dgm:t>
        <a:bodyPr/>
        <a:lstStyle/>
        <a:p>
          <a:endParaRPr lang="en-US"/>
        </a:p>
      </dgm:t>
    </dgm:pt>
    <dgm:pt modelId="{61EA661F-E9F0-46ED-923D-D5D40A1663D9}" type="sibTrans" cxnId="{127AC160-F9E0-4223-A2C7-73FEC789B8E9}">
      <dgm:prSet/>
      <dgm:spPr/>
      <dgm:t>
        <a:bodyPr/>
        <a:lstStyle/>
        <a:p>
          <a:endParaRPr lang="en-US"/>
        </a:p>
      </dgm:t>
    </dgm:pt>
    <dgm:pt modelId="{9A9B9DC4-6693-49B8-967D-EF93FC2422C3}">
      <dgm:prSet phldrT="[Text]"/>
      <dgm:spPr>
        <a:xfrm rot="5400000">
          <a:off x="2943155" y="-1590150"/>
          <a:ext cx="1245620"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Arial" panose="020B0604020202020204" pitchFamily="34" charset="0"/>
            </a:rPr>
            <a:t>Professional Talks - Opening the meeting, introductions. Ground Rules </a:t>
          </a:r>
        </a:p>
      </dgm:t>
    </dgm:pt>
    <dgm:pt modelId="{A6552106-CBB3-4B46-B82E-1EF1A6161CC4}" type="sibTrans" cxnId="{D3FD2A0C-2E38-4D39-93F5-D7AD536A9F75}">
      <dgm:prSet/>
      <dgm:spPr/>
      <dgm:t>
        <a:bodyPr/>
        <a:lstStyle/>
        <a:p>
          <a:endParaRPr lang="en-US"/>
        </a:p>
      </dgm:t>
    </dgm:pt>
    <dgm:pt modelId="{49BF48DC-324B-4C81-8101-C633FF8A2977}" type="parTrans" cxnId="{D3FD2A0C-2E38-4D39-93F5-D7AD536A9F75}">
      <dgm:prSet/>
      <dgm:spPr/>
      <dgm:t>
        <a:bodyPr/>
        <a:lstStyle/>
        <a:p>
          <a:endParaRPr lang="en-US"/>
        </a:p>
      </dgm:t>
    </dgm:pt>
    <dgm:pt modelId="{D566BDA9-AD93-4E82-90CE-3FBD9A5254C9}">
      <dgm:prSet/>
      <dgm:spPr>
        <a:xfrm rot="5400000">
          <a:off x="2943155" y="-1590150"/>
          <a:ext cx="1245620"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endParaRPr lang="en-GB" b="0">
            <a:solidFill>
              <a:sysClr val="windowText" lastClr="000000">
                <a:hueOff val="0"/>
                <a:satOff val="0"/>
                <a:lumOff val="0"/>
                <a:alphaOff val="0"/>
              </a:sysClr>
            </a:solidFill>
            <a:latin typeface="Calibri" panose="020F0502020204030204"/>
            <a:ea typeface="+mn-ea"/>
            <a:cs typeface="Arial" panose="020B0604020202020204" pitchFamily="34" charset="0"/>
          </a:endParaRPr>
        </a:p>
      </dgm:t>
    </dgm:pt>
    <dgm:pt modelId="{4B42204D-D795-41FE-9C01-4F083D8E4A05}" type="sibTrans" cxnId="{F67ADCF8-283E-4143-9F82-5EC1EB95D23D}">
      <dgm:prSet/>
      <dgm:spPr/>
      <dgm:t>
        <a:bodyPr/>
        <a:lstStyle/>
        <a:p>
          <a:endParaRPr lang="en-US"/>
        </a:p>
      </dgm:t>
    </dgm:pt>
    <dgm:pt modelId="{3DA27324-D2F9-418F-882D-CE851C62596A}" type="parTrans" cxnId="{F67ADCF8-283E-4143-9F82-5EC1EB95D23D}">
      <dgm:prSet/>
      <dgm:spPr/>
      <dgm:t>
        <a:bodyPr/>
        <a:lstStyle/>
        <a:p>
          <a:endParaRPr lang="en-US"/>
        </a:p>
      </dgm:t>
    </dgm:pt>
    <dgm:pt modelId="{44AB92E7-0157-421B-983F-C022588937F4}">
      <dgm:prSet/>
      <dgm:spPr>
        <a:xfrm rot="5400000">
          <a:off x="2943155" y="-1590150"/>
          <a:ext cx="1245620"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GB" b="0" dirty="0">
              <a:solidFill>
                <a:sysClr val="windowText" lastClr="000000">
                  <a:hueOff val="0"/>
                  <a:satOff val="0"/>
                  <a:lumOff val="0"/>
                  <a:alphaOff val="0"/>
                </a:sysClr>
              </a:solidFill>
              <a:latin typeface="Calibri" panose="020F0502020204030204"/>
              <a:ea typeface="+mn-ea"/>
              <a:cs typeface="Arial" panose="020B0604020202020204" pitchFamily="34" charset="0"/>
            </a:rPr>
            <a:t>Professional sets the focus, check everyone understands</a:t>
          </a:r>
        </a:p>
      </dgm:t>
    </dgm:pt>
    <dgm:pt modelId="{7A31AF21-E239-4168-8E0E-EAD4A5A9A7FE}" type="sibTrans" cxnId="{63669A5C-7F29-4225-84FE-23B91C96116B}">
      <dgm:prSet/>
      <dgm:spPr/>
      <dgm:t>
        <a:bodyPr/>
        <a:lstStyle/>
        <a:p>
          <a:endParaRPr lang="en-US"/>
        </a:p>
      </dgm:t>
    </dgm:pt>
    <dgm:pt modelId="{DC2652A9-D4BD-48BB-9A43-9B6369FFA992}" type="parTrans" cxnId="{63669A5C-7F29-4225-84FE-23B91C96116B}">
      <dgm:prSet/>
      <dgm:spPr/>
      <dgm:t>
        <a:bodyPr/>
        <a:lstStyle/>
        <a:p>
          <a:endParaRPr lang="en-US"/>
        </a:p>
      </dgm:t>
    </dgm:pt>
    <dgm:pt modelId="{73C56A32-F0AB-48B8-B4DE-1E539C03780D}">
      <dgm:prSet/>
      <dgm:spPr>
        <a:xfrm rot="5400000">
          <a:off x="2943155" y="-1590150"/>
          <a:ext cx="1245620" cy="4450467"/>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endParaRPr lang="en-GB" dirty="0">
            <a:solidFill>
              <a:sysClr val="windowText" lastClr="000000">
                <a:hueOff val="0"/>
                <a:satOff val="0"/>
                <a:lumOff val="0"/>
                <a:alphaOff val="0"/>
              </a:sysClr>
            </a:solidFill>
            <a:latin typeface="Calibri" panose="020F0502020204030204"/>
            <a:ea typeface="+mn-ea"/>
            <a:cs typeface="+mn-cs"/>
          </a:endParaRPr>
        </a:p>
      </dgm:t>
    </dgm:pt>
    <dgm:pt modelId="{8E936207-3114-414B-A94A-1C7CC98149F3}" type="sibTrans" cxnId="{1A9E5568-2889-498E-B2D6-09713C75AC7B}">
      <dgm:prSet/>
      <dgm:spPr/>
      <dgm:t>
        <a:bodyPr/>
        <a:lstStyle/>
        <a:p>
          <a:endParaRPr lang="en-US"/>
        </a:p>
      </dgm:t>
    </dgm:pt>
    <dgm:pt modelId="{9A221597-780C-4E67-9104-4D62BE5F9F23}" type="parTrans" cxnId="{1A9E5568-2889-498E-B2D6-09713C75AC7B}">
      <dgm:prSet/>
      <dgm:spPr/>
      <dgm:t>
        <a:bodyPr/>
        <a:lstStyle/>
        <a:p>
          <a:endParaRPr lang="en-US"/>
        </a:p>
      </dgm:t>
    </dgm:pt>
    <dgm:pt modelId="{00D7CC14-0C0E-4224-9E99-96BFF17968C3}" type="pres">
      <dgm:prSet presAssocID="{432ACD12-E4AD-4A38-9EFB-99F8658F24DB}" presName="linearFlow" presStyleCnt="0">
        <dgm:presLayoutVars>
          <dgm:dir/>
          <dgm:animLvl val="lvl"/>
          <dgm:resizeHandles val="exact"/>
        </dgm:presLayoutVars>
      </dgm:prSet>
      <dgm:spPr/>
    </dgm:pt>
    <dgm:pt modelId="{28754309-EE63-4CF1-BD2F-D1431AC7E0BA}" type="pres">
      <dgm:prSet presAssocID="{C92408DB-AF8E-4928-A7DD-C9C6C3FD5EFE}" presName="composite" presStyleCnt="0"/>
      <dgm:spPr/>
    </dgm:pt>
    <dgm:pt modelId="{455758FF-0021-4D14-8BD9-8BF0A45F72B4}" type="pres">
      <dgm:prSet presAssocID="{C92408DB-AF8E-4928-A7DD-C9C6C3FD5EFE}" presName="parentText" presStyleLbl="alignNode1" presStyleIdx="0" presStyleCnt="5">
        <dgm:presLayoutVars>
          <dgm:chMax val="1"/>
          <dgm:bulletEnabled val="1"/>
        </dgm:presLayoutVars>
      </dgm:prSet>
      <dgm:spPr/>
    </dgm:pt>
    <dgm:pt modelId="{C1469DC9-0236-4975-B398-EF660FE841CE}" type="pres">
      <dgm:prSet presAssocID="{C92408DB-AF8E-4928-A7DD-C9C6C3FD5EFE}" presName="descendantText" presStyleLbl="alignAcc1" presStyleIdx="0" presStyleCnt="5" custScaleY="100000">
        <dgm:presLayoutVars>
          <dgm:bulletEnabled val="1"/>
        </dgm:presLayoutVars>
      </dgm:prSet>
      <dgm:spPr/>
    </dgm:pt>
    <dgm:pt modelId="{73AE267C-B3D6-4F69-A5F6-3FDF2323AA11}" type="pres">
      <dgm:prSet presAssocID="{F0F7FEF5-6600-44BD-8E19-20271AF631CA}" presName="sp" presStyleCnt="0"/>
      <dgm:spPr/>
    </dgm:pt>
    <dgm:pt modelId="{4DDE1BA2-C99B-4174-84B0-475A4F85386C}" type="pres">
      <dgm:prSet presAssocID="{956D6A16-160B-4A74-B42D-13FFD1CF29E7}" presName="composite" presStyleCnt="0"/>
      <dgm:spPr/>
    </dgm:pt>
    <dgm:pt modelId="{CE617699-BFCD-499B-A3CF-1D7AE57ECA81}" type="pres">
      <dgm:prSet presAssocID="{956D6A16-160B-4A74-B42D-13FFD1CF29E7}" presName="parentText" presStyleLbl="alignNode1" presStyleIdx="1" presStyleCnt="5">
        <dgm:presLayoutVars>
          <dgm:chMax val="1"/>
          <dgm:bulletEnabled val="1"/>
        </dgm:presLayoutVars>
      </dgm:prSet>
      <dgm:spPr/>
    </dgm:pt>
    <dgm:pt modelId="{2D8F8187-85A0-44B2-8D5B-029A2710D56C}" type="pres">
      <dgm:prSet presAssocID="{956D6A16-160B-4A74-B42D-13FFD1CF29E7}" presName="descendantText" presStyleLbl="alignAcc1" presStyleIdx="1" presStyleCnt="5">
        <dgm:presLayoutVars>
          <dgm:bulletEnabled val="1"/>
        </dgm:presLayoutVars>
      </dgm:prSet>
      <dgm:spPr/>
    </dgm:pt>
    <dgm:pt modelId="{B4EB3F9F-1AA4-4925-AC54-CAC8C25922C1}" type="pres">
      <dgm:prSet presAssocID="{728DC249-D6D4-43D9-8BE0-A81CA25C890F}" presName="sp" presStyleCnt="0"/>
      <dgm:spPr/>
    </dgm:pt>
    <dgm:pt modelId="{B74F9A84-2384-4FB0-ACA3-CACFF70E44B6}" type="pres">
      <dgm:prSet presAssocID="{F97087C2-BB9E-4868-A358-052EBE1D2EC5}" presName="composite" presStyleCnt="0"/>
      <dgm:spPr/>
    </dgm:pt>
    <dgm:pt modelId="{F69D336C-3293-459C-8C02-AA1619B02CFD}" type="pres">
      <dgm:prSet presAssocID="{F97087C2-BB9E-4868-A358-052EBE1D2EC5}" presName="parentText" presStyleLbl="alignNode1" presStyleIdx="2" presStyleCnt="5">
        <dgm:presLayoutVars>
          <dgm:chMax val="1"/>
          <dgm:bulletEnabled val="1"/>
        </dgm:presLayoutVars>
      </dgm:prSet>
      <dgm:spPr/>
    </dgm:pt>
    <dgm:pt modelId="{A2C7AE2E-CB1F-4545-992C-544F773E379F}" type="pres">
      <dgm:prSet presAssocID="{F97087C2-BB9E-4868-A358-052EBE1D2EC5}" presName="descendantText" presStyleLbl="alignAcc1" presStyleIdx="2" presStyleCnt="5">
        <dgm:presLayoutVars>
          <dgm:bulletEnabled val="1"/>
        </dgm:presLayoutVars>
      </dgm:prSet>
      <dgm:spPr/>
    </dgm:pt>
    <dgm:pt modelId="{235DEA61-26E2-4F28-A42B-8D830374525F}" type="pres">
      <dgm:prSet presAssocID="{9A254910-E59E-4B1C-A691-5D077A607B30}" presName="sp" presStyleCnt="0"/>
      <dgm:spPr/>
    </dgm:pt>
    <dgm:pt modelId="{A21FC75B-C4BC-4DFC-8F98-F427D86D96D5}" type="pres">
      <dgm:prSet presAssocID="{AC4C8BF3-9F6D-47C6-97A3-45101FF7C017}" presName="composite" presStyleCnt="0"/>
      <dgm:spPr/>
    </dgm:pt>
    <dgm:pt modelId="{F864BB26-930C-4009-B073-DE7B735FDE52}" type="pres">
      <dgm:prSet presAssocID="{AC4C8BF3-9F6D-47C6-97A3-45101FF7C017}" presName="parentText" presStyleLbl="alignNode1" presStyleIdx="3" presStyleCnt="5">
        <dgm:presLayoutVars>
          <dgm:chMax val="1"/>
          <dgm:bulletEnabled val="1"/>
        </dgm:presLayoutVars>
      </dgm:prSet>
      <dgm:spPr/>
    </dgm:pt>
    <dgm:pt modelId="{5BB99C97-F61A-4961-A3B8-4C77ECCC46E5}" type="pres">
      <dgm:prSet presAssocID="{AC4C8BF3-9F6D-47C6-97A3-45101FF7C017}" presName="descendantText" presStyleLbl="alignAcc1" presStyleIdx="3" presStyleCnt="5">
        <dgm:presLayoutVars>
          <dgm:bulletEnabled val="1"/>
        </dgm:presLayoutVars>
      </dgm:prSet>
      <dgm:spPr/>
    </dgm:pt>
    <dgm:pt modelId="{767583AC-DBAC-42B1-80A2-68246424BB17}" type="pres">
      <dgm:prSet presAssocID="{F08D358F-B3DE-4185-9ABF-405E1029F660}" presName="sp" presStyleCnt="0"/>
      <dgm:spPr/>
    </dgm:pt>
    <dgm:pt modelId="{51867000-6CA4-40C5-9441-6837739FAE93}" type="pres">
      <dgm:prSet presAssocID="{0F52D920-E39F-4F44-811B-6450B7BA8760}" presName="composite" presStyleCnt="0"/>
      <dgm:spPr/>
    </dgm:pt>
    <dgm:pt modelId="{B268553F-DFD6-4289-A126-913EF799882D}" type="pres">
      <dgm:prSet presAssocID="{0F52D920-E39F-4F44-811B-6450B7BA8760}" presName="parentText" presStyleLbl="alignNode1" presStyleIdx="4" presStyleCnt="5">
        <dgm:presLayoutVars>
          <dgm:chMax val="1"/>
          <dgm:bulletEnabled val="1"/>
        </dgm:presLayoutVars>
      </dgm:prSet>
      <dgm:spPr/>
    </dgm:pt>
    <dgm:pt modelId="{8C582B48-4BB2-4BD0-A30D-6DD3535188B7}" type="pres">
      <dgm:prSet presAssocID="{0F52D920-E39F-4F44-811B-6450B7BA8760}" presName="descendantText" presStyleLbl="alignAcc1" presStyleIdx="4" presStyleCnt="5">
        <dgm:presLayoutVars>
          <dgm:bulletEnabled val="1"/>
        </dgm:presLayoutVars>
      </dgm:prSet>
      <dgm:spPr/>
    </dgm:pt>
  </dgm:ptLst>
  <dgm:cxnLst>
    <dgm:cxn modelId="{D3FD2A0C-2E38-4D39-93F5-D7AD536A9F75}" srcId="{C92408DB-AF8E-4928-A7DD-C9C6C3FD5EFE}" destId="{9A9B9DC4-6693-49B8-967D-EF93FC2422C3}" srcOrd="0" destOrd="0" parTransId="{49BF48DC-324B-4C81-8101-C633FF8A2977}" sibTransId="{A6552106-CBB3-4B46-B82E-1EF1A6161CC4}"/>
    <dgm:cxn modelId="{79099A11-5678-4051-AAE5-D52F540B47C4}" type="presOf" srcId="{956D6A16-160B-4A74-B42D-13FFD1CF29E7}" destId="{CE617699-BFCD-499B-A3CF-1D7AE57ECA81}" srcOrd="0" destOrd="0" presId="urn:microsoft.com/office/officeart/2005/8/layout/chevron2"/>
    <dgm:cxn modelId="{19DCA512-BFE7-4C4B-B83A-7DE08B161113}" type="presOf" srcId="{73C56A32-F0AB-48B8-B4DE-1E539C03780D}" destId="{C1469DC9-0236-4975-B398-EF660FE841CE}" srcOrd="0" destOrd="3" presId="urn:microsoft.com/office/officeart/2005/8/layout/chevron2"/>
    <dgm:cxn modelId="{ECE7C913-EF4F-4328-B1B8-EA53CCF016BD}" type="presOf" srcId="{8168D26D-1D34-4672-A27D-3CDA72ACE9DF}" destId="{5BB99C97-F61A-4961-A3B8-4C77ECCC46E5}" srcOrd="0" destOrd="0" presId="urn:microsoft.com/office/officeart/2005/8/layout/chevron2"/>
    <dgm:cxn modelId="{A33F7318-DF61-4E31-A75D-10B9BB291A8F}" srcId="{AC4C8BF3-9F6D-47C6-97A3-45101FF7C017}" destId="{CD981837-5BDF-4176-B0F4-C19474A06FBF}" srcOrd="1" destOrd="0" parTransId="{90C491F8-11C1-4CB0-BD01-27B4C42B9773}" sibTransId="{EB136DD3-76F1-4937-BDC1-31EAB498BA38}"/>
    <dgm:cxn modelId="{4495AE22-D58B-43EA-A38C-D1DE01ADCA14}" srcId="{432ACD12-E4AD-4A38-9EFB-99F8658F24DB}" destId="{956D6A16-160B-4A74-B42D-13FFD1CF29E7}" srcOrd="1" destOrd="0" parTransId="{4FDAAD8E-084E-454D-8922-42529676A3A1}" sibTransId="{728DC249-D6D4-43D9-8BE0-A81CA25C890F}"/>
    <dgm:cxn modelId="{6ADFDD28-CD32-4530-9943-D2E7BDFD32A4}" type="presOf" srcId="{B635583B-22EA-4034-A1EC-F788789968CD}" destId="{2D8F8187-85A0-44B2-8D5B-029A2710D56C}" srcOrd="0" destOrd="0" presId="urn:microsoft.com/office/officeart/2005/8/layout/chevron2"/>
    <dgm:cxn modelId="{F41A3C2E-DEAE-49BB-8C18-959CD2D4F683}" srcId="{432ACD12-E4AD-4A38-9EFB-99F8658F24DB}" destId="{AC4C8BF3-9F6D-47C6-97A3-45101FF7C017}" srcOrd="3" destOrd="0" parTransId="{728AD109-7E29-4716-853C-5BBA5FEB96DD}" sibTransId="{F08D358F-B3DE-4185-9ABF-405E1029F660}"/>
    <dgm:cxn modelId="{75F2A130-AE9A-476A-B5E0-D650D3D6CA38}" type="presOf" srcId="{AC4C8BF3-9F6D-47C6-97A3-45101FF7C017}" destId="{F864BB26-930C-4009-B073-DE7B735FDE52}" srcOrd="0" destOrd="0" presId="urn:microsoft.com/office/officeart/2005/8/layout/chevron2"/>
    <dgm:cxn modelId="{40CAB737-CE19-40F0-B1AF-F3DD60135E91}" type="presOf" srcId="{0F52D920-E39F-4F44-811B-6450B7BA8760}" destId="{B268553F-DFD6-4289-A126-913EF799882D}" srcOrd="0" destOrd="0" presId="urn:microsoft.com/office/officeart/2005/8/layout/chevron2"/>
    <dgm:cxn modelId="{FE853738-19EB-48A1-BA81-6618F17A8C79}" srcId="{AC4C8BF3-9F6D-47C6-97A3-45101FF7C017}" destId="{185AAC10-967F-4A11-A0ED-D304466DBA55}" srcOrd="3" destOrd="0" parTransId="{0C1AB443-1B89-4E22-9A99-09526F974256}" sibTransId="{253156FD-4BA7-4D67-9DF2-45E39DBC5040}"/>
    <dgm:cxn modelId="{3DA46840-5524-469E-AEE7-07EFAAC209A5}" type="presOf" srcId="{CD981837-5BDF-4176-B0F4-C19474A06FBF}" destId="{5BB99C97-F61A-4961-A3B8-4C77ECCC46E5}" srcOrd="0" destOrd="1" presId="urn:microsoft.com/office/officeart/2005/8/layout/chevron2"/>
    <dgm:cxn modelId="{FE133B5C-2B86-4CF9-BBB5-CD7B66EBA715}" type="presOf" srcId="{44AB92E7-0157-421B-983F-C022588937F4}" destId="{C1469DC9-0236-4975-B398-EF660FE841CE}" srcOrd="0" destOrd="2" presId="urn:microsoft.com/office/officeart/2005/8/layout/chevron2"/>
    <dgm:cxn modelId="{63669A5C-7F29-4225-84FE-23B91C96116B}" srcId="{C92408DB-AF8E-4928-A7DD-C9C6C3FD5EFE}" destId="{44AB92E7-0157-421B-983F-C022588937F4}" srcOrd="2" destOrd="0" parTransId="{DC2652A9-D4BD-48BB-9A43-9B6369FFA992}" sibTransId="{7A31AF21-E239-4168-8E0E-EAD4A5A9A7FE}"/>
    <dgm:cxn modelId="{127AC160-F9E0-4223-A2C7-73FEC789B8E9}" srcId="{0F52D920-E39F-4F44-811B-6450B7BA8760}" destId="{00D8340A-6EBE-43DA-BE2B-B40794425A2A}" srcOrd="0" destOrd="0" parTransId="{ACABA602-AF6F-43C8-9574-04C2BE0DB7D8}" sibTransId="{61EA661F-E9F0-46ED-923D-D5D40A1663D9}"/>
    <dgm:cxn modelId="{1A9E5568-2889-498E-B2D6-09713C75AC7B}" srcId="{C92408DB-AF8E-4928-A7DD-C9C6C3FD5EFE}" destId="{73C56A32-F0AB-48B8-B4DE-1E539C03780D}" srcOrd="3" destOrd="0" parTransId="{9A221597-780C-4E67-9104-4D62BE5F9F23}" sibTransId="{8E936207-3114-414B-A94A-1C7CC98149F3}"/>
    <dgm:cxn modelId="{3E6BC96A-06FA-4B03-9398-A9EC6B3AAC24}" srcId="{956D6A16-160B-4A74-B42D-13FFD1CF29E7}" destId="{8F0BBED6-5279-46E8-9102-5B368464DADB}" srcOrd="1" destOrd="0" parTransId="{EB69F760-66ED-4CB9-B62B-4F0B836D0BF1}" sibTransId="{B0FD2629-C8DC-4CB7-8F4C-933727573E81}"/>
    <dgm:cxn modelId="{6B6DBA50-1E01-4661-988B-74E50178CD28}" type="presOf" srcId="{8F0BBED6-5279-46E8-9102-5B368464DADB}" destId="{2D8F8187-85A0-44B2-8D5B-029A2710D56C}" srcOrd="0" destOrd="1" presId="urn:microsoft.com/office/officeart/2005/8/layout/chevron2"/>
    <dgm:cxn modelId="{7951D252-BA67-4F2E-8D9B-7529D683C44E}" type="presOf" srcId="{33622B05-EA99-4C21-B2A6-9B431944DCA6}" destId="{A2C7AE2E-CB1F-4545-992C-544F773E379F}" srcOrd="0" destOrd="0" presId="urn:microsoft.com/office/officeart/2005/8/layout/chevron2"/>
    <dgm:cxn modelId="{71373555-BC2B-4869-A851-FEA08032F431}" type="presOf" srcId="{FA1DC664-4E44-42C4-AF37-3FBE00713262}" destId="{2D8F8187-85A0-44B2-8D5B-029A2710D56C}" srcOrd="0" destOrd="3" presId="urn:microsoft.com/office/officeart/2005/8/layout/chevron2"/>
    <dgm:cxn modelId="{E63A5156-5345-44D0-B626-C965F603768E}" type="presOf" srcId="{432ACD12-E4AD-4A38-9EFB-99F8658F24DB}" destId="{00D7CC14-0C0E-4224-9E99-96BFF17968C3}" srcOrd="0" destOrd="0" presId="urn:microsoft.com/office/officeart/2005/8/layout/chevron2"/>
    <dgm:cxn modelId="{CCF03282-B091-46FF-88CA-8D6657C8B633}" srcId="{956D6A16-160B-4A74-B42D-13FFD1CF29E7}" destId="{B635583B-22EA-4034-A1EC-F788789968CD}" srcOrd="0" destOrd="0" parTransId="{EE987978-E87B-4AF9-BD9F-94052FD2B2E7}" sibTransId="{18A38C91-4530-407E-9216-D37739925558}"/>
    <dgm:cxn modelId="{255B3588-FBAC-4ADD-B14C-565B8D08CFD5}" type="presOf" srcId="{80CE329E-5F24-4BF1-B3FC-4790BD108976}" destId="{5BB99C97-F61A-4961-A3B8-4C77ECCC46E5}" srcOrd="0" destOrd="2" presId="urn:microsoft.com/office/officeart/2005/8/layout/chevron2"/>
    <dgm:cxn modelId="{DC10F78B-B106-4786-B822-C17D116FF35A}" srcId="{AC4C8BF3-9F6D-47C6-97A3-45101FF7C017}" destId="{8168D26D-1D34-4672-A27D-3CDA72ACE9DF}" srcOrd="0" destOrd="0" parTransId="{37CE7C1A-1B16-4649-8E05-E8B511F500E5}" sibTransId="{EA628BDE-CEE3-4418-9220-C62E83B7E077}"/>
    <dgm:cxn modelId="{4D526F8C-C2DE-471D-9260-7EE321C42C68}" type="presOf" srcId="{C92408DB-AF8E-4928-A7DD-C9C6C3FD5EFE}" destId="{455758FF-0021-4D14-8BD9-8BF0A45F72B4}" srcOrd="0" destOrd="0" presId="urn:microsoft.com/office/officeart/2005/8/layout/chevron2"/>
    <dgm:cxn modelId="{9834F78F-EED8-4680-8C77-937E77DEB73E}" type="presOf" srcId="{00D8340A-6EBE-43DA-BE2B-B40794425A2A}" destId="{8C582B48-4BB2-4BD0-A30D-6DD3535188B7}" srcOrd="0" destOrd="0" presId="urn:microsoft.com/office/officeart/2005/8/layout/chevron2"/>
    <dgm:cxn modelId="{C21326B8-FCB6-4452-8EC0-15457A3D88AC}" srcId="{956D6A16-160B-4A74-B42D-13FFD1CF29E7}" destId="{FA1DC664-4E44-42C4-AF37-3FBE00713262}" srcOrd="3" destOrd="0" parTransId="{83372AC0-5EC3-4C0C-82A9-2656CBD1FE62}" sibTransId="{2BEB56D0-1232-48A0-A4C1-BA5D469BFB50}"/>
    <dgm:cxn modelId="{23FB71BF-4C71-42F1-BA3B-07136217569D}" srcId="{432ACD12-E4AD-4A38-9EFB-99F8658F24DB}" destId="{F97087C2-BB9E-4868-A358-052EBE1D2EC5}" srcOrd="2" destOrd="0" parTransId="{140FD93C-046B-4E7D-93AB-F1A85E043D06}" sibTransId="{9A254910-E59E-4B1C-A691-5D077A607B30}"/>
    <dgm:cxn modelId="{9E8C2DC0-6D99-4318-A5C1-E0B56753DE29}" type="presOf" srcId="{F97087C2-BB9E-4868-A358-052EBE1D2EC5}" destId="{F69D336C-3293-459C-8C02-AA1619B02CFD}" srcOrd="0" destOrd="0" presId="urn:microsoft.com/office/officeart/2005/8/layout/chevron2"/>
    <dgm:cxn modelId="{169BB0C4-E871-4215-8A13-80FBE1D58ED0}" srcId="{432ACD12-E4AD-4A38-9EFB-99F8658F24DB}" destId="{C92408DB-AF8E-4928-A7DD-C9C6C3FD5EFE}" srcOrd="0" destOrd="0" parTransId="{1A8D962B-1FE3-420A-8511-7E80497EE5A7}" sibTransId="{F0F7FEF5-6600-44BD-8E19-20271AF631CA}"/>
    <dgm:cxn modelId="{DA0F34DC-843E-48F3-9BC1-E4941CCCF889}" srcId="{AC4C8BF3-9F6D-47C6-97A3-45101FF7C017}" destId="{80CE329E-5F24-4BF1-B3FC-4790BD108976}" srcOrd="2" destOrd="0" parTransId="{6F05D0F2-1FDF-40E9-826A-475689841DED}" sibTransId="{84859D5A-8C4A-48A8-A7E2-49B2C4E9CA43}"/>
    <dgm:cxn modelId="{C333E0E7-E175-4A75-8BA2-BD29515A5A04}" type="presOf" srcId="{185AAC10-967F-4A11-A0ED-D304466DBA55}" destId="{5BB99C97-F61A-4961-A3B8-4C77ECCC46E5}" srcOrd="0" destOrd="3" presId="urn:microsoft.com/office/officeart/2005/8/layout/chevron2"/>
    <dgm:cxn modelId="{F1CA51F4-9D05-4F25-B6AD-C9CC4F7A4DD2}" srcId="{956D6A16-160B-4A74-B42D-13FFD1CF29E7}" destId="{176D7164-5376-43B3-A375-194A5A73D4A1}" srcOrd="2" destOrd="0" parTransId="{80F9C515-1CEB-4A85-865B-10753C116565}" sibTransId="{B46668E3-64F8-473C-8ED1-197170B88D89}"/>
    <dgm:cxn modelId="{F67ADCF8-283E-4143-9F82-5EC1EB95D23D}" srcId="{C92408DB-AF8E-4928-A7DD-C9C6C3FD5EFE}" destId="{D566BDA9-AD93-4E82-90CE-3FBD9A5254C9}" srcOrd="1" destOrd="0" parTransId="{3DA27324-D2F9-418F-882D-CE851C62596A}" sibTransId="{4B42204D-D795-41FE-9C01-4F083D8E4A05}"/>
    <dgm:cxn modelId="{55D91DFA-8C58-4F18-8194-34FE4A3C44C0}" srcId="{432ACD12-E4AD-4A38-9EFB-99F8658F24DB}" destId="{0F52D920-E39F-4F44-811B-6450B7BA8760}" srcOrd="4" destOrd="0" parTransId="{77B3153A-9256-4036-AFA1-B8F4F4C8BBDD}" sibTransId="{9B770779-B3B6-4280-B336-802FA2B2DF73}"/>
    <dgm:cxn modelId="{89E785FC-F184-4132-B8C5-E5136DC81B27}" type="presOf" srcId="{D566BDA9-AD93-4E82-90CE-3FBD9A5254C9}" destId="{C1469DC9-0236-4975-B398-EF660FE841CE}" srcOrd="0" destOrd="1" presId="urn:microsoft.com/office/officeart/2005/8/layout/chevron2"/>
    <dgm:cxn modelId="{063973FD-407D-4B63-9AF9-3228E15A1452}" type="presOf" srcId="{9A9B9DC4-6693-49B8-967D-EF93FC2422C3}" destId="{C1469DC9-0236-4975-B398-EF660FE841CE}" srcOrd="0" destOrd="0" presId="urn:microsoft.com/office/officeart/2005/8/layout/chevron2"/>
    <dgm:cxn modelId="{731C76FD-DFFD-4F5B-8C10-4521D00DE741}" srcId="{F97087C2-BB9E-4868-A358-052EBE1D2EC5}" destId="{33622B05-EA99-4C21-B2A6-9B431944DCA6}" srcOrd="0" destOrd="0" parTransId="{A825F498-E705-42B8-BD1F-566A391E380A}" sibTransId="{C88ED433-59DE-41EB-988A-BB4F35FFF500}"/>
    <dgm:cxn modelId="{B9CBC1FF-81C9-438E-B791-95D4CA51FEFF}" type="presOf" srcId="{176D7164-5376-43B3-A375-194A5A73D4A1}" destId="{2D8F8187-85A0-44B2-8D5B-029A2710D56C}" srcOrd="0" destOrd="2" presId="urn:microsoft.com/office/officeart/2005/8/layout/chevron2"/>
    <dgm:cxn modelId="{8A29599A-9292-4CC7-B527-23E092FDC02E}" type="presParOf" srcId="{00D7CC14-0C0E-4224-9E99-96BFF17968C3}" destId="{28754309-EE63-4CF1-BD2F-D1431AC7E0BA}" srcOrd="0" destOrd="0" presId="urn:microsoft.com/office/officeart/2005/8/layout/chevron2"/>
    <dgm:cxn modelId="{6E143325-7DD0-49B3-A72F-8E150C57A5FC}" type="presParOf" srcId="{28754309-EE63-4CF1-BD2F-D1431AC7E0BA}" destId="{455758FF-0021-4D14-8BD9-8BF0A45F72B4}" srcOrd="0" destOrd="0" presId="urn:microsoft.com/office/officeart/2005/8/layout/chevron2"/>
    <dgm:cxn modelId="{BE65D4DF-BF9F-4AAB-BBE4-97E26715A568}" type="presParOf" srcId="{28754309-EE63-4CF1-BD2F-D1431AC7E0BA}" destId="{C1469DC9-0236-4975-B398-EF660FE841CE}" srcOrd="1" destOrd="0" presId="urn:microsoft.com/office/officeart/2005/8/layout/chevron2"/>
    <dgm:cxn modelId="{ADF6BEBA-6D53-416C-90A0-25AF13CA3F8C}" type="presParOf" srcId="{00D7CC14-0C0E-4224-9E99-96BFF17968C3}" destId="{73AE267C-B3D6-4F69-A5F6-3FDF2323AA11}" srcOrd="1" destOrd="0" presId="urn:microsoft.com/office/officeart/2005/8/layout/chevron2"/>
    <dgm:cxn modelId="{D4738BAF-3DC8-4B5C-9C8C-EBE80D6EF08A}" type="presParOf" srcId="{00D7CC14-0C0E-4224-9E99-96BFF17968C3}" destId="{4DDE1BA2-C99B-4174-84B0-475A4F85386C}" srcOrd="2" destOrd="0" presId="urn:microsoft.com/office/officeart/2005/8/layout/chevron2"/>
    <dgm:cxn modelId="{01F4F7BA-4117-40F7-8AB5-E8FD5C6D1083}" type="presParOf" srcId="{4DDE1BA2-C99B-4174-84B0-475A4F85386C}" destId="{CE617699-BFCD-499B-A3CF-1D7AE57ECA81}" srcOrd="0" destOrd="0" presId="urn:microsoft.com/office/officeart/2005/8/layout/chevron2"/>
    <dgm:cxn modelId="{6A32D268-77D3-4D89-A5E8-00F7EA4D9641}" type="presParOf" srcId="{4DDE1BA2-C99B-4174-84B0-475A4F85386C}" destId="{2D8F8187-85A0-44B2-8D5B-029A2710D56C}" srcOrd="1" destOrd="0" presId="urn:microsoft.com/office/officeart/2005/8/layout/chevron2"/>
    <dgm:cxn modelId="{E849CF2E-1EC2-4537-A2B3-2415319BA3FE}" type="presParOf" srcId="{00D7CC14-0C0E-4224-9E99-96BFF17968C3}" destId="{B4EB3F9F-1AA4-4925-AC54-CAC8C25922C1}" srcOrd="3" destOrd="0" presId="urn:microsoft.com/office/officeart/2005/8/layout/chevron2"/>
    <dgm:cxn modelId="{B46761F4-01ED-4FA5-9C88-0EC98B4EF1FB}" type="presParOf" srcId="{00D7CC14-0C0E-4224-9E99-96BFF17968C3}" destId="{B74F9A84-2384-4FB0-ACA3-CACFF70E44B6}" srcOrd="4" destOrd="0" presId="urn:microsoft.com/office/officeart/2005/8/layout/chevron2"/>
    <dgm:cxn modelId="{5AB5EF00-2678-4A65-895A-CEA527DBF904}" type="presParOf" srcId="{B74F9A84-2384-4FB0-ACA3-CACFF70E44B6}" destId="{F69D336C-3293-459C-8C02-AA1619B02CFD}" srcOrd="0" destOrd="0" presId="urn:microsoft.com/office/officeart/2005/8/layout/chevron2"/>
    <dgm:cxn modelId="{94753242-FEBF-47E6-8602-9B69B7857855}" type="presParOf" srcId="{B74F9A84-2384-4FB0-ACA3-CACFF70E44B6}" destId="{A2C7AE2E-CB1F-4545-992C-544F773E379F}" srcOrd="1" destOrd="0" presId="urn:microsoft.com/office/officeart/2005/8/layout/chevron2"/>
    <dgm:cxn modelId="{4A8E01D8-B76A-4146-8F81-7CF6CDC45F7F}" type="presParOf" srcId="{00D7CC14-0C0E-4224-9E99-96BFF17968C3}" destId="{235DEA61-26E2-4F28-A42B-8D830374525F}" srcOrd="5" destOrd="0" presId="urn:microsoft.com/office/officeart/2005/8/layout/chevron2"/>
    <dgm:cxn modelId="{558390D1-D7E9-411B-B4D5-501B39363D89}" type="presParOf" srcId="{00D7CC14-0C0E-4224-9E99-96BFF17968C3}" destId="{A21FC75B-C4BC-4DFC-8F98-F427D86D96D5}" srcOrd="6" destOrd="0" presId="urn:microsoft.com/office/officeart/2005/8/layout/chevron2"/>
    <dgm:cxn modelId="{CB4DC2B8-48FD-4E65-855F-0AEA9FFF63F3}" type="presParOf" srcId="{A21FC75B-C4BC-4DFC-8F98-F427D86D96D5}" destId="{F864BB26-930C-4009-B073-DE7B735FDE52}" srcOrd="0" destOrd="0" presId="urn:microsoft.com/office/officeart/2005/8/layout/chevron2"/>
    <dgm:cxn modelId="{AF9A865B-0CA5-4512-938D-9BD161664239}" type="presParOf" srcId="{A21FC75B-C4BC-4DFC-8F98-F427D86D96D5}" destId="{5BB99C97-F61A-4961-A3B8-4C77ECCC46E5}" srcOrd="1" destOrd="0" presId="urn:microsoft.com/office/officeart/2005/8/layout/chevron2"/>
    <dgm:cxn modelId="{746A3445-DD2B-4EF7-81ED-263CAFD6AF7C}" type="presParOf" srcId="{00D7CC14-0C0E-4224-9E99-96BFF17968C3}" destId="{767583AC-DBAC-42B1-80A2-68246424BB17}" srcOrd="7" destOrd="0" presId="urn:microsoft.com/office/officeart/2005/8/layout/chevron2"/>
    <dgm:cxn modelId="{3FB14B37-4035-43AD-8623-658D79A68162}" type="presParOf" srcId="{00D7CC14-0C0E-4224-9E99-96BFF17968C3}" destId="{51867000-6CA4-40C5-9441-6837739FAE93}" srcOrd="8" destOrd="0" presId="urn:microsoft.com/office/officeart/2005/8/layout/chevron2"/>
    <dgm:cxn modelId="{B416BE6C-0D70-4C0F-B62A-2656C0F08EB2}" type="presParOf" srcId="{51867000-6CA4-40C5-9441-6837739FAE93}" destId="{B268553F-DFD6-4289-A126-913EF799882D}" srcOrd="0" destOrd="0" presId="urn:microsoft.com/office/officeart/2005/8/layout/chevron2"/>
    <dgm:cxn modelId="{5E8F9591-2DE5-42CE-989C-896F19E2A277}" type="presParOf" srcId="{51867000-6CA4-40C5-9441-6837739FAE93}" destId="{8C582B48-4BB2-4BD0-A30D-6DD3535188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CD879-7FFC-4963-9725-BFBD3F9F48F9}">
      <dsp:nvSpPr>
        <dsp:cNvPr id="0" name=""/>
        <dsp:cNvSpPr/>
      </dsp:nvSpPr>
      <dsp:spPr>
        <a:xfrm>
          <a:off x="2373233" y="1958102"/>
          <a:ext cx="2393235" cy="2393235"/>
        </a:xfrm>
        <a:prstGeom prst="gear9">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Behaviour </a:t>
          </a:r>
        </a:p>
      </dsp:txBody>
      <dsp:txXfrm>
        <a:off x="2854380" y="2518706"/>
        <a:ext cx="1430941" cy="1230172"/>
      </dsp:txXfrm>
    </dsp:sp>
    <dsp:sp modelId="{D718D6DA-2F16-4A95-948F-BDF26B319EB7}">
      <dsp:nvSpPr>
        <dsp:cNvPr id="0" name=""/>
        <dsp:cNvSpPr/>
      </dsp:nvSpPr>
      <dsp:spPr>
        <a:xfrm>
          <a:off x="980804" y="1392428"/>
          <a:ext cx="1740535" cy="1740535"/>
        </a:xfrm>
        <a:prstGeom prst="gear6">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Beliefs </a:t>
          </a:r>
        </a:p>
      </dsp:txBody>
      <dsp:txXfrm>
        <a:off x="1418989" y="1833261"/>
        <a:ext cx="864165" cy="858869"/>
      </dsp:txXfrm>
    </dsp:sp>
    <dsp:sp modelId="{31BCF7C3-3757-45D6-AA5F-9E6433E06DB6}">
      <dsp:nvSpPr>
        <dsp:cNvPr id="0" name=""/>
        <dsp:cNvSpPr/>
      </dsp:nvSpPr>
      <dsp:spPr>
        <a:xfrm rot="20700000">
          <a:off x="1955682" y="191636"/>
          <a:ext cx="1705369" cy="1705369"/>
        </a:xfrm>
        <a:prstGeom prst="gear6">
          <a:avLst/>
        </a:prstGeom>
        <a:solidFill>
          <a:schemeClr val="dk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Values</a:t>
          </a:r>
        </a:p>
      </dsp:txBody>
      <dsp:txXfrm rot="-20700000">
        <a:off x="2329719" y="565673"/>
        <a:ext cx="957294" cy="957294"/>
      </dsp:txXfrm>
    </dsp:sp>
    <dsp:sp modelId="{B16BE6A2-4D22-4B17-B70E-726D3BCD504B}">
      <dsp:nvSpPr>
        <dsp:cNvPr id="0" name=""/>
        <dsp:cNvSpPr/>
      </dsp:nvSpPr>
      <dsp:spPr>
        <a:xfrm>
          <a:off x="2190933" y="1595986"/>
          <a:ext cx="3063341" cy="3063341"/>
        </a:xfrm>
        <a:prstGeom prst="circularArrow">
          <a:avLst>
            <a:gd name="adj1" fmla="val 4687"/>
            <a:gd name="adj2" fmla="val 299029"/>
            <a:gd name="adj3" fmla="val 2519837"/>
            <a:gd name="adj4" fmla="val 15853391"/>
            <a:gd name="adj5" fmla="val 5469"/>
          </a:avLst>
        </a:prstGeom>
        <a:solidFill>
          <a:schemeClr val="dk2">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sp>
    <dsp:sp modelId="{AF5F9D39-530A-433D-A743-401EB7AE3A13}">
      <dsp:nvSpPr>
        <dsp:cNvPr id="0" name=""/>
        <dsp:cNvSpPr/>
      </dsp:nvSpPr>
      <dsp:spPr>
        <a:xfrm>
          <a:off x="672559" y="1006639"/>
          <a:ext cx="2225709" cy="222570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sp>
    <dsp:sp modelId="{33D972B6-AB78-4FA7-A5F2-3894C2F43364}">
      <dsp:nvSpPr>
        <dsp:cNvPr id="0" name=""/>
        <dsp:cNvSpPr/>
      </dsp:nvSpPr>
      <dsp:spPr>
        <a:xfrm>
          <a:off x="1561212" y="-182577"/>
          <a:ext cx="2399762" cy="2399762"/>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ADF5B-32DF-4B48-974F-BF6E992EBCF1}">
      <dsp:nvSpPr>
        <dsp:cNvPr id="0" name=""/>
        <dsp:cNvSpPr/>
      </dsp:nvSpPr>
      <dsp:spPr>
        <a:xfrm>
          <a:off x="1587842" y="0"/>
          <a:ext cx="5016137" cy="5016137"/>
        </a:xfrm>
        <a:prstGeom prst="ellipse">
          <a:avLst/>
        </a:prstGeom>
        <a:solidFill>
          <a:schemeClr val="accent1">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Professionals</a:t>
          </a:r>
        </a:p>
      </dsp:txBody>
      <dsp:txXfrm>
        <a:off x="3155385" y="250806"/>
        <a:ext cx="1881051" cy="501613"/>
      </dsp:txXfrm>
    </dsp:sp>
    <dsp:sp modelId="{99EBF6E7-BB29-4E96-8759-BBD579AA50DF}">
      <dsp:nvSpPr>
        <dsp:cNvPr id="0" name=""/>
        <dsp:cNvSpPr/>
      </dsp:nvSpPr>
      <dsp:spPr>
        <a:xfrm>
          <a:off x="1964052" y="752420"/>
          <a:ext cx="4263716" cy="4263716"/>
        </a:xfrm>
        <a:prstGeom prst="ellipse">
          <a:avLst/>
        </a:prstGeom>
        <a:solidFill>
          <a:schemeClr val="accent1">
            <a:shade val="50000"/>
            <a:hueOff val="160997"/>
            <a:satOff val="-3921"/>
            <a:lumOff val="1715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Community </a:t>
          </a:r>
        </a:p>
      </dsp:txBody>
      <dsp:txXfrm>
        <a:off x="3176547" y="997584"/>
        <a:ext cx="1838727" cy="490327"/>
      </dsp:txXfrm>
    </dsp:sp>
    <dsp:sp modelId="{26924072-FBAE-4256-8057-133F4594865B}">
      <dsp:nvSpPr>
        <dsp:cNvPr id="0" name=""/>
        <dsp:cNvSpPr/>
      </dsp:nvSpPr>
      <dsp:spPr>
        <a:xfrm>
          <a:off x="2340263" y="1504841"/>
          <a:ext cx="3511295" cy="3511295"/>
        </a:xfrm>
        <a:prstGeom prst="ellipse">
          <a:avLst/>
        </a:prstGeom>
        <a:solidFill>
          <a:schemeClr val="accent1">
            <a:shade val="50000"/>
            <a:hueOff val="321995"/>
            <a:satOff val="-7842"/>
            <a:lumOff val="3431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Family   </a:t>
          </a:r>
        </a:p>
      </dsp:txBody>
      <dsp:txXfrm>
        <a:off x="3187363" y="1747120"/>
        <a:ext cx="1817095" cy="484558"/>
      </dsp:txXfrm>
    </dsp:sp>
    <dsp:sp modelId="{988FD20A-E622-4D23-9856-54E4A627EB15}">
      <dsp:nvSpPr>
        <dsp:cNvPr id="0" name=""/>
        <dsp:cNvSpPr/>
      </dsp:nvSpPr>
      <dsp:spPr>
        <a:xfrm>
          <a:off x="2716473" y="2257261"/>
          <a:ext cx="2758875" cy="2758875"/>
        </a:xfrm>
        <a:prstGeom prst="ellipse">
          <a:avLst/>
        </a:prstGeom>
        <a:solidFill>
          <a:schemeClr val="accent1">
            <a:shade val="50000"/>
            <a:hueOff val="321995"/>
            <a:satOff val="-7842"/>
            <a:lumOff val="3431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Parents </a:t>
          </a:r>
        </a:p>
        <a:p>
          <a:pPr marL="0" lvl="0" indent="0" algn="ctr" defTabSz="533400">
            <a:lnSpc>
              <a:spcPct val="90000"/>
            </a:lnSpc>
            <a:spcBef>
              <a:spcPct val="0"/>
            </a:spcBef>
            <a:spcAft>
              <a:spcPct val="35000"/>
            </a:spcAft>
            <a:buNone/>
          </a:pPr>
          <a:r>
            <a:rPr lang="en-US" sz="1000" kern="1200" dirty="0"/>
            <a:t> </a:t>
          </a:r>
        </a:p>
      </dsp:txBody>
      <dsp:txXfrm>
        <a:off x="3351014" y="2505560"/>
        <a:ext cx="1489792" cy="496597"/>
      </dsp:txXfrm>
    </dsp:sp>
    <dsp:sp modelId="{124D27D5-C5A9-4924-8959-B3BE83D92A46}">
      <dsp:nvSpPr>
        <dsp:cNvPr id="0" name=""/>
        <dsp:cNvSpPr/>
      </dsp:nvSpPr>
      <dsp:spPr>
        <a:xfrm>
          <a:off x="3092683" y="3009682"/>
          <a:ext cx="2006454" cy="2006454"/>
        </a:xfrm>
        <a:prstGeom prst="ellipse">
          <a:avLst/>
        </a:prstGeom>
        <a:solidFill>
          <a:schemeClr val="accent1">
            <a:shade val="50000"/>
            <a:hueOff val="160997"/>
            <a:satOff val="-3921"/>
            <a:lumOff val="1715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Child</a:t>
          </a:r>
        </a:p>
      </dsp:txBody>
      <dsp:txXfrm>
        <a:off x="3386522" y="3511295"/>
        <a:ext cx="1418777" cy="1003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758FF-0021-4D14-8BD9-8BF0A45F72B4}">
      <dsp:nvSpPr>
        <dsp:cNvPr id="0" name=""/>
        <dsp:cNvSpPr/>
      </dsp:nvSpPr>
      <dsp:spPr>
        <a:xfrm rot="5400000">
          <a:off x="-179070" y="182570"/>
          <a:ext cx="1193805" cy="835663"/>
        </a:xfrm>
        <a:prstGeom prst="chevron">
          <a:avLst/>
        </a:prstGeom>
        <a:solidFill>
          <a:srgbClr val="4472C4"/>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ysClr val="window" lastClr="FFFFFF"/>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Introduction</a:t>
          </a:r>
        </a:p>
        <a:p>
          <a:pPr marL="0" lvl="0" indent="0" algn="ctr" defTabSz="80010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(Professional Led)</a:t>
          </a:r>
        </a:p>
        <a:p>
          <a:pPr marL="0" lvl="0" indent="0" algn="ctr" defTabSz="800100">
            <a:lnSpc>
              <a:spcPct val="90000"/>
            </a:lnSpc>
            <a:spcBef>
              <a:spcPct val="0"/>
            </a:spcBef>
            <a:spcAft>
              <a:spcPct val="35000"/>
            </a:spcAft>
            <a:buNone/>
          </a:pPr>
          <a:endParaRPr lang="en-US" sz="900" kern="1200" dirty="0">
            <a:solidFill>
              <a:sysClr val="window" lastClr="FFFFFF"/>
            </a:solidFill>
            <a:latin typeface="Calibri" panose="020F0502020204030204"/>
            <a:ea typeface="+mn-ea"/>
            <a:cs typeface="+mn-cs"/>
          </a:endParaRPr>
        </a:p>
      </dsp:txBody>
      <dsp:txXfrm rot="-5400000">
        <a:off x="2" y="421331"/>
        <a:ext cx="835663" cy="358142"/>
      </dsp:txXfrm>
    </dsp:sp>
    <dsp:sp modelId="{C1469DC9-0236-4975-B398-EF660FE841CE}">
      <dsp:nvSpPr>
        <dsp:cNvPr id="0" name=""/>
        <dsp:cNvSpPr/>
      </dsp:nvSpPr>
      <dsp:spPr>
        <a:xfrm rot="5400000">
          <a:off x="4218043" y="-3378880"/>
          <a:ext cx="776381" cy="7541141"/>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Arial" panose="020B0604020202020204" pitchFamily="34" charset="0"/>
            </a:rPr>
            <a:t>Professional Talks - Opening the meeting, introductions. Ground Rules </a:t>
          </a:r>
        </a:p>
        <a:p>
          <a:pPr marL="57150" lvl="1" indent="-57150" algn="l" defTabSz="400050">
            <a:lnSpc>
              <a:spcPct val="90000"/>
            </a:lnSpc>
            <a:spcBef>
              <a:spcPct val="0"/>
            </a:spcBef>
            <a:spcAft>
              <a:spcPct val="15000"/>
            </a:spcAft>
            <a:buChar char="•"/>
          </a:pPr>
          <a:endParaRPr lang="en-GB" sz="900" b="0" kern="1200">
            <a:solidFill>
              <a:sysClr val="windowText" lastClr="000000">
                <a:hueOff val="0"/>
                <a:satOff val="0"/>
                <a:lumOff val="0"/>
                <a:alphaOff val="0"/>
              </a:sysClr>
            </a:solidFill>
            <a:latin typeface="Calibri" panose="020F0502020204030204"/>
            <a:ea typeface="+mn-ea"/>
            <a:cs typeface="Arial" panose="020B0604020202020204" pitchFamily="34" charset="0"/>
          </a:endParaRPr>
        </a:p>
        <a:p>
          <a:pPr marL="57150" lvl="1" indent="-57150" algn="l" defTabSz="400050">
            <a:lnSpc>
              <a:spcPct val="90000"/>
            </a:lnSpc>
            <a:spcBef>
              <a:spcPct val="0"/>
            </a:spcBef>
            <a:spcAft>
              <a:spcPct val="15000"/>
            </a:spcAft>
            <a:buChar char="•"/>
          </a:pPr>
          <a:r>
            <a:rPr lang="en-GB" sz="900" b="0" kern="1200" dirty="0">
              <a:solidFill>
                <a:sysClr val="windowText" lastClr="000000">
                  <a:hueOff val="0"/>
                  <a:satOff val="0"/>
                  <a:lumOff val="0"/>
                  <a:alphaOff val="0"/>
                </a:sysClr>
              </a:solidFill>
              <a:latin typeface="Calibri" panose="020F0502020204030204"/>
              <a:ea typeface="+mn-ea"/>
              <a:cs typeface="Arial" panose="020B0604020202020204" pitchFamily="34" charset="0"/>
            </a:rPr>
            <a:t>Professional sets the focus, check everyone understands</a:t>
          </a:r>
        </a:p>
        <a:p>
          <a:pPr marL="57150" lvl="1" indent="-57150" algn="l" defTabSz="400050">
            <a:lnSpc>
              <a:spcPct val="90000"/>
            </a:lnSpc>
            <a:spcBef>
              <a:spcPct val="0"/>
            </a:spcBef>
            <a:spcAft>
              <a:spcPct val="15000"/>
            </a:spcAft>
            <a:buChar char="•"/>
          </a:pPr>
          <a:endParaRPr lang="en-GB" sz="900" kern="1200" dirty="0">
            <a:solidFill>
              <a:sysClr val="windowText" lastClr="000000">
                <a:hueOff val="0"/>
                <a:satOff val="0"/>
                <a:lumOff val="0"/>
                <a:alphaOff val="0"/>
              </a:sysClr>
            </a:solidFill>
            <a:latin typeface="Calibri" panose="020F0502020204030204"/>
            <a:ea typeface="+mn-ea"/>
            <a:cs typeface="+mn-cs"/>
          </a:endParaRPr>
        </a:p>
      </dsp:txBody>
      <dsp:txXfrm rot="-5400000">
        <a:off x="835663" y="41400"/>
        <a:ext cx="7503241" cy="700581"/>
      </dsp:txXfrm>
    </dsp:sp>
    <dsp:sp modelId="{CE617699-BFCD-499B-A3CF-1D7AE57ECA81}">
      <dsp:nvSpPr>
        <dsp:cNvPr id="0" name=""/>
        <dsp:cNvSpPr/>
      </dsp:nvSpPr>
      <dsp:spPr>
        <a:xfrm rot="5400000">
          <a:off x="-179070" y="1260355"/>
          <a:ext cx="1193805" cy="835663"/>
        </a:xfrm>
        <a:prstGeom prst="chevron">
          <a:avLst/>
        </a:prstGeom>
        <a:solidFill>
          <a:srgbClr val="70AD47"/>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mn-lt"/>
              <a:ea typeface="+mn-ea"/>
              <a:cs typeface="+mn-cs"/>
            </a:rPr>
            <a:t>Story </a:t>
          </a:r>
          <a:r>
            <a:rPr lang="en-US" sz="900" kern="1200" dirty="0">
              <a:solidFill>
                <a:sysClr val="window" lastClr="FFFFFF"/>
              </a:solidFill>
              <a:latin typeface="+mn-lt"/>
              <a:ea typeface="+mn-ea"/>
              <a:cs typeface="Arial" panose="020B0604020202020204" pitchFamily="34" charset="0"/>
            </a:rPr>
            <a:t>Telling</a:t>
          </a:r>
        </a:p>
        <a:p>
          <a:pPr marL="0" lvl="0" indent="0" algn="ctr" defTabSz="400050">
            <a:lnSpc>
              <a:spcPct val="90000"/>
            </a:lnSpc>
            <a:spcBef>
              <a:spcPct val="0"/>
            </a:spcBef>
            <a:spcAft>
              <a:spcPct val="35000"/>
            </a:spcAft>
            <a:buNone/>
          </a:pPr>
          <a:r>
            <a:rPr lang="en-US" sz="900" kern="1200" dirty="0">
              <a:solidFill>
                <a:sysClr val="window" lastClr="FFFFFF"/>
              </a:solidFill>
              <a:latin typeface="+mn-lt"/>
              <a:ea typeface="+mn-ea"/>
              <a:cs typeface="Arial" panose="020B0604020202020204" pitchFamily="34" charset="0"/>
            </a:rPr>
            <a:t>(Family Led) </a:t>
          </a:r>
        </a:p>
      </dsp:txBody>
      <dsp:txXfrm rot="-5400000">
        <a:off x="2" y="1499116"/>
        <a:ext cx="835663" cy="358142"/>
      </dsp:txXfrm>
    </dsp:sp>
    <dsp:sp modelId="{2D8F8187-85A0-44B2-8D5B-029A2710D56C}">
      <dsp:nvSpPr>
        <dsp:cNvPr id="0" name=""/>
        <dsp:cNvSpPr/>
      </dsp:nvSpPr>
      <dsp:spPr>
        <a:xfrm rot="5400000">
          <a:off x="4218247" y="-2301298"/>
          <a:ext cx="775973" cy="7541141"/>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endParaRPr lang="en-US" sz="900" b="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00050">
            <a:lnSpc>
              <a:spcPct val="90000"/>
            </a:lnSpc>
            <a:spcBef>
              <a:spcPct val="0"/>
            </a:spcBef>
            <a:spcAft>
              <a:spcPct val="15000"/>
            </a:spcAft>
            <a:buChar char="•"/>
          </a:pPr>
          <a:r>
            <a:rPr lang="en-US" sz="900" b="0" kern="1200">
              <a:solidFill>
                <a:sysClr val="windowText" lastClr="000000">
                  <a:hueOff val="0"/>
                  <a:satOff val="0"/>
                  <a:lumOff val="0"/>
                  <a:alphaOff val="0"/>
                </a:sysClr>
              </a:solidFill>
              <a:latin typeface="Calibri" panose="020F0502020204030204"/>
              <a:ea typeface="+mn-ea"/>
              <a:cs typeface="Arial" panose="020B0604020202020204" pitchFamily="34" charset="0"/>
            </a:rPr>
            <a:t>Professional asks questions - people in family network express thier prespective thoughts and feelings.</a:t>
          </a:r>
        </a:p>
        <a:p>
          <a:pPr marL="57150" lvl="1" indent="-57150" algn="l" defTabSz="400050">
            <a:lnSpc>
              <a:spcPct val="90000"/>
            </a:lnSpc>
            <a:spcBef>
              <a:spcPct val="0"/>
            </a:spcBef>
            <a:spcAft>
              <a:spcPct val="15000"/>
            </a:spcAft>
            <a:buChar char="•"/>
          </a:pPr>
          <a:endParaRPr lang="en-US" sz="900" b="0" kern="1200">
            <a:solidFill>
              <a:sysClr val="windowText" lastClr="000000">
                <a:hueOff val="0"/>
                <a:satOff val="0"/>
                <a:lumOff val="0"/>
                <a:alphaOff val="0"/>
              </a:sysClr>
            </a:solidFill>
            <a:latin typeface="Calibri" panose="020F0502020204030204"/>
            <a:ea typeface="+mn-ea"/>
            <a:cs typeface="Arial" panose="020B0604020202020204" pitchFamily="34" charset="0"/>
          </a:endParaRPr>
        </a:p>
        <a:p>
          <a:pPr marL="57150" lvl="1" indent="-57150" algn="l" defTabSz="400050">
            <a:lnSpc>
              <a:spcPct val="90000"/>
            </a:lnSpc>
            <a:spcBef>
              <a:spcPct val="0"/>
            </a:spcBef>
            <a:spcAft>
              <a:spcPct val="15000"/>
            </a:spcAft>
            <a:buChar char="•"/>
          </a:pPr>
          <a:r>
            <a:rPr lang="en-US" sz="900" b="0" kern="1200">
              <a:solidFill>
                <a:sysClr val="windowText" lastClr="000000">
                  <a:hueOff val="0"/>
                  <a:satOff val="0"/>
                  <a:lumOff val="0"/>
                  <a:alphaOff val="0"/>
                </a:sysClr>
              </a:solidFill>
              <a:latin typeface="Calibri" panose="020F0502020204030204"/>
              <a:ea typeface="+mn-ea"/>
              <a:cs typeface="Arial" panose="020B0604020202020204" pitchFamily="34" charset="0"/>
            </a:rPr>
            <a:t>Professional asks questions - people in family network express thier understnading about who has been affected and how they have been affected. </a:t>
          </a:r>
        </a:p>
      </dsp:txBody>
      <dsp:txXfrm rot="-5400000">
        <a:off x="835663" y="1119166"/>
        <a:ext cx="7503261" cy="700213"/>
      </dsp:txXfrm>
    </dsp:sp>
    <dsp:sp modelId="{F69D336C-3293-459C-8C02-AA1619B02CFD}">
      <dsp:nvSpPr>
        <dsp:cNvPr id="0" name=""/>
        <dsp:cNvSpPr/>
      </dsp:nvSpPr>
      <dsp:spPr>
        <a:xfrm rot="5400000">
          <a:off x="-179070" y="2338141"/>
          <a:ext cx="1193805" cy="835663"/>
        </a:xfrm>
        <a:prstGeom prst="chevron">
          <a:avLst/>
        </a:prstGeom>
        <a:solidFill>
          <a:srgbClr val="4472C4"/>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ysClr val="window" lastClr="FFFFFF"/>
            </a:solidFill>
            <a:latin typeface="Calibri" panose="020F0502020204030204"/>
            <a:ea typeface="+mn-ea"/>
            <a:cs typeface="+mn-cs"/>
          </a:endParaRPr>
        </a:p>
        <a:p>
          <a:pPr marL="0" lvl="0" indent="0" algn="ctr" defTabSz="40005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Reflection</a:t>
          </a:r>
        </a:p>
        <a:p>
          <a:pPr marL="0" lvl="0" indent="0" algn="ctr" defTabSz="40005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(Professional Led)</a:t>
          </a:r>
        </a:p>
      </dsp:txBody>
      <dsp:txXfrm rot="-5400000">
        <a:off x="2" y="2576902"/>
        <a:ext cx="835663" cy="358142"/>
      </dsp:txXfrm>
    </dsp:sp>
    <dsp:sp modelId="{A2C7AE2E-CB1F-4545-992C-544F773E379F}">
      <dsp:nvSpPr>
        <dsp:cNvPr id="0" name=""/>
        <dsp:cNvSpPr/>
      </dsp:nvSpPr>
      <dsp:spPr>
        <a:xfrm rot="5400000">
          <a:off x="4218247" y="-1223513"/>
          <a:ext cx="775973" cy="7541141"/>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Arial" panose="020B0604020202020204" pitchFamily="34" charset="0"/>
            </a:rPr>
            <a:t>Professional Talks - Check everyone's understanding, supporting people to take responsibility.</a:t>
          </a:r>
        </a:p>
      </dsp:txBody>
      <dsp:txXfrm rot="-5400000">
        <a:off x="835663" y="2196951"/>
        <a:ext cx="7503261" cy="700213"/>
      </dsp:txXfrm>
    </dsp:sp>
    <dsp:sp modelId="{F864BB26-930C-4009-B073-DE7B735FDE52}">
      <dsp:nvSpPr>
        <dsp:cNvPr id="0" name=""/>
        <dsp:cNvSpPr/>
      </dsp:nvSpPr>
      <dsp:spPr>
        <a:xfrm rot="5400000">
          <a:off x="-179070" y="3415926"/>
          <a:ext cx="1193805" cy="835663"/>
        </a:xfrm>
        <a:prstGeom prst="chevron">
          <a:avLst/>
        </a:prstGeom>
        <a:solidFill>
          <a:srgbClr val="70AD47"/>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Planning </a:t>
          </a:r>
        </a:p>
        <a:p>
          <a:pPr marL="0" lvl="0" indent="0" algn="ctr" defTabSz="40005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(Family Led)</a:t>
          </a:r>
        </a:p>
      </dsp:txBody>
      <dsp:txXfrm rot="-5400000">
        <a:off x="2" y="3654687"/>
        <a:ext cx="835663" cy="358142"/>
      </dsp:txXfrm>
    </dsp:sp>
    <dsp:sp modelId="{5BB99C97-F61A-4961-A3B8-4C77ECCC46E5}">
      <dsp:nvSpPr>
        <dsp:cNvPr id="0" name=""/>
        <dsp:cNvSpPr/>
      </dsp:nvSpPr>
      <dsp:spPr>
        <a:xfrm rot="5400000">
          <a:off x="4218247" y="-145728"/>
          <a:ext cx="775973" cy="7541141"/>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endParaRPr lang="en-US" sz="900" kern="1200">
            <a:solidFill>
              <a:sysClr val="windowText" lastClr="000000">
                <a:hueOff val="0"/>
                <a:satOff val="0"/>
                <a:lumOff val="0"/>
                <a:alphaOff val="0"/>
              </a:sysClr>
            </a:solidFill>
            <a:latin typeface="Calibri" panose="020F0502020204030204"/>
            <a:ea typeface="+mn-ea"/>
            <a:cs typeface="+mn-cs"/>
          </a:endParaRPr>
        </a:p>
        <a:p>
          <a:pPr marL="57150" lvl="1" indent="-57150" algn="l" defTabSz="400050">
            <a:lnSpc>
              <a:spcPct val="90000"/>
            </a:lnSpc>
            <a:spcBef>
              <a:spcPct val="0"/>
            </a:spcBef>
            <a:spcAft>
              <a:spcPct val="15000"/>
            </a:spcAft>
            <a:buChar char="•"/>
          </a:pPr>
          <a:r>
            <a:rPr lang="en-US" sz="900" b="0" kern="1200">
              <a:solidFill>
                <a:sysClr val="windowText" lastClr="000000">
                  <a:hueOff val="0"/>
                  <a:satOff val="0"/>
                  <a:lumOff val="0"/>
                  <a:alphaOff val="0"/>
                </a:sysClr>
              </a:solidFill>
              <a:latin typeface="Calibri" panose="020F0502020204030204"/>
              <a:ea typeface="+mn-ea"/>
              <a:cs typeface="Arial" panose="020B0604020202020204" pitchFamily="34" charset="0"/>
            </a:rPr>
            <a:t>Professional asks questions - people in family network express thier prespective thoughts and feelings.</a:t>
          </a:r>
        </a:p>
        <a:p>
          <a:pPr marL="57150" lvl="1" indent="-57150" algn="l" defTabSz="400050">
            <a:lnSpc>
              <a:spcPct val="90000"/>
            </a:lnSpc>
            <a:spcBef>
              <a:spcPct val="0"/>
            </a:spcBef>
            <a:spcAft>
              <a:spcPct val="15000"/>
            </a:spcAft>
            <a:buChar char="•"/>
          </a:pPr>
          <a:endParaRPr lang="en-US" sz="900" b="0" kern="1200" dirty="0">
            <a:solidFill>
              <a:sysClr val="windowText" lastClr="000000">
                <a:hueOff val="0"/>
                <a:satOff val="0"/>
                <a:lumOff val="0"/>
                <a:alphaOff val="0"/>
              </a:sysClr>
            </a:solidFill>
            <a:latin typeface="Calibri" panose="020F0502020204030204"/>
            <a:ea typeface="+mn-ea"/>
            <a:cs typeface="Arial" panose="020B0604020202020204" pitchFamily="34" charset="0"/>
          </a:endParaRPr>
        </a:p>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Calibri" panose="020F0502020204030204"/>
              <a:ea typeface="+mn-ea"/>
              <a:cs typeface="+mn-cs"/>
            </a:rPr>
            <a:t>Professional asks questions supporting others to take responsibly for solutions and the plan. </a:t>
          </a:r>
          <a:endParaRPr lang="en-US" sz="900" b="0" kern="1200">
            <a:solidFill>
              <a:sysClr val="windowText" lastClr="000000">
                <a:hueOff val="0"/>
                <a:satOff val="0"/>
                <a:lumOff val="0"/>
                <a:alphaOff val="0"/>
              </a:sysClr>
            </a:solidFill>
            <a:latin typeface="Calibri" panose="020F0502020204030204"/>
            <a:ea typeface="+mn-ea"/>
            <a:cs typeface="Arial" panose="020B0604020202020204" pitchFamily="34" charset="0"/>
          </a:endParaRPr>
        </a:p>
      </dsp:txBody>
      <dsp:txXfrm rot="-5400000">
        <a:off x="835663" y="3274736"/>
        <a:ext cx="7503261" cy="700213"/>
      </dsp:txXfrm>
    </dsp:sp>
    <dsp:sp modelId="{B268553F-DFD6-4289-A126-913EF799882D}">
      <dsp:nvSpPr>
        <dsp:cNvPr id="0" name=""/>
        <dsp:cNvSpPr/>
      </dsp:nvSpPr>
      <dsp:spPr>
        <a:xfrm rot="5400000">
          <a:off x="-179070" y="4493711"/>
          <a:ext cx="1193805" cy="835663"/>
        </a:xfrm>
        <a:prstGeom prst="chevron">
          <a:avLst/>
        </a:prstGeom>
        <a:solidFill>
          <a:srgbClr val="4472C4"/>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ysClr val="window" lastClr="FFFFFF"/>
            </a:solidFill>
            <a:latin typeface="Calibri" panose="020F0502020204030204"/>
            <a:ea typeface="+mn-ea"/>
            <a:cs typeface="+mn-cs"/>
          </a:endParaRPr>
        </a:p>
        <a:p>
          <a:pPr marL="0" lvl="0" indent="0" algn="ctr" defTabSz="40005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Summary and Close</a:t>
          </a:r>
        </a:p>
        <a:p>
          <a:pPr marL="0" lvl="0" indent="0" algn="ctr" defTabSz="400050">
            <a:lnSpc>
              <a:spcPct val="90000"/>
            </a:lnSpc>
            <a:spcBef>
              <a:spcPct val="0"/>
            </a:spcBef>
            <a:spcAft>
              <a:spcPct val="35000"/>
            </a:spcAft>
            <a:buNone/>
          </a:pPr>
          <a:r>
            <a:rPr lang="en-US" sz="900" kern="1200" dirty="0">
              <a:solidFill>
                <a:sysClr val="window" lastClr="FFFFFF"/>
              </a:solidFill>
              <a:latin typeface="Calibri" panose="020F0502020204030204"/>
              <a:ea typeface="+mn-ea"/>
              <a:cs typeface="+mn-cs"/>
            </a:rPr>
            <a:t>(Professional Led)</a:t>
          </a:r>
        </a:p>
      </dsp:txBody>
      <dsp:txXfrm rot="-5400000">
        <a:off x="2" y="4732472"/>
        <a:ext cx="835663" cy="358142"/>
      </dsp:txXfrm>
    </dsp:sp>
    <dsp:sp modelId="{8C582B48-4BB2-4BD0-A30D-6DD3535188B7}">
      <dsp:nvSpPr>
        <dsp:cNvPr id="0" name=""/>
        <dsp:cNvSpPr/>
      </dsp:nvSpPr>
      <dsp:spPr>
        <a:xfrm rot="5400000">
          <a:off x="4218247" y="932057"/>
          <a:ext cx="775973" cy="7541141"/>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GB" sz="900" kern="1200">
              <a:solidFill>
                <a:sysClr val="windowText" lastClr="000000">
                  <a:hueOff val="0"/>
                  <a:satOff val="0"/>
                  <a:lumOff val="0"/>
                  <a:alphaOff val="0"/>
                </a:sysClr>
              </a:solidFill>
              <a:latin typeface="Calibri" panose="020F0502020204030204"/>
              <a:ea typeface="+mn-ea"/>
              <a:cs typeface="+mn-cs"/>
            </a:rPr>
            <a:t>Review what has been discussed with everyone</a:t>
          </a:r>
          <a:endParaRPr lang="en-US" sz="900" kern="1200">
            <a:solidFill>
              <a:sysClr val="windowText" lastClr="000000">
                <a:hueOff val="0"/>
                <a:satOff val="0"/>
                <a:lumOff val="0"/>
                <a:alphaOff val="0"/>
              </a:sysClr>
            </a:solidFill>
            <a:latin typeface="Calibri" panose="020F0502020204030204"/>
            <a:ea typeface="+mn-ea"/>
            <a:cs typeface="+mn-cs"/>
          </a:endParaRPr>
        </a:p>
      </dsp:txBody>
      <dsp:txXfrm rot="-5400000">
        <a:off x="835663" y="4352521"/>
        <a:ext cx="7503261" cy="70021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A3CE0-C1E5-49A6-BF1E-BD9D5DD40567}" type="datetimeFigureOut">
              <a:rPr lang="en-GB" smtClean="0"/>
              <a:t>05/04/2023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A8408-8B5C-4608-B4FB-FEEFC47DA7BF}" type="slidenum">
              <a:rPr lang="en-GB" smtClean="0"/>
              <a:t>‹#›</a:t>
            </a:fld>
            <a:endParaRPr lang="en-GB"/>
          </a:p>
        </p:txBody>
      </p:sp>
    </p:spTree>
    <p:extLst>
      <p:ext uri="{BB962C8B-B14F-4D97-AF65-F5344CB8AC3E}">
        <p14:creationId xmlns:p14="http://schemas.microsoft.com/office/powerpoint/2010/main" val="269336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563D846-0611-491B-8FF5-9DE5A95A1ADA}" type="slidenum">
              <a:rPr lang="en-US" altLang="en-US"/>
              <a:pPr/>
              <a:t>10</a:t>
            </a:fld>
            <a:endParaRPr lang="en-US" altLang="en-US"/>
          </a:p>
        </p:txBody>
      </p:sp>
      <p:sp>
        <p:nvSpPr>
          <p:cNvPr id="135169" name="Rectangle 1"/>
          <p:cNvSpPr txBox="1">
            <a:spLocks noGrp="1" noRot="1" noChangeAspect="1" noChangeArrowheads="1"/>
          </p:cNvSpPr>
          <p:nvPr>
            <p:ph type="sldImg"/>
          </p:nvPr>
        </p:nvSpPr>
        <p:spPr bwMode="auto">
          <a:xfrm>
            <a:off x="179388" y="179388"/>
            <a:ext cx="1439862" cy="8112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Text Box 2"/>
          <p:cNvSpPr txBox="1">
            <a:spLocks noGrp="1" noChangeArrowheads="1"/>
          </p:cNvSpPr>
          <p:nvPr>
            <p:ph type="body" idx="1"/>
          </p:nvPr>
        </p:nvSpPr>
        <p:spPr bwMode="auto">
          <a:xfrm>
            <a:off x="319088" y="1454150"/>
            <a:ext cx="6334125" cy="729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algn="ctr" eaLnBrk="1" hangingPunct="1">
              <a:spcBef>
                <a:spcPts val="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b="1">
                <a:latin typeface="Calibri" panose="020F0502020204030204" pitchFamily="34" charset="0"/>
                <a:ea typeface="MS PGothic" panose="020B0600070205080204" pitchFamily="34" charset="-128"/>
              </a:rPr>
              <a:t>SLIDE 11</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a:solidFill>
                  <a:srgbClr val="33CC33"/>
                </a:solidFill>
                <a:latin typeface="Calibri" panose="020F0502020204030204" pitchFamily="34" charset="0"/>
                <a:ea typeface="MS PGothic" panose="020B0600070205080204" pitchFamily="34" charset="-128"/>
              </a:rPr>
              <a:t>TIMING: </a:t>
            </a:r>
            <a:r>
              <a:rPr lang="en-GB" altLang="en-US">
                <a:solidFill>
                  <a:srgbClr val="33CC33"/>
                </a:solidFill>
                <a:latin typeface="Calibri" panose="020F0502020204030204" pitchFamily="34" charset="0"/>
                <a:ea typeface="MS PGothic" panose="020B0600070205080204" pitchFamily="34" charset="-128"/>
              </a:rPr>
              <a:t>25 MINUTES</a:t>
            </a:r>
            <a:r>
              <a:rPr lang="en-GB" altLang="en-US" b="1">
                <a:solidFill>
                  <a:srgbClr val="33CC33"/>
                </a:solidFill>
                <a:latin typeface="Calibri" panose="020F0502020204030204" pitchFamily="34" charset="0"/>
                <a:ea typeface="MS PGothic" panose="020B0600070205080204" pitchFamily="34" charset="-128"/>
              </a:rPr>
              <a:t>	</a:t>
            </a:r>
          </a:p>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a:latin typeface="Calibri" panose="020F0502020204030204" pitchFamily="34" charset="0"/>
                <a:ea typeface="MS PGothic" panose="020B0600070205080204" pitchFamily="34" charset="-128"/>
              </a:rPr>
              <a:t>	</a:t>
            </a:r>
            <a:r>
              <a:rPr lang="en-US" altLang="en-US" b="1" u="sng">
                <a:latin typeface="Calibri" panose="020F0502020204030204" pitchFamily="34" charset="0"/>
                <a:ea typeface="MS PGothic" panose="020B0600070205080204" pitchFamily="34" charset="-128"/>
              </a:rPr>
              <a:t>Trainers Notes</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latin typeface="Calibri" panose="020F0502020204030204" pitchFamily="34" charset="0"/>
                <a:ea typeface="MS PGothic" panose="020B0600070205080204" pitchFamily="34" charset="-128"/>
              </a:rPr>
              <a:t>	</a:t>
            </a:r>
            <a:r>
              <a:rPr lang="en-US" altLang="en-US" sz="1000">
                <a:latin typeface="Calibri" panose="020F0502020204030204" pitchFamily="34" charset="0"/>
                <a:ea typeface="MS PGothic" panose="020B0600070205080204" pitchFamily="34" charset="-128"/>
              </a:rPr>
              <a:t>11.1	</a:t>
            </a:r>
            <a:r>
              <a:rPr lang="en-US" altLang="en-US" sz="1000" b="1">
                <a:solidFill>
                  <a:srgbClr val="FF0000"/>
                </a:solidFill>
                <a:latin typeface="Calibri" panose="020F0502020204030204" pitchFamily="34" charset="0"/>
                <a:ea typeface="MS PGothic" panose="020B0600070205080204" pitchFamily="34" charset="-128"/>
              </a:rPr>
              <a:t>Outcome: To gain greater clarity about communication within relationships and possible effects 		And introduce working WITH </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11.2	Link back to the previous activity and the question ‘What did challenge and support look like’</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11.3	Work through with group with what </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challenge</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 and </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support</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 mean. Flip chart responses to really 		build a picture of what these words mean to group.</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11.4	Explain that we are now going to look at four different practice choices in each of the four 			windows</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11.5	Draw a SDW on a flip chart and leave four boxes empty.</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11.6	</a:t>
            </a:r>
            <a:r>
              <a:rPr lang="en-GB" altLang="en-US" sz="1000">
                <a:latin typeface="Calibri" panose="020F0502020204030204" pitchFamily="34" charset="0"/>
                <a:ea typeface="MS PGothic" panose="020B0600070205080204" pitchFamily="34" charset="-128"/>
              </a:rPr>
              <a:t>Once social  discipline window has been drawn with challenge and support axis – 				ask the group to following four questions and complete the relevant boxes with the group’s 			comments:-</a:t>
            </a:r>
          </a:p>
          <a:p>
            <a:pPr lvl="2" eaLnBrk="1" hangingPunct="1">
              <a:spcBef>
                <a:spcPts val="375"/>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a:latin typeface="Calibri" panose="020F0502020204030204" pitchFamily="34" charset="0"/>
                <a:ea typeface="MS PGothic" panose="020B0600070205080204" pitchFamily="34" charset="-128"/>
              </a:rPr>
              <a:t>  If a child is brought up in a family that is really low on challenge and low on support, what might we see happen?  Seek examples of the group, and then ask, what might be the outcome for the child?</a:t>
            </a:r>
          </a:p>
          <a:p>
            <a:pPr lvl="2" eaLnBrk="1" hangingPunct="1">
              <a:spcBef>
                <a:spcPts val="375"/>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a:latin typeface="Calibri" panose="020F0502020204030204" pitchFamily="34" charset="0"/>
                <a:ea typeface="MS PGothic" panose="020B0600070205080204" pitchFamily="34" charset="-128"/>
              </a:rPr>
              <a:t>If a child is brought up in a family that is really high on support but low on challenge, what might we see happen?  Seek examples of the group, and then ask, what might be the outcome for the child?</a:t>
            </a:r>
          </a:p>
          <a:p>
            <a:pPr lvl="2" eaLnBrk="1" hangingPunct="1">
              <a:spcBef>
                <a:spcPts val="375"/>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a:latin typeface="Calibri" panose="020F0502020204030204" pitchFamily="34" charset="0"/>
                <a:ea typeface="MS PGothic" panose="020B0600070205080204" pitchFamily="34" charset="-128"/>
              </a:rPr>
              <a:t>If a child is brought up in a family that is really high on challenge, but low on support, what might we see happen?  Seek examples of the group, and then ask, what might be the outcome for the child?</a:t>
            </a:r>
          </a:p>
          <a:p>
            <a:pPr lvl="2" eaLnBrk="1" hangingPunct="1">
              <a:spcBef>
                <a:spcPts val="375"/>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a:latin typeface="Calibri" panose="020F0502020204030204" pitchFamily="34" charset="0"/>
                <a:ea typeface="MS PGothic" panose="020B0600070205080204" pitchFamily="34" charset="-128"/>
              </a:rPr>
              <a:t>Finally ask if a child is raised in a family that is high on both support and challenge, what might be the outcome for that child?</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11.7	After filling in the four boxes with groups responses, then go through the four key words either on 		the flip chart drawing into the four boxes (TO, FOR, NOT and WITH words) or work through ppt 			slide  and explore the TO,FOR,NOT and WITH boxes reinforcing all key points. Now relate these 			key words to practice giving personal and practical examples to help bring this to life.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11.8	Now take the copy that you have just drawn up with group off the flip chart and place on the 			floor. Encourage participants to stand up and explain that the floor has now become a huge SDW 			and point to the areas on floor that represent the four boxes based around flip chart you have just 		placed on  the floor. Encourage participants to move to the square that they think they practice in 		most of the time.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11.9	Ask participants some key questions, for example – What is it you do in your practice that makes 			you think you practice in that particular square of the window?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11.10	Ask the group to get into pairs and discuss the rationale for their practice is and really start to pick 		this apart in relation to both their work with children and families, but also with in their teams 			with colleagues. How does this practice relate to building relationship and connections?</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11.11	Trainer to reinforce that a </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TO</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 or </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FOR</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 approach is often externally managed by us as 				professionals and doesn</a:t>
            </a:r>
            <a:r>
              <a:rPr lang="ja-JP" altLang="en-US" sz="1000">
                <a:latin typeface="Calibri" panose="020F0502020204030204" pitchFamily="34" charset="0"/>
                <a:ea typeface="MS PGothic" panose="020B0600070205080204" pitchFamily="34" charset="-128"/>
              </a:rPr>
              <a:t>’</a:t>
            </a:r>
            <a:r>
              <a:rPr lang="en-US" altLang="en-US" sz="1000">
                <a:latin typeface="Calibri" panose="020F0502020204030204" pitchFamily="34" charset="0"/>
                <a:ea typeface="MS PGothic" panose="020B0600070205080204" pitchFamily="34" charset="-128"/>
              </a:rPr>
              <a:t>t encourage CYPF to take responsibility  and become accountable for 			making decisions 	that affect them either proactively or reactively.</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11.12	Trainer to give live examples throughout to help bring WITH to life.</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1000">
                <a:latin typeface="Calibri" panose="020F0502020204030204" pitchFamily="34" charset="0"/>
                <a:ea typeface="MS PGothic" panose="020B0600070205080204" pitchFamily="34" charset="-128"/>
              </a:rPr>
              <a:t>	11.13	</a:t>
            </a:r>
            <a:r>
              <a:rPr lang="en-GB" altLang="en-US" sz="1000">
                <a:latin typeface="Calibri" panose="020F0502020204030204" pitchFamily="34" charset="0"/>
                <a:ea typeface="MS PGothic" panose="020B0600070205080204" pitchFamily="34" charset="-128"/>
              </a:rPr>
              <a:t>Before moving on, explain that the model can be used to describe and understand </a:t>
            </a:r>
            <a:r>
              <a:rPr lang="en-GB" altLang="en-US" sz="1000" u="sng">
                <a:latin typeface="Calibri" panose="020F0502020204030204" pitchFamily="34" charset="0"/>
                <a:ea typeface="MS PGothic" panose="020B0600070205080204" pitchFamily="34" charset="-128"/>
              </a:rPr>
              <a:t>all</a:t>
            </a:r>
            <a:r>
              <a:rPr lang="en-GB" altLang="en-US" sz="1000">
                <a:latin typeface="Calibri" panose="020F0502020204030204" pitchFamily="34" charset="0"/>
                <a:ea typeface="MS PGothic" panose="020B0600070205080204" pitchFamily="34" charset="-128"/>
              </a:rPr>
              <a:t> 				relationships.  Ask the group to consider the different relationships both professional and 			personal and how we interact from different windows with different people.</a:t>
            </a:r>
          </a:p>
          <a:p>
            <a:pPr eaLnBrk="1" hangingPunct="1">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000">
              <a:latin typeface="Calibri" panose="020F0502020204030204" pitchFamily="34" charset="0"/>
              <a:ea typeface="MS PGothic" panose="020B0600070205080204" pitchFamily="34" charset="-128"/>
            </a:endParaRPr>
          </a:p>
        </p:txBody>
      </p:sp>
      <p:sp>
        <p:nvSpPr>
          <p:cNvPr id="135171" name="Text Box 3"/>
          <p:cNvSpPr txBox="1">
            <a:spLocks noChangeArrowheads="1"/>
          </p:cNvSpPr>
          <p:nvPr/>
        </p:nvSpPr>
        <p:spPr bwMode="auto">
          <a:xfrm>
            <a:off x="0" y="8685213"/>
            <a:ext cx="68564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eaLnBrk="1" hangingPunct="1">
              <a:buClrTx/>
              <a:buFontTx/>
              <a:buNone/>
            </a:pPr>
            <a:r>
              <a:rPr lang="en-US" altLang="en-US" sz="2000" b="1">
                <a:solidFill>
                  <a:srgbClr val="000000"/>
                </a:solidFill>
                <a:latin typeface="Arial" panose="020B0604020202020204" pitchFamily="34" charset="0"/>
              </a:rPr>
              <a:t>Page </a:t>
            </a:r>
            <a:fld id="{49DEDE99-670E-4169-B2B4-D9741CCCD815}" type="slidenum">
              <a:rPr lang="en-US" altLang="en-US" sz="2000" b="1">
                <a:solidFill>
                  <a:srgbClr val="000000"/>
                </a:solidFill>
                <a:latin typeface="Arial" panose="020B0604020202020204" pitchFamily="34" charset="0"/>
              </a:rPr>
              <a:pPr algn="ctr" eaLnBrk="1" hangingPunct="1">
                <a:buClrTx/>
                <a:buFontTx/>
                <a:buNone/>
              </a:pPr>
              <a:t>10</a:t>
            </a:fld>
            <a:endParaRPr lang="en-US" altLang="en-US" sz="2000" b="1">
              <a:solidFill>
                <a:srgbClr val="000000"/>
              </a:solidFill>
              <a:latin typeface="Arial" panose="020B0604020202020204" pitchFamily="34" charset="0"/>
            </a:endParaRPr>
          </a:p>
        </p:txBody>
      </p:sp>
      <p:sp>
        <p:nvSpPr>
          <p:cNvPr id="135172" name="Text Box 4"/>
          <p:cNvSpPr txBox="1">
            <a:spLocks noChangeArrowheads="1"/>
          </p:cNvSpPr>
          <p:nvPr/>
        </p:nvSpPr>
        <p:spPr bwMode="auto">
          <a:xfrm>
            <a:off x="1577975" y="393700"/>
            <a:ext cx="5035550" cy="831850"/>
          </a:xfrm>
          <a:prstGeom prst="rect">
            <a:avLst/>
          </a:prstGeom>
          <a:solidFill>
            <a:srgbClr val="C0C0C0">
              <a:alpha val="50000"/>
            </a:srgbClr>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eaLnBrk="1" hangingPunct="1">
              <a:spcBef>
                <a:spcPts val="750"/>
              </a:spcBef>
              <a:buClrTx/>
              <a:buFontTx/>
              <a:buNone/>
            </a:pPr>
            <a:r>
              <a:rPr lang="en-GB" altLang="en-US" sz="1200" b="1">
                <a:solidFill>
                  <a:srgbClr val="33CC33"/>
                </a:solidFill>
              </a:rPr>
              <a:t>Challenge:</a:t>
            </a:r>
            <a:r>
              <a:rPr lang="en-GB" altLang="en-US" sz="1200">
                <a:solidFill>
                  <a:srgbClr val="33CC33"/>
                </a:solidFill>
              </a:rPr>
              <a:t> Rule setting, Boundaries, Expectations, Discipline</a:t>
            </a:r>
          </a:p>
          <a:p>
            <a:pPr algn="ctr" eaLnBrk="1" hangingPunct="1">
              <a:spcBef>
                <a:spcPts val="750"/>
              </a:spcBef>
              <a:buClrTx/>
              <a:buFontTx/>
              <a:buNone/>
            </a:pPr>
            <a:r>
              <a:rPr lang="en-GB" altLang="en-US" sz="1200" b="1">
                <a:solidFill>
                  <a:srgbClr val="33CC33"/>
                </a:solidFill>
              </a:rPr>
              <a:t>Support:</a:t>
            </a:r>
            <a:r>
              <a:rPr lang="en-GB" altLang="en-US" sz="1200">
                <a:solidFill>
                  <a:srgbClr val="33CC33"/>
                </a:solidFill>
              </a:rPr>
              <a:t> Listening, nurturing, Caring, understanding</a:t>
            </a:r>
          </a:p>
          <a:p>
            <a:pPr algn="ctr" eaLnBrk="1" hangingPunct="1">
              <a:spcBef>
                <a:spcPts val="750"/>
              </a:spcBef>
              <a:buClrTx/>
              <a:buFontTx/>
              <a:buNone/>
            </a:pPr>
            <a:r>
              <a:rPr lang="en-GB" altLang="en-US" sz="1200" b="1">
                <a:solidFill>
                  <a:srgbClr val="33CC33"/>
                </a:solidFill>
              </a:rPr>
              <a:t>Example of being in all 4 boxes: </a:t>
            </a:r>
            <a:r>
              <a:rPr lang="en-GB" altLang="en-US" sz="1200">
                <a:solidFill>
                  <a:srgbClr val="33CC33"/>
                </a:solidFill>
              </a:rPr>
              <a:t>Teaching a child to tie their shoes</a:t>
            </a:r>
          </a:p>
        </p:txBody>
      </p:sp>
    </p:spTree>
    <p:extLst>
      <p:ext uri="{BB962C8B-B14F-4D97-AF65-F5344CB8AC3E}">
        <p14:creationId xmlns:p14="http://schemas.microsoft.com/office/powerpoint/2010/main" val="408997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0E6681F-B517-436C-A9D9-DBD3B46937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4BEF014-D44E-48C6-8976-18225E8ABC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Telling a story – descriptive often and this is the tendency. There is a place for description in assessment but needs to be concise, focused and relevant.</a:t>
            </a:r>
          </a:p>
          <a:p>
            <a:pPr>
              <a:spcBef>
                <a:spcPct val="0"/>
              </a:spcBef>
            </a:pPr>
            <a:r>
              <a:rPr lang="en-GB" altLang="en-US"/>
              <a:t>Dont collect it like a questionnaire! That leads to a series of unconnected events that may be irrelevant.</a:t>
            </a:r>
          </a:p>
          <a:p>
            <a:pPr>
              <a:spcBef>
                <a:spcPct val="0"/>
              </a:spcBef>
            </a:pPr>
            <a:endParaRPr lang="en-GB" altLang="en-US"/>
          </a:p>
          <a:p>
            <a:pPr>
              <a:spcBef>
                <a:spcPct val="0"/>
              </a:spcBef>
            </a:pPr>
            <a:endParaRPr lang="en-GB" altLang="en-US"/>
          </a:p>
        </p:txBody>
      </p:sp>
      <p:sp>
        <p:nvSpPr>
          <p:cNvPr id="54276" name="Slide Number Placeholder 3">
            <a:extLst>
              <a:ext uri="{FF2B5EF4-FFF2-40B4-BE49-F238E27FC236}">
                <a16:creationId xmlns:a16="http://schemas.microsoft.com/office/drawing/2014/main" id="{5C8BA16F-3CD6-4CCC-BFFF-2BEC22FCE1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A38750-1B35-4413-B069-05E36A33BA9E}" type="slidenum">
              <a:rPr lang="en-GB" altLang="en-US">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CD3AC03-AA78-422F-A5F7-91E56873B7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BE8D37FF-D8E2-4FC6-AFBF-67D341DCB8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7044" name="Slide Number Placeholder 3">
            <a:extLst>
              <a:ext uri="{FF2B5EF4-FFF2-40B4-BE49-F238E27FC236}">
                <a16:creationId xmlns:a16="http://schemas.microsoft.com/office/drawing/2014/main" id="{396F5CD2-0BDF-4455-AC24-ED8382006B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66621B-9119-4510-A7DE-DF444C52E433}"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AB7B-4116-41EE-BD77-AAAA6F560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5D405D-2E3D-4D79-B5FE-F300D5E17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0A292CF-89E8-4AE4-8D7A-2D9C972A3E19}"/>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5" name="Footer Placeholder 4">
            <a:extLst>
              <a:ext uri="{FF2B5EF4-FFF2-40B4-BE49-F238E27FC236}">
                <a16:creationId xmlns:a16="http://schemas.microsoft.com/office/drawing/2014/main" id="{F61A8537-0B01-465F-8A68-3DD8B04F69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EF4325-DCD1-43E3-A516-21D648B2012B}"/>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327630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CBDA8-905B-4AAC-AEE6-14B9A668BD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3D29C4-ED8D-4F60-BA85-A7E80153C7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7E790-2F58-4A1D-9E50-DB2A34832717}"/>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5" name="Footer Placeholder 4">
            <a:extLst>
              <a:ext uri="{FF2B5EF4-FFF2-40B4-BE49-F238E27FC236}">
                <a16:creationId xmlns:a16="http://schemas.microsoft.com/office/drawing/2014/main" id="{E9483B99-F7E4-40CA-95AB-267A4D7E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F2158B-7D5B-4E34-9849-4D933A54E543}"/>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3413110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7636E-6850-4CA5-B209-F0930B8410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C260E-158F-4237-8522-D1F109C66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D81897-3B25-46DE-9267-7BC5ABA98C55}"/>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5" name="Footer Placeholder 4">
            <a:extLst>
              <a:ext uri="{FF2B5EF4-FFF2-40B4-BE49-F238E27FC236}">
                <a16:creationId xmlns:a16="http://schemas.microsoft.com/office/drawing/2014/main" id="{3E435CD1-36A8-447B-8AE0-A1F06EEFF0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E3A70F-3B42-4C7D-B6E9-623478DBDFC4}"/>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129344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4ADF-845D-474B-9D95-2AA214BCBD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B251BB-27BB-4756-8BAF-F34386C67B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2527BD-391C-4774-8FA9-552EFD20363B}"/>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5" name="Footer Placeholder 4">
            <a:extLst>
              <a:ext uri="{FF2B5EF4-FFF2-40B4-BE49-F238E27FC236}">
                <a16:creationId xmlns:a16="http://schemas.microsoft.com/office/drawing/2014/main" id="{2E8639C3-C184-4F7A-A313-C0E37EC3B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1F860-15EB-474E-8CDA-4818A5D4715E}"/>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220404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75C8-1769-459A-846A-5CBFF04962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030C29-6883-4F9A-A1CB-9E4586B75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14570-148F-4691-9A21-F78772ACC55A}"/>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5" name="Footer Placeholder 4">
            <a:extLst>
              <a:ext uri="{FF2B5EF4-FFF2-40B4-BE49-F238E27FC236}">
                <a16:creationId xmlns:a16="http://schemas.microsoft.com/office/drawing/2014/main" id="{04AF5DF9-A4D6-4CA0-8E80-B35E6773BF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A6284-6823-42A3-8C9B-2DEE6A1F26D1}"/>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80123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49A1-61CD-47A2-AA97-1E287CC53A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2A441B-D1A1-481E-8871-2DF6F4B621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3D1DBB-6C11-4553-B46A-856B01A9A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2E1F6-FD46-43C3-A986-923116783413}"/>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6" name="Footer Placeholder 5">
            <a:extLst>
              <a:ext uri="{FF2B5EF4-FFF2-40B4-BE49-F238E27FC236}">
                <a16:creationId xmlns:a16="http://schemas.microsoft.com/office/drawing/2014/main" id="{118801F3-5243-497B-B78D-21AC85D17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9EBFF3-AD1C-4838-B88C-B07820953032}"/>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260350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2444-4AFD-45E3-B2AD-021ADCA72D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7C73E1-6C60-4AD7-AC90-E022193F5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2B34CA-012E-4D98-A626-C1B1DEC7CE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D04566-791B-47DE-9DE8-808809144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84C356-0D10-4A7F-B968-B00B52E3ED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2472D2-42A7-40B0-BA6F-0A22EE418E07}"/>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8" name="Footer Placeholder 7">
            <a:extLst>
              <a:ext uri="{FF2B5EF4-FFF2-40B4-BE49-F238E27FC236}">
                <a16:creationId xmlns:a16="http://schemas.microsoft.com/office/drawing/2014/main" id="{C09C09E8-E3A8-4478-9A47-D4220FB32F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EB0755-0CCD-431F-8AF5-5320889E7FE0}"/>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279006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0811-84CF-4814-BE87-E55FDEF397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0EA9306-201C-475E-B8BD-A6093FF0ABDC}"/>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4" name="Footer Placeholder 3">
            <a:extLst>
              <a:ext uri="{FF2B5EF4-FFF2-40B4-BE49-F238E27FC236}">
                <a16:creationId xmlns:a16="http://schemas.microsoft.com/office/drawing/2014/main" id="{DDD4E184-B509-4BB5-855B-CB64B41EBF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2C11FF-7F61-4355-B4F8-E4C99D4C2A51}"/>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312188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61438-14CF-4BD6-896E-47113F5098FA}"/>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3" name="Footer Placeholder 2">
            <a:extLst>
              <a:ext uri="{FF2B5EF4-FFF2-40B4-BE49-F238E27FC236}">
                <a16:creationId xmlns:a16="http://schemas.microsoft.com/office/drawing/2014/main" id="{4E98370C-1A8E-4DC4-973C-F970AF511A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973B51-F217-4E5C-AD3A-7820F41C1CB5}"/>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25089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2783-C314-46A7-B6F9-31B1ECB3C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D0E8AD-D311-4DED-B197-83525E868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4FF662-2036-452B-9616-995EA6393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4E45A-6110-4313-A2CB-FADB61F0477A}"/>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6" name="Footer Placeholder 5">
            <a:extLst>
              <a:ext uri="{FF2B5EF4-FFF2-40B4-BE49-F238E27FC236}">
                <a16:creationId xmlns:a16="http://schemas.microsoft.com/office/drawing/2014/main" id="{F2732E9E-5732-47FB-8FB6-D9854B9F63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FDB472-D39F-429C-8F02-E346C5A9B681}"/>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3964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B505-7473-473C-B050-4831EBE31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EF5E2C-6116-4C38-8A90-0B48910EAF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A84D083-D9E1-4281-B888-052C2352D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2ABDD-5BE9-4378-A3FC-B9CC5426D505}"/>
              </a:ext>
            </a:extLst>
          </p:cNvPr>
          <p:cNvSpPr>
            <a:spLocks noGrp="1"/>
          </p:cNvSpPr>
          <p:nvPr>
            <p:ph type="dt" sz="half" idx="10"/>
          </p:nvPr>
        </p:nvSpPr>
        <p:spPr/>
        <p:txBody>
          <a:bodyPr/>
          <a:lstStyle/>
          <a:p>
            <a:fld id="{AB0D7FB5-271E-4BB6-9AD3-A3C99DA32520}" type="datetimeFigureOut">
              <a:rPr lang="en-GB" smtClean="0"/>
              <a:t>05/04/2023</a:t>
            </a:fld>
            <a:endParaRPr lang="en-GB"/>
          </a:p>
        </p:txBody>
      </p:sp>
      <p:sp>
        <p:nvSpPr>
          <p:cNvPr id="6" name="Footer Placeholder 5">
            <a:extLst>
              <a:ext uri="{FF2B5EF4-FFF2-40B4-BE49-F238E27FC236}">
                <a16:creationId xmlns:a16="http://schemas.microsoft.com/office/drawing/2014/main" id="{EDB3FEB4-FD83-41D1-A18F-B7D6DCFA0C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1C389E-2823-4952-9DD9-26C6E55988F2}"/>
              </a:ext>
            </a:extLst>
          </p:cNvPr>
          <p:cNvSpPr>
            <a:spLocks noGrp="1"/>
          </p:cNvSpPr>
          <p:nvPr>
            <p:ph type="sldNum" sz="quarter" idx="12"/>
          </p:nvPr>
        </p:nvSpPr>
        <p:spPr/>
        <p:txBody>
          <a:bodyPr/>
          <a:lstStyle/>
          <a:p>
            <a:fld id="{645EA7CE-C707-44E0-8431-5E9FC42D73D8}" type="slidenum">
              <a:rPr lang="en-GB" smtClean="0"/>
              <a:t>‹#›</a:t>
            </a:fld>
            <a:endParaRPr lang="en-GB"/>
          </a:p>
        </p:txBody>
      </p:sp>
    </p:spTree>
    <p:extLst>
      <p:ext uri="{BB962C8B-B14F-4D97-AF65-F5344CB8AC3E}">
        <p14:creationId xmlns:p14="http://schemas.microsoft.com/office/powerpoint/2010/main" val="416453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0" b="-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1E21DE-E9FF-4AF4-80F2-D94A8996C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67821B-1560-4E4B-A1AF-8796A4A44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55A8B6-94C4-4B63-AF06-935964232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D7FB5-271E-4BB6-9AD3-A3C99DA32520}" type="datetimeFigureOut">
              <a:rPr lang="en-GB" smtClean="0"/>
              <a:t>05/04/2023</a:t>
            </a:fld>
            <a:endParaRPr lang="en-GB"/>
          </a:p>
        </p:txBody>
      </p:sp>
      <p:sp>
        <p:nvSpPr>
          <p:cNvPr id="5" name="Footer Placeholder 4">
            <a:extLst>
              <a:ext uri="{FF2B5EF4-FFF2-40B4-BE49-F238E27FC236}">
                <a16:creationId xmlns:a16="http://schemas.microsoft.com/office/drawing/2014/main" id="{5FF39B27-AD82-4857-A58B-3C95C487C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2527AC-3C87-4B5F-8E54-824FB69D5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EA7CE-C707-44E0-8431-5E9FC42D73D8}" type="slidenum">
              <a:rPr lang="en-GB" smtClean="0"/>
              <a:t>‹#›</a:t>
            </a:fld>
            <a:endParaRPr lang="en-GB"/>
          </a:p>
        </p:txBody>
      </p:sp>
    </p:spTree>
    <p:extLst>
      <p:ext uri="{BB962C8B-B14F-4D97-AF65-F5344CB8AC3E}">
        <p14:creationId xmlns:p14="http://schemas.microsoft.com/office/powerpoint/2010/main" val="221322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IdyGAjj2xA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8A822F78-2784-44C9-8E01-9B667B67496A}"/>
              </a:ext>
            </a:extLst>
          </p:cNvPr>
          <p:cNvSpPr>
            <a:spLocks noGrp="1"/>
          </p:cNvSpPr>
          <p:nvPr>
            <p:ph type="ctrTitle"/>
          </p:nvPr>
        </p:nvSpPr>
        <p:spPr>
          <a:xfrm>
            <a:off x="2566988" y="1268413"/>
            <a:ext cx="6858000" cy="3007496"/>
          </a:xfrm>
        </p:spPr>
        <p:txBody>
          <a:bodyPr/>
          <a:lstStyle/>
          <a:p>
            <a:r>
              <a:rPr lang="en-GB" altLang="en-US" sz="4400" b="1" dirty="0">
                <a:solidFill>
                  <a:schemeClr val="accent1"/>
                </a:solidFill>
                <a:latin typeface="Arial" panose="020B0604020202020204" pitchFamily="34" charset="0"/>
                <a:cs typeface="Arial" panose="020B0604020202020204" pitchFamily="34" charset="0"/>
              </a:rPr>
              <a:t>Family Led Decision Making </a:t>
            </a:r>
            <a:br>
              <a:rPr lang="en-GB" altLang="en-US" sz="4400" dirty="0">
                <a:latin typeface="Arial" panose="020B0604020202020204" pitchFamily="34" charset="0"/>
                <a:cs typeface="Arial" panose="020B0604020202020204" pitchFamily="34" charset="0"/>
              </a:rPr>
            </a:br>
            <a:br>
              <a:rPr lang="en-GB" altLang="en-US" sz="2000"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1"/>
          <p:cNvGrpSpPr>
            <a:grpSpLocks/>
          </p:cNvGrpSpPr>
          <p:nvPr/>
        </p:nvGrpSpPr>
        <p:grpSpPr bwMode="auto">
          <a:xfrm>
            <a:off x="3784441" y="1521816"/>
            <a:ext cx="853795" cy="3550877"/>
            <a:chOff x="1260" y="691"/>
            <a:chExt cx="1056" cy="4528"/>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 y="691"/>
              <a:ext cx="1056" cy="45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5" name="Text Box 3"/>
            <p:cNvSpPr txBox="1">
              <a:spLocks noChangeArrowheads="1"/>
            </p:cNvSpPr>
            <p:nvPr/>
          </p:nvSpPr>
          <p:spPr bwMode="auto">
            <a:xfrm rot="16200000">
              <a:off x="-341" y="2821"/>
              <a:ext cx="4259" cy="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grpSp>
      <p:grpSp>
        <p:nvGrpSpPr>
          <p:cNvPr id="33796" name="Group 4"/>
          <p:cNvGrpSpPr>
            <a:grpSpLocks/>
          </p:cNvGrpSpPr>
          <p:nvPr/>
        </p:nvGrpSpPr>
        <p:grpSpPr bwMode="auto">
          <a:xfrm>
            <a:off x="4647128" y="3266669"/>
            <a:ext cx="1340522" cy="1249238"/>
            <a:chOff x="2327" y="2916"/>
            <a:chExt cx="1658" cy="1593"/>
          </a:xfrm>
        </p:grpSpPr>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2916"/>
              <a:ext cx="1658" cy="1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Text Box 6"/>
            <p:cNvSpPr txBox="1">
              <a:spLocks noChangeArrowheads="1"/>
            </p:cNvSpPr>
            <p:nvPr/>
          </p:nvSpPr>
          <p:spPr bwMode="auto">
            <a:xfrm>
              <a:off x="2354" y="2943"/>
              <a:ext cx="1605" cy="1541"/>
            </a:xfrm>
            <a:prstGeom prst="rect">
              <a:avLst/>
            </a:prstGeom>
            <a:solidFill>
              <a:srgbClr val="FF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grpSp>
      <p:grpSp>
        <p:nvGrpSpPr>
          <p:cNvPr id="33799" name="Group 7"/>
          <p:cNvGrpSpPr>
            <a:grpSpLocks/>
          </p:cNvGrpSpPr>
          <p:nvPr/>
        </p:nvGrpSpPr>
        <p:grpSpPr bwMode="auto">
          <a:xfrm>
            <a:off x="4647128" y="1899803"/>
            <a:ext cx="1340522" cy="1249237"/>
            <a:chOff x="2327" y="1173"/>
            <a:chExt cx="1658" cy="1593"/>
          </a:xfrm>
        </p:grpSpPr>
        <p:pic>
          <p:nvPicPr>
            <p:cNvPr id="338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 y="1173"/>
              <a:ext cx="1658" cy="1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1" name="Text Box 9"/>
            <p:cNvSpPr txBox="1">
              <a:spLocks noChangeArrowheads="1"/>
            </p:cNvSpPr>
            <p:nvPr/>
          </p:nvSpPr>
          <p:spPr bwMode="auto">
            <a:xfrm>
              <a:off x="2354" y="1200"/>
              <a:ext cx="1605" cy="1541"/>
            </a:xfrm>
            <a:prstGeom prst="rect">
              <a:avLst/>
            </a:prstGeom>
            <a:solidFill>
              <a:srgbClr val="FF9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grpSp>
      <p:grpSp>
        <p:nvGrpSpPr>
          <p:cNvPr id="33802" name="Group 10"/>
          <p:cNvGrpSpPr>
            <a:grpSpLocks/>
          </p:cNvGrpSpPr>
          <p:nvPr/>
        </p:nvGrpSpPr>
        <p:grpSpPr bwMode="auto">
          <a:xfrm>
            <a:off x="6108121" y="3266669"/>
            <a:ext cx="1341331" cy="1249238"/>
            <a:chOff x="4134" y="2916"/>
            <a:chExt cx="1659" cy="1593"/>
          </a:xfrm>
        </p:grpSpPr>
        <p:pic>
          <p:nvPicPr>
            <p:cNvPr id="3380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4" y="2916"/>
              <a:ext cx="1659" cy="1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4" name="Text Box 12"/>
            <p:cNvSpPr txBox="1">
              <a:spLocks noChangeArrowheads="1"/>
            </p:cNvSpPr>
            <p:nvPr/>
          </p:nvSpPr>
          <p:spPr bwMode="auto">
            <a:xfrm>
              <a:off x="4159" y="2943"/>
              <a:ext cx="1606" cy="1541"/>
            </a:xfrm>
            <a:prstGeom prst="rect">
              <a:avLst/>
            </a:prstGeom>
            <a:solidFill>
              <a:srgbClr val="FF99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grpSp>
      <p:grpSp>
        <p:nvGrpSpPr>
          <p:cNvPr id="33805" name="Group 13"/>
          <p:cNvGrpSpPr>
            <a:grpSpLocks/>
          </p:cNvGrpSpPr>
          <p:nvPr/>
        </p:nvGrpSpPr>
        <p:grpSpPr bwMode="auto">
          <a:xfrm>
            <a:off x="6108121" y="1899803"/>
            <a:ext cx="1341331" cy="1249237"/>
            <a:chOff x="4134" y="1173"/>
            <a:chExt cx="1659" cy="1593"/>
          </a:xfrm>
        </p:grpSpPr>
        <p:pic>
          <p:nvPicPr>
            <p:cNvPr id="33806"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4" y="1173"/>
              <a:ext cx="1659" cy="1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7" name="Text Box 15"/>
            <p:cNvSpPr txBox="1">
              <a:spLocks noChangeArrowheads="1"/>
            </p:cNvSpPr>
            <p:nvPr/>
          </p:nvSpPr>
          <p:spPr bwMode="auto">
            <a:xfrm>
              <a:off x="4159" y="1200"/>
              <a:ext cx="1606" cy="1541"/>
            </a:xfrm>
            <a:prstGeom prst="rect">
              <a:avLst/>
            </a:prstGeom>
            <a:solidFill>
              <a:srgbClr val="008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grpSp>
      <p:grpSp>
        <p:nvGrpSpPr>
          <p:cNvPr id="33808" name="Group 16"/>
          <p:cNvGrpSpPr>
            <a:grpSpLocks/>
          </p:cNvGrpSpPr>
          <p:nvPr/>
        </p:nvGrpSpPr>
        <p:grpSpPr bwMode="auto">
          <a:xfrm>
            <a:off x="4043167" y="2731058"/>
            <a:ext cx="332301" cy="1425684"/>
            <a:chOff x="1580" y="2233"/>
            <a:chExt cx="411" cy="1818"/>
          </a:xfrm>
        </p:grpSpPr>
        <p:sp>
          <p:nvSpPr>
            <p:cNvPr id="33809" name="AutoShape 17"/>
            <p:cNvSpPr>
              <a:spLocks noChangeArrowheads="1"/>
            </p:cNvSpPr>
            <p:nvPr/>
          </p:nvSpPr>
          <p:spPr bwMode="auto">
            <a:xfrm rot="16200000">
              <a:off x="877" y="2936"/>
              <a:ext cx="1818" cy="411"/>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33810" name="Rectangle 18"/>
            <p:cNvSpPr>
              <a:spLocks noChangeArrowheads="1"/>
            </p:cNvSpPr>
            <p:nvPr/>
          </p:nvSpPr>
          <p:spPr bwMode="auto">
            <a:xfrm rot="16200000">
              <a:off x="897" y="2955"/>
              <a:ext cx="1778"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5" tIns="38165" rIns="38165" bIns="38165"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a:lnSpc>
                  <a:spcPct val="90000"/>
                </a:lnSpc>
                <a:spcAft>
                  <a:spcPts val="1082"/>
                </a:spcAft>
              </a:pPr>
              <a:r>
                <a:rPr lang="en-GB" altLang="en-US" sz="2479" b="1" dirty="0">
                  <a:solidFill>
                    <a:srgbClr val="000000"/>
                  </a:solidFill>
                  <a:effectLst>
                    <a:outerShdw blurRad="38100" dist="38100" dir="2700000" algn="tl">
                      <a:srgbClr val="C0C0C0"/>
                    </a:outerShdw>
                  </a:effectLst>
                  <a:latin typeface="Calibri" panose="020F0502020204030204" pitchFamily="34" charset="0"/>
                  <a:ea typeface="MS PGothic" panose="020B0600070205080204" pitchFamily="34" charset="-128"/>
                </a:rPr>
                <a:t>Challenge</a:t>
              </a:r>
            </a:p>
          </p:txBody>
        </p:sp>
      </p:grpSp>
      <p:sp>
        <p:nvSpPr>
          <p:cNvPr id="33811" name="Text Box 19"/>
          <p:cNvSpPr txBox="1">
            <a:spLocks noChangeArrowheads="1"/>
          </p:cNvSpPr>
          <p:nvPr/>
        </p:nvSpPr>
        <p:spPr bwMode="auto">
          <a:xfrm>
            <a:off x="4825002" y="2226031"/>
            <a:ext cx="991242" cy="58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45" tIns="34367" rIns="68545" bIns="3436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a:buClrTx/>
              <a:buFontTx/>
              <a:buNone/>
            </a:pPr>
            <a:r>
              <a:rPr lang="en-GB" altLang="en-US" sz="3323" dirty="0">
                <a:solidFill>
                  <a:srgbClr val="FFFFFF"/>
                </a:solidFill>
                <a:effectLst>
                  <a:outerShdw blurRad="38100" dist="38100" dir="2700000" algn="tl">
                    <a:srgbClr val="C0C0C0"/>
                  </a:outerShdw>
                </a:effectLst>
                <a:latin typeface="Calibri" panose="020F0502020204030204" pitchFamily="34" charset="0"/>
                <a:ea typeface="MS PGothic" panose="020B0600070205080204" pitchFamily="34" charset="-128"/>
              </a:rPr>
              <a:t>To</a:t>
            </a:r>
          </a:p>
        </p:txBody>
      </p:sp>
      <p:sp>
        <p:nvSpPr>
          <p:cNvPr id="33812" name="Text Box 20"/>
          <p:cNvSpPr txBox="1">
            <a:spLocks noChangeArrowheads="1"/>
          </p:cNvSpPr>
          <p:nvPr/>
        </p:nvSpPr>
        <p:spPr bwMode="auto">
          <a:xfrm>
            <a:off x="6233440" y="2226031"/>
            <a:ext cx="991242" cy="58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45" tIns="34367" rIns="68545" bIns="3436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a:buClrTx/>
              <a:buFontTx/>
              <a:buNone/>
            </a:pPr>
            <a:r>
              <a:rPr lang="en-GB" altLang="en-US" sz="3323" dirty="0">
                <a:solidFill>
                  <a:srgbClr val="FFFFFF"/>
                </a:solidFill>
                <a:effectLst>
                  <a:outerShdw blurRad="38100" dist="38100" dir="2700000" algn="tl">
                    <a:srgbClr val="C0C0C0"/>
                  </a:outerShdw>
                </a:effectLst>
                <a:latin typeface="Calibri" panose="020F0502020204030204" pitchFamily="34" charset="0"/>
                <a:ea typeface="MS PGothic" panose="020B0600070205080204" pitchFamily="34" charset="-128"/>
              </a:rPr>
              <a:t>With</a:t>
            </a:r>
          </a:p>
        </p:txBody>
      </p:sp>
      <p:sp>
        <p:nvSpPr>
          <p:cNvPr id="33813" name="Text Box 21"/>
          <p:cNvSpPr txBox="1">
            <a:spLocks noChangeArrowheads="1"/>
          </p:cNvSpPr>
          <p:nvPr/>
        </p:nvSpPr>
        <p:spPr bwMode="auto">
          <a:xfrm>
            <a:off x="4825002" y="3590546"/>
            <a:ext cx="991242" cy="58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45" tIns="34367" rIns="68545" bIns="3436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a:buClrTx/>
              <a:buFontTx/>
              <a:buNone/>
            </a:pPr>
            <a:r>
              <a:rPr lang="en-GB" altLang="en-US" sz="3323" dirty="0">
                <a:solidFill>
                  <a:srgbClr val="FFFFFF"/>
                </a:solidFill>
                <a:effectLst>
                  <a:outerShdw blurRad="38100" dist="38100" dir="2700000" algn="tl">
                    <a:srgbClr val="C0C0C0"/>
                  </a:outerShdw>
                </a:effectLst>
                <a:latin typeface="Calibri" panose="020F0502020204030204" pitchFamily="34" charset="0"/>
                <a:ea typeface="MS PGothic" panose="020B0600070205080204" pitchFamily="34" charset="-128"/>
              </a:rPr>
              <a:t>Not</a:t>
            </a:r>
          </a:p>
        </p:txBody>
      </p:sp>
      <p:sp>
        <p:nvSpPr>
          <p:cNvPr id="33814" name="Text Box 22"/>
          <p:cNvSpPr txBox="1">
            <a:spLocks noChangeArrowheads="1"/>
          </p:cNvSpPr>
          <p:nvPr/>
        </p:nvSpPr>
        <p:spPr bwMode="auto">
          <a:xfrm>
            <a:off x="6233440" y="3590546"/>
            <a:ext cx="991242" cy="58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45" tIns="34367" rIns="68545" bIns="34367">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a:buClrTx/>
              <a:buFontTx/>
              <a:buNone/>
            </a:pPr>
            <a:r>
              <a:rPr lang="en-GB" altLang="en-US" sz="3323" dirty="0">
                <a:solidFill>
                  <a:srgbClr val="FFFFFF"/>
                </a:solidFill>
                <a:effectLst>
                  <a:outerShdw blurRad="38100" dist="38100" dir="2700000" algn="tl">
                    <a:srgbClr val="C0C0C0"/>
                  </a:outerShdw>
                </a:effectLst>
                <a:latin typeface="Calibri" panose="020F0502020204030204" pitchFamily="34" charset="0"/>
                <a:ea typeface="MS PGothic" panose="020B0600070205080204" pitchFamily="34" charset="-128"/>
              </a:rPr>
              <a:t>For</a:t>
            </a:r>
          </a:p>
        </p:txBody>
      </p:sp>
      <p:grpSp>
        <p:nvGrpSpPr>
          <p:cNvPr id="33816" name="Group 24"/>
          <p:cNvGrpSpPr>
            <a:grpSpLocks/>
          </p:cNvGrpSpPr>
          <p:nvPr/>
        </p:nvGrpSpPr>
        <p:grpSpPr bwMode="auto">
          <a:xfrm>
            <a:off x="4617213" y="4501791"/>
            <a:ext cx="3175856" cy="834394"/>
            <a:chOff x="2290" y="4491"/>
            <a:chExt cx="3928" cy="1064"/>
          </a:xfrm>
        </p:grpSpPr>
        <p:pic>
          <p:nvPicPr>
            <p:cNvPr id="33817"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722" y="3060"/>
              <a:ext cx="1064" cy="39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18" name="Text Box 26"/>
            <p:cNvSpPr txBox="1">
              <a:spLocks noChangeArrowheads="1"/>
            </p:cNvSpPr>
            <p:nvPr/>
          </p:nvSpPr>
          <p:spPr bwMode="auto">
            <a:xfrm>
              <a:off x="2299" y="4758"/>
              <a:ext cx="3688" cy="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grpSp>
      <p:grpSp>
        <p:nvGrpSpPr>
          <p:cNvPr id="33819" name="Group 27"/>
          <p:cNvGrpSpPr>
            <a:grpSpLocks/>
          </p:cNvGrpSpPr>
          <p:nvPr/>
        </p:nvGrpSpPr>
        <p:grpSpPr bwMode="auto">
          <a:xfrm>
            <a:off x="5399051" y="4755090"/>
            <a:ext cx="1469885" cy="322308"/>
            <a:chOff x="3257" y="4814"/>
            <a:chExt cx="1818" cy="411"/>
          </a:xfrm>
        </p:grpSpPr>
        <p:sp>
          <p:nvSpPr>
            <p:cNvPr id="33820" name="AutoShape 28"/>
            <p:cNvSpPr>
              <a:spLocks noChangeArrowheads="1"/>
            </p:cNvSpPr>
            <p:nvPr/>
          </p:nvSpPr>
          <p:spPr bwMode="auto">
            <a:xfrm>
              <a:off x="3257" y="4814"/>
              <a:ext cx="1818" cy="411"/>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350"/>
            </a:p>
          </p:txBody>
        </p:sp>
        <p:sp>
          <p:nvSpPr>
            <p:cNvPr id="33821" name="Rectangle 29"/>
            <p:cNvSpPr>
              <a:spLocks noChangeArrowheads="1"/>
            </p:cNvSpPr>
            <p:nvPr/>
          </p:nvSpPr>
          <p:spPr bwMode="auto">
            <a:xfrm>
              <a:off x="3277" y="4834"/>
              <a:ext cx="1778"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65" tIns="38165" rIns="38165" bIns="38165"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200">
                  <a:solidFill>
                    <a:srgbClr val="414141"/>
                  </a:solidFill>
                  <a:latin typeface="Gill Sans Light" charset="0"/>
                  <a:cs typeface="ヒラギノ角ゴ ProN W3" charset="0"/>
                </a:defRPr>
              </a:lvl9pPr>
            </a:lstStyle>
            <a:p>
              <a:pPr algn="ctr">
                <a:lnSpc>
                  <a:spcPct val="90000"/>
                </a:lnSpc>
                <a:spcAft>
                  <a:spcPts val="1082"/>
                </a:spcAft>
              </a:pPr>
              <a:r>
                <a:rPr lang="en-GB" altLang="en-US" sz="2479" b="1" dirty="0">
                  <a:solidFill>
                    <a:srgbClr val="000000"/>
                  </a:solidFill>
                  <a:effectLst>
                    <a:outerShdw blurRad="38100" dist="38100" dir="2700000" algn="tl">
                      <a:srgbClr val="C0C0C0"/>
                    </a:outerShdw>
                  </a:effectLst>
                  <a:latin typeface="Calibri" panose="020F0502020204030204" pitchFamily="34" charset="0"/>
                  <a:ea typeface="MS PGothic" panose="020B0600070205080204" pitchFamily="34" charset="-128"/>
                </a:rPr>
                <a:t>Support</a:t>
              </a:r>
            </a:p>
          </p:txBody>
        </p:sp>
      </p:grpSp>
      <p:sp>
        <p:nvSpPr>
          <p:cNvPr id="2" name="TextBox 1">
            <a:extLst>
              <a:ext uri="{FF2B5EF4-FFF2-40B4-BE49-F238E27FC236}">
                <a16:creationId xmlns:a16="http://schemas.microsoft.com/office/drawing/2014/main" id="{3B54BE51-3B46-4599-94C4-6C25DD14E559}"/>
              </a:ext>
            </a:extLst>
          </p:cNvPr>
          <p:cNvSpPr txBox="1"/>
          <p:nvPr/>
        </p:nvSpPr>
        <p:spPr>
          <a:xfrm>
            <a:off x="8384097" y="2489732"/>
            <a:ext cx="2120318" cy="600164"/>
          </a:xfrm>
          <a:prstGeom prst="rect">
            <a:avLst/>
          </a:prstGeom>
          <a:noFill/>
        </p:spPr>
        <p:txBody>
          <a:bodyPr wrap="square" rtlCol="0">
            <a:spAutoFit/>
          </a:bodyPr>
          <a:lstStyle/>
          <a:p>
            <a:pPr algn="ctr" eaLnBrk="1" hangingPunct="1">
              <a:buClrTx/>
              <a:buFontTx/>
              <a:buNone/>
            </a:pPr>
            <a:r>
              <a:rPr lang="en-GB" altLang="en-US" sz="825" b="1" dirty="0">
                <a:latin typeface="Calibri" panose="020F0502020204030204" pitchFamily="34" charset="0"/>
                <a:ea typeface="MS PGothic" panose="020B0600070205080204" pitchFamily="34" charset="-128"/>
              </a:rPr>
              <a:t>Adapted from: Wachtel T &amp; </a:t>
            </a:r>
            <a:r>
              <a:rPr lang="en-GB" altLang="en-US" sz="825" b="1" dirty="0" err="1">
                <a:latin typeface="Calibri" panose="020F0502020204030204" pitchFamily="34" charset="0"/>
                <a:ea typeface="MS PGothic" panose="020B0600070205080204" pitchFamily="34" charset="-128"/>
              </a:rPr>
              <a:t>McCold</a:t>
            </a:r>
            <a:r>
              <a:rPr lang="en-GB" altLang="en-US" sz="825" b="1" dirty="0">
                <a:latin typeface="Calibri" panose="020F0502020204030204" pitchFamily="34" charset="0"/>
                <a:ea typeface="MS PGothic" panose="020B0600070205080204" pitchFamily="34" charset="-128"/>
              </a:rPr>
              <a:t> P in Strang H &amp; Braithwaite J (eds), (2001), </a:t>
            </a:r>
          </a:p>
          <a:p>
            <a:pPr algn="ctr" eaLnBrk="1" hangingPunct="1">
              <a:buClrTx/>
              <a:buFontTx/>
              <a:buNone/>
            </a:pPr>
            <a:r>
              <a:rPr lang="en-GB" altLang="en-US" sz="825" b="1" dirty="0">
                <a:latin typeface="Calibri" panose="020F0502020204030204" pitchFamily="34" charset="0"/>
                <a:ea typeface="MS PGothic" panose="020B0600070205080204" pitchFamily="34" charset="-128"/>
              </a:rPr>
              <a:t>Restorative Justice and Civil Society, Cambridge University Press, Cambridge</a:t>
            </a:r>
          </a:p>
        </p:txBody>
      </p:sp>
      <p:sp>
        <p:nvSpPr>
          <p:cNvPr id="3" name="Rectangle 2">
            <a:extLst>
              <a:ext uri="{FF2B5EF4-FFF2-40B4-BE49-F238E27FC236}">
                <a16:creationId xmlns:a16="http://schemas.microsoft.com/office/drawing/2014/main" id="{27118F47-B797-44BB-862B-5C1AF14F9A71}"/>
              </a:ext>
            </a:extLst>
          </p:cNvPr>
          <p:cNvSpPr/>
          <p:nvPr/>
        </p:nvSpPr>
        <p:spPr>
          <a:xfrm>
            <a:off x="3296375" y="208217"/>
            <a:ext cx="4984763" cy="646331"/>
          </a:xfrm>
          <a:prstGeom prst="rect">
            <a:avLst/>
          </a:prstGeom>
        </p:spPr>
        <p:txBody>
          <a:bodyPr wrap="none">
            <a:spAutoFit/>
          </a:bodyPr>
          <a:lstStyle/>
          <a:p>
            <a:r>
              <a:rPr lang="en-GB" sz="3600" b="1" dirty="0">
                <a:solidFill>
                  <a:schemeClr val="accent5"/>
                </a:solidFill>
                <a:cs typeface="Arial" panose="020B0604020202020204" pitchFamily="34" charset="0"/>
              </a:rPr>
              <a:t>Social Discipline Window</a:t>
            </a:r>
            <a:endParaRPr lang="en-GB" sz="3600" dirty="0">
              <a:solidFill>
                <a:schemeClr val="accent5"/>
              </a:solidFill>
            </a:endParaRPr>
          </a:p>
        </p:txBody>
      </p:sp>
    </p:spTree>
    <p:extLst>
      <p:ext uri="{BB962C8B-B14F-4D97-AF65-F5344CB8AC3E}">
        <p14:creationId xmlns:p14="http://schemas.microsoft.com/office/powerpoint/2010/main" val="701424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08"/>
                                        </p:tgtEl>
                                        <p:attrNameLst>
                                          <p:attrName>style.visibility</p:attrName>
                                        </p:attrNameLst>
                                      </p:cBhvr>
                                      <p:to>
                                        <p:strVal val="visible"/>
                                      </p:to>
                                    </p:set>
                                    <p:animEffect transition="in" filter="fade">
                                      <p:cBhvr>
                                        <p:cTn id="7" dur="500"/>
                                        <p:tgtEl>
                                          <p:spTgt spid="338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19"/>
                                        </p:tgtEl>
                                        <p:attrNameLst>
                                          <p:attrName>style.visibility</p:attrName>
                                        </p:attrNameLst>
                                      </p:cBhvr>
                                      <p:to>
                                        <p:strVal val="visible"/>
                                      </p:to>
                                    </p:set>
                                    <p:animEffect transition="in" filter="fade">
                                      <p:cBhvr>
                                        <p:cTn id="12" dur="500"/>
                                        <p:tgtEl>
                                          <p:spTgt spid="338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811"/>
                                        </p:tgtEl>
                                        <p:attrNameLst>
                                          <p:attrName>style.visibility</p:attrName>
                                        </p:attrNameLst>
                                      </p:cBhvr>
                                      <p:to>
                                        <p:strVal val="visible"/>
                                      </p:to>
                                    </p:set>
                                    <p:animEffect transition="in" filter="fade">
                                      <p:cBhvr>
                                        <p:cTn id="17" dur="500"/>
                                        <p:tgtEl>
                                          <p:spTgt spid="338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814"/>
                                        </p:tgtEl>
                                        <p:attrNameLst>
                                          <p:attrName>style.visibility</p:attrName>
                                        </p:attrNameLst>
                                      </p:cBhvr>
                                      <p:to>
                                        <p:strVal val="visible"/>
                                      </p:to>
                                    </p:set>
                                    <p:animEffect transition="in" filter="fade">
                                      <p:cBhvr>
                                        <p:cTn id="22" dur="500"/>
                                        <p:tgtEl>
                                          <p:spTgt spid="338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813"/>
                                        </p:tgtEl>
                                        <p:attrNameLst>
                                          <p:attrName>style.visibility</p:attrName>
                                        </p:attrNameLst>
                                      </p:cBhvr>
                                      <p:to>
                                        <p:strVal val="visible"/>
                                      </p:to>
                                    </p:set>
                                    <p:animEffect transition="in" filter="fade">
                                      <p:cBhvr>
                                        <p:cTn id="27" dur="500"/>
                                        <p:tgtEl>
                                          <p:spTgt spid="338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812"/>
                                        </p:tgtEl>
                                        <p:attrNameLst>
                                          <p:attrName>style.visibility</p:attrName>
                                        </p:attrNameLst>
                                      </p:cBhvr>
                                      <p:to>
                                        <p:strVal val="visible"/>
                                      </p:to>
                                    </p:set>
                                    <p:animEffect transition="in" filter="fade">
                                      <p:cBhvr>
                                        <p:cTn id="32" dur="500"/>
                                        <p:tgtEl>
                                          <p:spTgt spid="33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p:bldP spid="33812" grpId="0"/>
      <p:bldP spid="33813" grpId="0"/>
      <p:bldP spid="338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a:extLst>
              <a:ext uri="{FF2B5EF4-FFF2-40B4-BE49-F238E27FC236}">
                <a16:creationId xmlns:a16="http://schemas.microsoft.com/office/drawing/2014/main" id="{27A41C3B-9123-4C61-83F7-DB883E883B43}"/>
              </a:ext>
            </a:extLst>
          </p:cNvPr>
          <p:cNvSpPr>
            <a:spLocks noGrp="1"/>
          </p:cNvSpPr>
          <p:nvPr>
            <p:ph type="title"/>
          </p:nvPr>
        </p:nvSpPr>
        <p:spPr/>
        <p:txBody>
          <a:bodyPr>
            <a:normAutofit/>
          </a:bodyPr>
          <a:lstStyle/>
          <a:p>
            <a:r>
              <a:rPr lang="en-GB" altLang="en-US" sz="2800" b="1" dirty="0">
                <a:solidFill>
                  <a:schemeClr val="accent1"/>
                </a:solidFill>
                <a:latin typeface="Arial" panose="020B0604020202020204" pitchFamily="34" charset="0"/>
                <a:cs typeface="Arial" panose="020B0604020202020204" pitchFamily="34" charset="0"/>
              </a:rPr>
              <a:t>The With Mind Set</a:t>
            </a:r>
          </a:p>
        </p:txBody>
      </p:sp>
      <p:sp>
        <p:nvSpPr>
          <p:cNvPr id="47107" name="Content Placeholder 4">
            <a:extLst>
              <a:ext uri="{FF2B5EF4-FFF2-40B4-BE49-F238E27FC236}">
                <a16:creationId xmlns:a16="http://schemas.microsoft.com/office/drawing/2014/main" id="{C77F1621-7F18-4A51-A2E4-D44232A4D1B9}"/>
              </a:ext>
            </a:extLst>
          </p:cNvPr>
          <p:cNvSpPr>
            <a:spLocks noGrp="1"/>
          </p:cNvSpPr>
          <p:nvPr>
            <p:ph sz="half" idx="1"/>
          </p:nvPr>
        </p:nvSpPr>
        <p:spPr>
          <a:xfrm>
            <a:off x="498764" y="1825625"/>
            <a:ext cx="5813136" cy="3282084"/>
          </a:xfrm>
        </p:spPr>
        <p:txBody>
          <a:bodyPr>
            <a:normAutofit fontScale="92500" lnSpcReduction="10000"/>
          </a:bodyPr>
          <a:lstStyle/>
          <a:p>
            <a:pPr marL="0" indent="0">
              <a:buClr>
                <a:srgbClr val="414141"/>
              </a:buClr>
              <a:buNone/>
            </a:pPr>
            <a:r>
              <a:rPr lang="en-GB" altLang="en-US" sz="2000" dirty="0">
                <a:latin typeface="Arial" panose="020B0604020202020204" pitchFamily="34" charset="0"/>
              </a:rPr>
              <a:t>Curious/Questioning</a:t>
            </a:r>
          </a:p>
          <a:p>
            <a:pPr marL="0" indent="0">
              <a:buClr>
                <a:srgbClr val="414141"/>
              </a:buClr>
              <a:buNone/>
            </a:pPr>
            <a:r>
              <a:rPr lang="en-GB" altLang="en-US" sz="2000" dirty="0">
                <a:latin typeface="Arial" panose="020B0604020202020204" pitchFamily="34" charset="0"/>
              </a:rPr>
              <a:t>Open minded</a:t>
            </a:r>
          </a:p>
          <a:p>
            <a:pPr marL="0" indent="0">
              <a:buClr>
                <a:srgbClr val="414141"/>
              </a:buClr>
              <a:buNone/>
            </a:pPr>
            <a:r>
              <a:rPr lang="en-GB" altLang="en-US" sz="2000" dirty="0">
                <a:latin typeface="Arial" panose="020B0604020202020204" pitchFamily="34" charset="0"/>
              </a:rPr>
              <a:t>Respectful</a:t>
            </a:r>
          </a:p>
          <a:p>
            <a:pPr marL="0" indent="0">
              <a:buClr>
                <a:srgbClr val="414141"/>
              </a:buClr>
              <a:buNone/>
            </a:pPr>
            <a:r>
              <a:rPr lang="en-GB" altLang="en-US" sz="2000" dirty="0">
                <a:latin typeface="Arial" panose="020B0604020202020204" pitchFamily="34" charset="0"/>
              </a:rPr>
              <a:t>Reflective</a:t>
            </a:r>
          </a:p>
          <a:p>
            <a:pPr marL="0" indent="0">
              <a:buClr>
                <a:srgbClr val="414141"/>
              </a:buClr>
              <a:buNone/>
            </a:pPr>
            <a:r>
              <a:rPr lang="en-GB" altLang="en-US" sz="2000" dirty="0">
                <a:latin typeface="Arial" panose="020B0604020202020204" pitchFamily="34" charset="0"/>
              </a:rPr>
              <a:t>Challenging – Honest, difficult?</a:t>
            </a:r>
          </a:p>
          <a:p>
            <a:pPr marL="0" indent="0">
              <a:buClr>
                <a:srgbClr val="414141"/>
              </a:buClr>
              <a:buNone/>
            </a:pPr>
            <a:r>
              <a:rPr lang="en-GB" altLang="en-US" sz="2000" dirty="0">
                <a:latin typeface="Arial" panose="020B0604020202020204" pitchFamily="34" charset="0"/>
              </a:rPr>
              <a:t>Solution Focused</a:t>
            </a:r>
          </a:p>
          <a:p>
            <a:pPr marL="0" indent="0">
              <a:buClr>
                <a:srgbClr val="414141"/>
              </a:buClr>
              <a:buNone/>
            </a:pPr>
            <a:r>
              <a:rPr lang="en-GB" altLang="en-US" sz="2000" dirty="0">
                <a:latin typeface="Arial" panose="020B0604020202020204" pitchFamily="34" charset="0"/>
              </a:rPr>
              <a:t>Emotionally Literate</a:t>
            </a:r>
          </a:p>
          <a:p>
            <a:pPr marL="0" indent="0">
              <a:buClr>
                <a:srgbClr val="414141"/>
              </a:buClr>
              <a:buNone/>
            </a:pPr>
            <a:r>
              <a:rPr lang="en-GB" altLang="en-US" sz="2000" dirty="0">
                <a:latin typeface="Arial" panose="020B0604020202020204" pitchFamily="34" charset="0"/>
              </a:rPr>
              <a:t>Patient</a:t>
            </a:r>
          </a:p>
          <a:p>
            <a:pPr marL="0" indent="0">
              <a:buClr>
                <a:srgbClr val="414141"/>
              </a:buClr>
              <a:buNone/>
            </a:pPr>
            <a:r>
              <a:rPr lang="en-GB" altLang="en-US" sz="2000" dirty="0">
                <a:latin typeface="Arial" panose="020B0604020202020204" pitchFamily="34" charset="0"/>
              </a:rPr>
              <a:t>Supportive</a:t>
            </a:r>
          </a:p>
          <a:p>
            <a:pPr marL="0" indent="0">
              <a:buNone/>
            </a:pPr>
            <a:endParaRPr lang="en-GB" altLang="en-US" sz="2000" dirty="0"/>
          </a:p>
        </p:txBody>
      </p:sp>
      <p:pic>
        <p:nvPicPr>
          <p:cNvPr id="47108" name="Picture 6" descr="The Mindset Shift: How to become a good new manager - Know Your ...">
            <a:extLst>
              <a:ext uri="{FF2B5EF4-FFF2-40B4-BE49-F238E27FC236}">
                <a16:creationId xmlns:a16="http://schemas.microsoft.com/office/drawing/2014/main" id="{2AED77CE-0B90-433A-80FC-E515341C36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3863" y="2008767"/>
            <a:ext cx="3963988" cy="221138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B74F181-5D27-4AA7-ACCD-D29BF8953D3F}"/>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Family Conversations</a:t>
            </a:r>
          </a:p>
        </p:txBody>
      </p:sp>
      <p:sp>
        <p:nvSpPr>
          <p:cNvPr id="3" name="Content Placeholder 2">
            <a:extLst>
              <a:ext uri="{FF2B5EF4-FFF2-40B4-BE49-F238E27FC236}">
                <a16:creationId xmlns:a16="http://schemas.microsoft.com/office/drawing/2014/main" id="{EF7382F7-C867-4655-AEF7-D2E005249A59}"/>
              </a:ext>
            </a:extLst>
          </p:cNvPr>
          <p:cNvSpPr>
            <a:spLocks noGrp="1"/>
          </p:cNvSpPr>
          <p:nvPr>
            <p:ph idx="1"/>
          </p:nvPr>
        </p:nvSpPr>
        <p:spPr>
          <a:xfrm>
            <a:off x="838200" y="1557340"/>
            <a:ext cx="9201150" cy="3337934"/>
          </a:xfrm>
        </p:spPr>
        <p:txBody>
          <a:bodyPr>
            <a:normAutofit lnSpcReduction="10000"/>
          </a:bodyPr>
          <a:lstStyle/>
          <a:p>
            <a:pPr marL="0" indent="0">
              <a:buNone/>
              <a:defRPr/>
            </a:pPr>
            <a:r>
              <a:rPr lang="en-GB" sz="2000" dirty="0">
                <a:latin typeface="Arial" panose="020B0604020202020204" pitchFamily="34" charset="0"/>
                <a:cs typeface="Arial" panose="020B0604020202020204" pitchFamily="34" charset="0"/>
              </a:rPr>
              <a:t>Every family tells stories, multiple perspectives and truths exist.</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As stories emerge these represent the family’s definition of itself – values and collective identity.</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Family stories are recursive in that they influence how lives move into the future. (White and </a:t>
            </a:r>
            <a:r>
              <a:rPr lang="en-GB" sz="2000" dirty="0" err="1">
                <a:latin typeface="Arial" panose="020B0604020202020204" pitchFamily="34" charset="0"/>
                <a:cs typeface="Arial" panose="020B0604020202020204" pitchFamily="34" charset="0"/>
              </a:rPr>
              <a:t>Epston</a:t>
            </a:r>
            <a:r>
              <a:rPr lang="en-GB" sz="2000" dirty="0">
                <a:latin typeface="Arial" panose="020B0604020202020204" pitchFamily="34" charset="0"/>
                <a:cs typeface="Arial" panose="020B0604020202020204" pitchFamily="34" charset="0"/>
              </a:rPr>
              <a:t>)</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But - if stories give an account of past actions – how does the family know how to go on in the future?</a:t>
            </a:r>
          </a:p>
          <a:p>
            <a:pP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a:extLst>
              <a:ext uri="{FF2B5EF4-FFF2-40B4-BE49-F238E27FC236}">
                <a16:creationId xmlns:a16="http://schemas.microsoft.com/office/drawing/2014/main" id="{C26A9448-4F8E-4EC5-AE2F-D1C9371B8B58}"/>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What is the Story?</a:t>
            </a:r>
          </a:p>
        </p:txBody>
      </p:sp>
      <p:sp>
        <p:nvSpPr>
          <p:cNvPr id="5" name="Content Placeholder 4">
            <a:extLst>
              <a:ext uri="{FF2B5EF4-FFF2-40B4-BE49-F238E27FC236}">
                <a16:creationId xmlns:a16="http://schemas.microsoft.com/office/drawing/2014/main" id="{D6559A82-2CFB-4225-B371-72283B207F93}"/>
              </a:ext>
            </a:extLst>
          </p:cNvPr>
          <p:cNvSpPr>
            <a:spLocks noGrp="1"/>
          </p:cNvSpPr>
          <p:nvPr>
            <p:ph sz="half" idx="1"/>
          </p:nvPr>
        </p:nvSpPr>
        <p:spPr/>
        <p:txBody>
          <a:bodyPr rtlCol="0">
            <a:normAutofit/>
          </a:bodyPr>
          <a:lstStyle/>
          <a:p>
            <a:pPr marL="0" indent="0">
              <a:buNone/>
              <a:defRPr/>
            </a:pPr>
            <a:r>
              <a:rPr lang="en-GB" sz="2000" dirty="0">
                <a:latin typeface="Arial" panose="020B0604020202020204" pitchFamily="34" charset="0"/>
                <a:cs typeface="Arial" panose="020B0604020202020204" pitchFamily="34" charset="0"/>
              </a:rPr>
              <a:t>Unique to the circumstances and individuals involved</a:t>
            </a:r>
          </a:p>
          <a:p>
            <a:pPr>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Provides a firm basis for analysis.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Helping a family and a child to tell their story can be a therapeutic process.</a:t>
            </a:r>
          </a:p>
          <a:p>
            <a:pPr marL="0" indent="0">
              <a:buNone/>
              <a:defRPr/>
            </a:pPr>
            <a:endParaRPr lang="en-GB" dirty="0"/>
          </a:p>
          <a:p>
            <a:pPr>
              <a:defRPr/>
            </a:pPr>
            <a:endParaRPr lang="en-GB" dirty="0"/>
          </a:p>
          <a:p>
            <a:pPr>
              <a:defRPr/>
            </a:pPr>
            <a:endParaRPr lang="en-GB" dirty="0"/>
          </a:p>
          <a:p>
            <a:pPr>
              <a:defRPr/>
            </a:pPr>
            <a:endParaRPr lang="en-GB" dirty="0"/>
          </a:p>
          <a:p>
            <a:pPr>
              <a:defRPr/>
            </a:pPr>
            <a:endParaRPr lang="en-GB" dirty="0"/>
          </a:p>
        </p:txBody>
      </p:sp>
      <p:sp>
        <p:nvSpPr>
          <p:cNvPr id="6" name="Content Placeholder 5">
            <a:extLst>
              <a:ext uri="{FF2B5EF4-FFF2-40B4-BE49-F238E27FC236}">
                <a16:creationId xmlns:a16="http://schemas.microsoft.com/office/drawing/2014/main" id="{1941E0ED-DA2C-417A-BBB6-F0C3A9853E0A}"/>
              </a:ext>
            </a:extLst>
          </p:cNvPr>
          <p:cNvSpPr>
            <a:spLocks noGrp="1"/>
          </p:cNvSpPr>
          <p:nvPr>
            <p:ph sz="half" idx="2"/>
          </p:nvPr>
        </p:nvSpPr>
        <p:spPr/>
        <p:txBody>
          <a:bodyPr rtlCol="0">
            <a:normAutofit/>
          </a:bodyPr>
          <a:lstStyle/>
          <a:p>
            <a:pPr marL="0" indent="0">
              <a:buNone/>
              <a:defRPr/>
            </a:pPr>
            <a:r>
              <a:rPr lang="en-GB" sz="2000" dirty="0">
                <a:latin typeface="Arial" panose="020B0604020202020204" pitchFamily="34" charset="0"/>
                <a:cs typeface="Arial" panose="020B0604020202020204" pitchFamily="34" charset="0"/>
              </a:rPr>
              <a:t>Different members may have different interpretations</a:t>
            </a:r>
          </a:p>
          <a:p>
            <a:pPr marL="0" indent="0">
              <a:buNone/>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Write in a language they can understand</a:t>
            </a:r>
          </a:p>
          <a:p>
            <a:pPr>
              <a:defRPr/>
            </a:pPr>
            <a:endParaRPr lang="en-GB" sz="2000" dirty="0">
              <a:latin typeface="Arial" panose="020B0604020202020204" pitchFamily="34" charset="0"/>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Don't add anything that hasn't been discussed.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EBA2D64B-E1D2-4AC8-A7F7-B529584A770D}"/>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Understanding Who Families Are… </a:t>
            </a:r>
          </a:p>
        </p:txBody>
      </p:sp>
      <p:sp>
        <p:nvSpPr>
          <p:cNvPr id="57347" name="Content Placeholder 2">
            <a:extLst>
              <a:ext uri="{FF2B5EF4-FFF2-40B4-BE49-F238E27FC236}">
                <a16:creationId xmlns:a16="http://schemas.microsoft.com/office/drawing/2014/main" id="{C45C179F-2E6B-4B87-8410-37EC079A7AAA}"/>
              </a:ext>
            </a:extLst>
          </p:cNvPr>
          <p:cNvSpPr>
            <a:spLocks noGrp="1"/>
          </p:cNvSpPr>
          <p:nvPr>
            <p:ph idx="1"/>
          </p:nvPr>
        </p:nvSpPr>
        <p:spPr>
          <a:xfrm>
            <a:off x="838200" y="2205039"/>
            <a:ext cx="9201150" cy="2015979"/>
          </a:xfrm>
        </p:spPr>
        <p:txBody>
          <a:bodyPr/>
          <a:lstStyle/>
          <a:p>
            <a:pPr marL="0" indent="0">
              <a:buNone/>
            </a:pPr>
            <a:r>
              <a:rPr lang="en-GB" altLang="en-US" sz="2000" dirty="0">
                <a:latin typeface="Arial" panose="020B0604020202020204" pitchFamily="34" charset="0"/>
                <a:cs typeface="Arial" panose="020B0604020202020204" pitchFamily="34" charset="0"/>
              </a:rPr>
              <a:t>Being inclusive and involving parents, extended family, kin and friends (where appropriate and relevant) as well as recognising and considering the role of the broader community, understanding the child’s position in the family in relation to other family members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8BA3DED-0159-4793-9808-71885DCF234C}"/>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Ecomaps</a:t>
            </a:r>
          </a:p>
        </p:txBody>
      </p:sp>
      <p:sp>
        <p:nvSpPr>
          <p:cNvPr id="58371" name="Content Placeholder 2">
            <a:extLst>
              <a:ext uri="{FF2B5EF4-FFF2-40B4-BE49-F238E27FC236}">
                <a16:creationId xmlns:a16="http://schemas.microsoft.com/office/drawing/2014/main" id="{F41BA999-0A4D-405D-8C09-7F4A5970DAA1}"/>
              </a:ext>
            </a:extLst>
          </p:cNvPr>
          <p:cNvSpPr>
            <a:spLocks noGrp="1"/>
          </p:cNvSpPr>
          <p:nvPr>
            <p:ph idx="1"/>
          </p:nvPr>
        </p:nvSpPr>
        <p:spPr>
          <a:xfrm>
            <a:off x="988291" y="1916113"/>
            <a:ext cx="9051059" cy="2849851"/>
          </a:xfrm>
        </p:spPr>
        <p:txBody>
          <a:bodyPr/>
          <a:lstStyle/>
          <a:p>
            <a:pPr marL="0" indent="0">
              <a:buNone/>
            </a:pPr>
            <a:r>
              <a:rPr lang="en-GB" altLang="en-US" sz="2000" dirty="0">
                <a:latin typeface="Arial" panose="020B0604020202020204" pitchFamily="34" charset="0"/>
                <a:cs typeface="Arial" panose="020B0604020202020204" pitchFamily="34" charset="0"/>
              </a:rPr>
              <a:t>An ecomap provides a quick and easy way of illustrating family support and links – it assembles already gathered information that can be related to assessment and care planning.</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The ecomap is a visual display of the informal and formal systems in the child's network (ecology), a genogram is a tool for creating a visual display of the child's family tree (McGoldrick &amp; Gerson, 1985). ....Both can be used to understand accurately depict the family and its environment at one point in time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B00BE528-FADD-4D8A-AA9F-A9133C3AF04D}"/>
              </a:ext>
            </a:extLst>
          </p:cNvPr>
          <p:cNvSpPr>
            <a:spLocks noGrp="1"/>
          </p:cNvSpPr>
          <p:nvPr>
            <p:ph type="title"/>
          </p:nvPr>
        </p:nvSpPr>
        <p:spPr/>
        <p:txBody>
          <a:bodyPr>
            <a:noAutofit/>
          </a:bodyPr>
          <a:lstStyle/>
          <a:p>
            <a:r>
              <a:rPr lang="en-GB" altLang="en-US" sz="2800" b="1" dirty="0">
                <a:solidFill>
                  <a:schemeClr val="accent5"/>
                </a:solidFill>
                <a:latin typeface="Arial" panose="020B0604020202020204" pitchFamily="34" charset="0"/>
                <a:cs typeface="Arial" panose="020B0604020202020204" pitchFamily="34" charset="0"/>
              </a:rPr>
              <a:t>Using Eco Maps - </a:t>
            </a:r>
            <a:r>
              <a:rPr lang="en-GB" altLang="en-US" sz="2800" i="1" dirty="0">
                <a:solidFill>
                  <a:schemeClr val="accent5"/>
                </a:solidFill>
                <a:latin typeface="Arial" panose="020B0604020202020204" pitchFamily="34" charset="0"/>
                <a:cs typeface="Arial" panose="020B0604020202020204" pitchFamily="34" charset="0"/>
              </a:rPr>
              <a:t>Eco Maps give workers a comprehensive picture of</a:t>
            </a:r>
            <a:r>
              <a:rPr lang="en-GB" altLang="en-US" sz="2800" dirty="0">
                <a:solidFill>
                  <a:schemeClr val="accent5"/>
                </a:solidFill>
                <a:latin typeface="Arial" panose="020B0604020202020204" pitchFamily="34" charset="0"/>
                <a:cs typeface="Arial" panose="020B0604020202020204" pitchFamily="34" charset="0"/>
              </a:rPr>
              <a:t>:</a:t>
            </a:r>
            <a:br>
              <a:rPr lang="en-GB" altLang="en-US" sz="2800" dirty="0">
                <a:solidFill>
                  <a:schemeClr val="accent5"/>
                </a:solidFill>
                <a:latin typeface="Arial" panose="020B0604020202020204" pitchFamily="34" charset="0"/>
                <a:cs typeface="Arial" panose="020B0604020202020204" pitchFamily="34" charset="0"/>
              </a:rPr>
            </a:br>
            <a:endParaRPr lang="en-GB" altLang="en-US" sz="2800" b="1" dirty="0">
              <a:solidFill>
                <a:schemeClr val="accent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7A90D85-EE07-4734-9B5A-FF3FCE157F20}"/>
              </a:ext>
            </a:extLst>
          </p:cNvPr>
          <p:cNvSpPr>
            <a:spLocks noGrp="1"/>
          </p:cNvSpPr>
          <p:nvPr>
            <p:ph sz="half" idx="1"/>
          </p:nvPr>
        </p:nvSpPr>
        <p:spPr>
          <a:xfrm>
            <a:off x="838200" y="1810327"/>
            <a:ext cx="5181600" cy="3232728"/>
          </a:xfrm>
        </p:spPr>
        <p:txBody>
          <a:bodyPr>
            <a:normAutofit fontScale="92500" lnSpcReduction="10000"/>
          </a:bodyPr>
          <a:lstStyle/>
          <a:p>
            <a:pPr marL="0" indent="0">
              <a:buNone/>
            </a:pPr>
            <a:r>
              <a:rPr lang="en-GB" altLang="en-US" sz="1700" dirty="0">
                <a:latin typeface="Arial" panose="020B0604020202020204" pitchFamily="34" charset="0"/>
                <a:cs typeface="Arial" panose="020B0604020202020204" pitchFamily="34" charset="0"/>
              </a:rPr>
              <a:t>Family dynamics - relationships that are nurturing or conflictual;</a:t>
            </a:r>
          </a:p>
          <a:p>
            <a:pPr marL="0" indent="0">
              <a:buNone/>
            </a:pPr>
            <a:endParaRPr lang="en-GB" altLang="en-US" sz="1700" dirty="0">
              <a:latin typeface="Arial" panose="020B0604020202020204" pitchFamily="34" charset="0"/>
              <a:cs typeface="Arial" panose="020B0604020202020204" pitchFamily="34" charset="0"/>
            </a:endParaRPr>
          </a:p>
          <a:p>
            <a:pPr marL="0" indent="0">
              <a:buNone/>
            </a:pPr>
            <a:r>
              <a:rPr lang="en-GB" altLang="en-US" sz="1700" dirty="0">
                <a:latin typeface="Arial" panose="020B0604020202020204" pitchFamily="34" charset="0"/>
                <a:cs typeface="Arial" panose="020B0604020202020204" pitchFamily="34" charset="0"/>
              </a:rPr>
              <a:t>Each individual family members connections to social support systems. For example: housing support, income support, counselling, justice programs etc and the quality of these connections;</a:t>
            </a:r>
          </a:p>
          <a:p>
            <a:pPr marL="0" indent="0">
              <a:buNone/>
            </a:pPr>
            <a:endParaRPr lang="en-GB" altLang="en-US" sz="1700" dirty="0">
              <a:latin typeface="Arial" panose="020B0604020202020204" pitchFamily="34" charset="0"/>
              <a:cs typeface="Arial" panose="020B0604020202020204" pitchFamily="34" charset="0"/>
            </a:endParaRPr>
          </a:p>
          <a:p>
            <a:pPr marL="0" indent="0">
              <a:buNone/>
            </a:pPr>
            <a:r>
              <a:rPr lang="en-GB" altLang="en-US" sz="1700" dirty="0">
                <a:latin typeface="Arial" panose="020B0604020202020204" pitchFamily="34" charset="0"/>
                <a:cs typeface="Arial" panose="020B0604020202020204" pitchFamily="34" charset="0"/>
              </a:rPr>
              <a:t>Each individual family members connections to their community. For example: significant friends, neighbours, sports clubs, spiritual influences - and the quality of these connections;</a:t>
            </a:r>
          </a:p>
          <a:p>
            <a:pPr marL="0" indent="0">
              <a:buNone/>
            </a:pPr>
            <a:endParaRPr lang="en-GB" altLang="en-US" sz="1700" dirty="0">
              <a:latin typeface="Arial" panose="020B0604020202020204" pitchFamily="34" charset="0"/>
              <a:cs typeface="Arial" panose="020B0604020202020204" pitchFamily="34" charset="0"/>
            </a:endParaRPr>
          </a:p>
          <a:p>
            <a:pPr marL="0" indent="0">
              <a:buNone/>
            </a:pPr>
            <a:endParaRPr lang="en-GB" altLang="en-US" dirty="0"/>
          </a:p>
        </p:txBody>
      </p:sp>
      <p:sp>
        <p:nvSpPr>
          <p:cNvPr id="2" name="Content Placeholder 1">
            <a:extLst>
              <a:ext uri="{FF2B5EF4-FFF2-40B4-BE49-F238E27FC236}">
                <a16:creationId xmlns:a16="http://schemas.microsoft.com/office/drawing/2014/main" id="{F6B56EF4-E710-48F7-9851-2F6A554868D8}"/>
              </a:ext>
            </a:extLst>
          </p:cNvPr>
          <p:cNvSpPr>
            <a:spLocks noGrp="1"/>
          </p:cNvSpPr>
          <p:nvPr>
            <p:ph sz="half" idx="2"/>
          </p:nvPr>
        </p:nvSpPr>
        <p:spPr/>
        <p:txBody>
          <a:bodyPr>
            <a:normAutofit fontScale="92500" lnSpcReduction="10000"/>
          </a:bodyPr>
          <a:lstStyle/>
          <a:p>
            <a:pPr marL="0" indent="0">
              <a:buNone/>
            </a:pPr>
            <a:endParaRPr lang="en-GB" altLang="en-US" sz="1700" dirty="0">
              <a:latin typeface="Arial" panose="020B0604020202020204" pitchFamily="34" charset="0"/>
              <a:cs typeface="Arial" panose="020B0604020202020204" pitchFamily="34" charset="0"/>
            </a:endParaRPr>
          </a:p>
          <a:p>
            <a:pPr marL="0" indent="0">
              <a:buNone/>
            </a:pPr>
            <a:endParaRPr lang="en-GB" altLang="en-US" sz="1700" dirty="0">
              <a:latin typeface="Arial" panose="020B0604020202020204" pitchFamily="34" charset="0"/>
              <a:cs typeface="Arial" panose="020B0604020202020204" pitchFamily="34" charset="0"/>
            </a:endParaRPr>
          </a:p>
          <a:p>
            <a:pPr marL="0" indent="0">
              <a:buNone/>
            </a:pPr>
            <a:endParaRPr lang="en-GB" altLang="en-US" sz="1700" dirty="0">
              <a:latin typeface="Arial" panose="020B0604020202020204" pitchFamily="34" charset="0"/>
              <a:cs typeface="Arial" panose="020B0604020202020204" pitchFamily="34" charset="0"/>
            </a:endParaRPr>
          </a:p>
          <a:p>
            <a:pPr marL="0" indent="0">
              <a:buNone/>
            </a:pPr>
            <a:r>
              <a:rPr lang="en-GB" altLang="en-US" sz="1700" dirty="0">
                <a:latin typeface="Arial" panose="020B0604020202020204" pitchFamily="34" charset="0"/>
                <a:cs typeface="Arial" panose="020B0604020202020204" pitchFamily="34" charset="0"/>
              </a:rPr>
              <a:t>The whole family unit's level of connectedness to the external world;</a:t>
            </a:r>
          </a:p>
          <a:p>
            <a:pPr marL="0" indent="0">
              <a:buNone/>
            </a:pPr>
            <a:endParaRPr lang="en-GB" altLang="en-US" sz="1700" dirty="0">
              <a:latin typeface="Arial" panose="020B0604020202020204" pitchFamily="34" charset="0"/>
              <a:cs typeface="Arial" panose="020B0604020202020204" pitchFamily="34" charset="0"/>
            </a:endParaRPr>
          </a:p>
          <a:p>
            <a:pPr marL="0" indent="0">
              <a:buNone/>
            </a:pPr>
            <a:r>
              <a:rPr lang="en-GB" altLang="en-US" sz="1700" dirty="0">
                <a:latin typeface="Arial" panose="020B0604020202020204" pitchFamily="34" charset="0"/>
                <a:cs typeface="Arial" panose="020B0604020202020204" pitchFamily="34" charset="0"/>
              </a:rPr>
              <a:t>Areas of service duplication.</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4608C2EA-02B9-4AA3-8AD0-A1D3095AD173}"/>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Drawing an Ecomap</a:t>
            </a:r>
          </a:p>
        </p:txBody>
      </p:sp>
      <p:sp>
        <p:nvSpPr>
          <p:cNvPr id="5" name="Content Placeholder 4">
            <a:extLst>
              <a:ext uri="{FF2B5EF4-FFF2-40B4-BE49-F238E27FC236}">
                <a16:creationId xmlns:a16="http://schemas.microsoft.com/office/drawing/2014/main" id="{F47EEB6A-9546-4055-8B9E-1A9B67DADF43}"/>
              </a:ext>
            </a:extLst>
          </p:cNvPr>
          <p:cNvSpPr>
            <a:spLocks noGrp="1"/>
          </p:cNvSpPr>
          <p:nvPr>
            <p:ph idx="1"/>
          </p:nvPr>
        </p:nvSpPr>
        <p:spPr/>
        <p:txBody>
          <a:bodyPr/>
          <a:lstStyle/>
          <a:p>
            <a:pPr marL="0" indent="0">
              <a:buNone/>
            </a:pPr>
            <a:r>
              <a:rPr lang="en-GB" altLang="en-US" sz="2000">
                <a:latin typeface="Arial" panose="020B0604020202020204" pitchFamily="34" charset="0"/>
                <a:cs typeface="Arial" panose="020B0604020202020204" pitchFamily="34" charset="0"/>
              </a:rPr>
              <a:t>The child is placed at the centre of the ecomap and every person and organisation that forms a part of the child’s network should be named and placed within a circle. </a:t>
            </a:r>
          </a:p>
          <a:p>
            <a:pPr marL="0" indent="0">
              <a:buNone/>
            </a:pPr>
            <a:endParaRPr lang="en-GB" altLang="en-US" sz="2000">
              <a:latin typeface="Arial" panose="020B0604020202020204" pitchFamily="34" charset="0"/>
              <a:cs typeface="Arial" panose="020B0604020202020204" pitchFamily="34" charset="0"/>
            </a:endParaRPr>
          </a:p>
          <a:p>
            <a:pPr marL="0" indent="0">
              <a:buNone/>
            </a:pPr>
            <a:r>
              <a:rPr lang="en-GB" altLang="en-US" sz="2000">
                <a:latin typeface="Arial" panose="020B0604020202020204" pitchFamily="34" charset="0"/>
                <a:cs typeface="Arial" panose="020B0604020202020204" pitchFamily="34" charset="0"/>
              </a:rPr>
              <a:t>It is vital that links are drawn between the child and people/organisations to highlight connections – use different types of lines to indicate the nature of the link or relationship. </a:t>
            </a:r>
          </a:p>
          <a:p>
            <a:pPr marL="0" indent="0">
              <a:buNone/>
            </a:pPr>
            <a:endParaRPr lang="en-GB" altLang="en-US"/>
          </a:p>
          <a:p>
            <a:pPr marL="0" indent="0">
              <a:buNone/>
            </a:pPr>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SCP - Practitioners / Professionals">
            <a:extLst>
              <a:ext uri="{FF2B5EF4-FFF2-40B4-BE49-F238E27FC236}">
                <a16:creationId xmlns:a16="http://schemas.microsoft.com/office/drawing/2014/main" id="{53C73AEB-69CC-41C9-B859-A3FFFF7713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4" y="908051"/>
            <a:ext cx="6840537" cy="52689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30C8AF9-5DE5-410F-A3BC-E442E7A26B70}"/>
              </a:ext>
            </a:extLst>
          </p:cNvPr>
          <p:cNvSpPr>
            <a:spLocks noGrp="1"/>
          </p:cNvSpPr>
          <p:nvPr>
            <p:ph type="title"/>
          </p:nvPr>
        </p:nvSpPr>
        <p:spPr>
          <a:xfrm>
            <a:off x="2152650" y="365125"/>
            <a:ext cx="7886700" cy="1119188"/>
          </a:xfrm>
        </p:spPr>
        <p:txBody>
          <a:bodyPr/>
          <a:lstStyle/>
          <a:p>
            <a:r>
              <a:rPr lang="en-GB" altLang="en-US" sz="2800" b="1" dirty="0">
                <a:solidFill>
                  <a:schemeClr val="accent5"/>
                </a:solidFill>
                <a:latin typeface="Arial" panose="020B0604020202020204" pitchFamily="34" charset="0"/>
                <a:cs typeface="Arial" panose="020B0604020202020204" pitchFamily="34" charset="0"/>
              </a:rPr>
              <a:t>What is a Genogram? </a:t>
            </a:r>
          </a:p>
        </p:txBody>
      </p:sp>
      <p:sp>
        <p:nvSpPr>
          <p:cNvPr id="62467" name="Content Placeholder 2">
            <a:extLst>
              <a:ext uri="{FF2B5EF4-FFF2-40B4-BE49-F238E27FC236}">
                <a16:creationId xmlns:a16="http://schemas.microsoft.com/office/drawing/2014/main" id="{FD43AD93-7062-4568-A954-C896C596F846}"/>
              </a:ext>
            </a:extLst>
          </p:cNvPr>
          <p:cNvSpPr>
            <a:spLocks noGrp="1"/>
          </p:cNvSpPr>
          <p:nvPr>
            <p:ph idx="1"/>
          </p:nvPr>
        </p:nvSpPr>
        <p:spPr>
          <a:xfrm>
            <a:off x="2152650" y="365125"/>
            <a:ext cx="7886700" cy="4151457"/>
          </a:xfrm>
        </p:spPr>
        <p:txBody>
          <a:bodyPr/>
          <a:lstStyle/>
          <a:p>
            <a:pPr marL="0" indent="0" algn="just">
              <a:buNone/>
            </a:pPr>
            <a:endParaRPr lang="en-GB" altLang="en-US" dirty="0"/>
          </a:p>
          <a:p>
            <a:pPr marL="0" indent="0" algn="just">
              <a:buNone/>
            </a:pPr>
            <a:endParaRPr lang="en-GB" altLang="en-US" dirty="0"/>
          </a:p>
          <a:p>
            <a:pPr marL="0" indent="0" algn="just">
              <a:buNone/>
            </a:pPr>
            <a:endParaRPr lang="en-GB" altLang="en-US" dirty="0"/>
          </a:p>
          <a:p>
            <a:pPr marL="0" indent="0" algn="just">
              <a:buNone/>
            </a:pPr>
            <a:r>
              <a:rPr lang="en-GB" altLang="en-US" sz="2000" i="1" dirty="0">
                <a:latin typeface="Arial" panose="020B0604020202020204" pitchFamily="34" charset="0"/>
                <a:cs typeface="Arial" panose="020B0604020202020204" pitchFamily="34" charset="0"/>
              </a:rPr>
              <a:t>A genogram is a picture of a person’s family relationships and history. It goes beyond a traditional family tree allowing the creators to visualize patterns and psychological factors that affect relationships.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870AE52-5907-4765-A3C9-7EECBFA1A73E}"/>
              </a:ext>
            </a:extLst>
          </p:cNvPr>
          <p:cNvSpPr>
            <a:spLocks noGrp="1"/>
          </p:cNvSpPr>
          <p:nvPr>
            <p:ph type="title"/>
          </p:nvPr>
        </p:nvSpPr>
        <p:spPr>
          <a:xfrm>
            <a:off x="838200" y="309706"/>
            <a:ext cx="10515600" cy="1325563"/>
          </a:xfrm>
        </p:spPr>
        <p:txBody>
          <a:bodyPr/>
          <a:lstStyle/>
          <a:p>
            <a:r>
              <a:rPr lang="en-GB" altLang="en-US" sz="2800" b="1" dirty="0">
                <a:solidFill>
                  <a:schemeClr val="accent1"/>
                </a:solidFill>
                <a:latin typeface="Arial" panose="020B0604020202020204" pitchFamily="34" charset="0"/>
                <a:cs typeface="Arial" panose="020B0604020202020204" pitchFamily="34" charset="0"/>
              </a:rPr>
              <a:t>Family Led Decision Making </a:t>
            </a:r>
          </a:p>
        </p:txBody>
      </p:sp>
      <p:sp>
        <p:nvSpPr>
          <p:cNvPr id="11267" name="Content Placeholder 2">
            <a:extLst>
              <a:ext uri="{FF2B5EF4-FFF2-40B4-BE49-F238E27FC236}">
                <a16:creationId xmlns:a16="http://schemas.microsoft.com/office/drawing/2014/main" id="{20A3E1CD-798A-45F5-BFD1-C7BC2E450492}"/>
              </a:ext>
            </a:extLst>
          </p:cNvPr>
          <p:cNvSpPr>
            <a:spLocks noGrp="1"/>
          </p:cNvSpPr>
          <p:nvPr>
            <p:ph idx="1"/>
          </p:nvPr>
        </p:nvSpPr>
        <p:spPr>
          <a:xfrm>
            <a:off x="838200" y="1348510"/>
            <a:ext cx="9201150" cy="3959225"/>
          </a:xfrm>
        </p:spPr>
        <p:txBody>
          <a:bodyPr/>
          <a:lstStyle/>
          <a:p>
            <a:pPr marL="0" indent="0" algn="just">
              <a:buNone/>
              <a:defRPr/>
            </a:pPr>
            <a:r>
              <a:rPr lang="en-GB" altLang="en-US" sz="2000" dirty="0">
                <a:latin typeface="Arial" panose="020B0604020202020204" pitchFamily="34" charset="0"/>
                <a:cs typeface="Arial" panose="020B0604020202020204" pitchFamily="34" charset="0"/>
              </a:rPr>
              <a:t>Family Led Decision Making refers to the </a:t>
            </a:r>
            <a:r>
              <a:rPr lang="en-GB" sz="2000" dirty="0">
                <a:latin typeface="Arial" panose="020B0604020202020204" pitchFamily="34" charset="0"/>
                <a:cs typeface="Arial" panose="020B0604020202020204" pitchFamily="34" charset="0"/>
              </a:rPr>
              <a:t>engagement and involvement of families in decision making about children.</a:t>
            </a:r>
          </a:p>
          <a:p>
            <a:pPr marL="0" indent="0" algn="just">
              <a:buNone/>
              <a:defRPr/>
            </a:pPr>
            <a:endParaRPr lang="en-GB" sz="2000" dirty="0">
              <a:latin typeface="Arial" panose="020B0604020202020204" pitchFamily="34" charset="0"/>
              <a:cs typeface="Arial" panose="020B0604020202020204" pitchFamily="34" charset="0"/>
            </a:endParaRPr>
          </a:p>
          <a:p>
            <a:pPr marL="0" indent="0" algn="just">
              <a:buNone/>
              <a:defRPr/>
            </a:pPr>
            <a:r>
              <a:rPr lang="en-GB" sz="2000" dirty="0">
                <a:latin typeface="Arial" panose="020B0604020202020204" pitchFamily="34" charset="0"/>
                <a:cs typeface="Arial" panose="020B0604020202020204" pitchFamily="34" charset="0"/>
              </a:rPr>
              <a:t>Family led decision making aims to provide an inclusive decision making process where a child's family collaboratively identify and address safety concerns, with the intent of forming alternative plans to ongoing intervention.</a:t>
            </a:r>
          </a:p>
          <a:p>
            <a:pPr marL="0" indent="0" algn="just">
              <a:buNone/>
              <a:defRPr/>
            </a:pPr>
            <a:endParaRPr lang="en-GB" sz="2000" dirty="0">
              <a:latin typeface="Arial" panose="020B0604020202020204" pitchFamily="34" charset="0"/>
              <a:cs typeface="Arial" panose="020B0604020202020204" pitchFamily="34" charset="0"/>
            </a:endParaRPr>
          </a:p>
          <a:p>
            <a:pPr marL="0" indent="0" algn="just">
              <a:buNone/>
              <a:defRPr/>
            </a:pPr>
            <a:r>
              <a:rPr lang="en-GB" sz="2000" dirty="0">
                <a:latin typeface="Arial" panose="020B0604020202020204" pitchFamily="34" charset="0"/>
                <a:cs typeface="Arial" panose="020B0604020202020204" pitchFamily="34" charset="0"/>
              </a:rPr>
              <a:t>Research has found that at an ideological level, families involvement in social work decision making is felt to be important but families still report negative experiences and do not feel involved. </a:t>
            </a:r>
          </a:p>
          <a:p>
            <a:pPr marL="0" indent="0" algn="just">
              <a:buNone/>
              <a:defRPr/>
            </a:pPr>
            <a:endParaRPr lang="en-GB" sz="2400" dirty="0">
              <a:latin typeface="Arial" panose="020B0604020202020204" pitchFamily="34" charset="0"/>
              <a:cs typeface="Arial" panose="020B0604020202020204" pitchFamily="34" charset="0"/>
            </a:endParaRPr>
          </a:p>
          <a:p>
            <a:pPr algn="just">
              <a:defRPr/>
            </a:pPr>
            <a:endParaRPr lang="en-GB" sz="2400" dirty="0">
              <a:latin typeface="Arial" panose="020B0604020202020204" pitchFamily="34" charset="0"/>
              <a:cs typeface="Arial" panose="020B0604020202020204" pitchFamily="34" charset="0"/>
            </a:endParaRPr>
          </a:p>
          <a:p>
            <a:pPr marL="0" indent="0" algn="just">
              <a:buNone/>
              <a:defRPr/>
            </a:pPr>
            <a:endParaRPr lang="en-GB" altLang="en-US" sz="2400" dirty="0">
              <a:latin typeface="Arial" panose="020B0604020202020204" pitchFamily="34" charset="0"/>
              <a:cs typeface="Arial" panose="020B0604020202020204" pitchFamily="34" charset="0"/>
            </a:endParaRPr>
          </a:p>
          <a:p>
            <a:pPr algn="just">
              <a:defRPr/>
            </a:pPr>
            <a:endParaRPr lang="en-GB" altLang="en-US" sz="2400" dirty="0">
              <a:latin typeface="Arial" panose="020B0604020202020204" pitchFamily="34" charset="0"/>
              <a:cs typeface="Arial" panose="020B0604020202020204" pitchFamily="34" charset="0"/>
            </a:endParaRPr>
          </a:p>
          <a:p>
            <a:pPr marL="342900" lvl="1" indent="0">
              <a:buNone/>
              <a:defRPr/>
            </a:pPr>
            <a:endParaRPr lang="en-GB" altLang="en-US"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wipe(down)">
                                      <p:cBhvr>
                                        <p:cTn id="12" dur="5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wipe(down)">
                                      <p:cBhvr>
                                        <p:cTn id="1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765C0315-0A81-49D9-8BFB-E3D8ACB97936}"/>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Using Genograms; </a:t>
            </a:r>
            <a:r>
              <a:rPr lang="en-GB" sz="2800" i="1" dirty="0">
                <a:solidFill>
                  <a:schemeClr val="accent5"/>
                </a:solidFill>
                <a:latin typeface="Arial" panose="020B0604020202020204" pitchFamily="34" charset="0"/>
                <a:cs typeface="Arial" panose="020B0604020202020204" pitchFamily="34" charset="0"/>
              </a:rPr>
              <a:t>We can use them for:</a:t>
            </a:r>
            <a:br>
              <a:rPr lang="en-GB" sz="2800" i="1" dirty="0">
                <a:solidFill>
                  <a:schemeClr val="accent5"/>
                </a:solidFill>
                <a:latin typeface="Arial" panose="020B0604020202020204" pitchFamily="34" charset="0"/>
                <a:cs typeface="Arial" panose="020B0604020202020204" pitchFamily="34" charset="0"/>
              </a:rPr>
            </a:br>
            <a:endParaRPr lang="en-GB" altLang="en-US" sz="2800" b="1" i="1" dirty="0">
              <a:solidFill>
                <a:schemeClr val="accent5"/>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563763-BB86-439F-9C14-D5131E977931}"/>
              </a:ext>
            </a:extLst>
          </p:cNvPr>
          <p:cNvSpPr>
            <a:spLocks noGrp="1"/>
          </p:cNvSpPr>
          <p:nvPr>
            <p:ph sz="half" idx="1"/>
          </p:nvPr>
        </p:nvSpPr>
        <p:spPr/>
        <p:txBody>
          <a:bodyPr>
            <a:normAutofit/>
          </a:bodyPr>
          <a:lstStyle/>
          <a:p>
            <a:pPr marL="0" indent="0">
              <a:buNone/>
              <a:defRPr/>
            </a:pPr>
            <a:r>
              <a:rPr lang="en-GB" sz="20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Connecting with the family.</a:t>
            </a:r>
          </a:p>
          <a:p>
            <a:pPr marL="0" indent="0">
              <a:buNone/>
              <a:defRPr/>
            </a:pPr>
            <a:endParaRPr lang="en-GB" sz="1800" dirty="0">
              <a:latin typeface="Arial" panose="020B0604020202020204" pitchFamily="34" charset="0"/>
              <a:cs typeface="Arial" panose="020B0604020202020204" pitchFamily="34" charset="0"/>
            </a:endParaRPr>
          </a:p>
          <a:p>
            <a:pPr marL="0" indent="0">
              <a:buNone/>
              <a:defRPr/>
            </a:pPr>
            <a:r>
              <a:rPr lang="en-GB" sz="1800" dirty="0">
                <a:latin typeface="Arial" panose="020B0604020202020204" pitchFamily="34" charset="0"/>
                <a:cs typeface="Arial" panose="020B0604020202020204" pitchFamily="34" charset="0"/>
              </a:rPr>
              <a:t>- 	Broadening the context of the work.</a:t>
            </a:r>
          </a:p>
          <a:p>
            <a:pPr marL="0" indent="0">
              <a:buNone/>
              <a:defRPr/>
            </a:pPr>
            <a:endParaRPr lang="en-GB" sz="1800" dirty="0">
              <a:latin typeface="Arial" panose="020B0604020202020204" pitchFamily="34" charset="0"/>
              <a:cs typeface="Arial" panose="020B0604020202020204" pitchFamily="34" charset="0"/>
            </a:endParaRPr>
          </a:p>
          <a:p>
            <a:pPr marL="0" indent="0">
              <a:buNone/>
              <a:defRPr/>
            </a:pPr>
            <a:r>
              <a:rPr lang="en-GB" sz="1800" dirty="0">
                <a:latin typeface="Arial" panose="020B0604020202020204" pitchFamily="34" charset="0"/>
                <a:cs typeface="Arial" panose="020B0604020202020204" pitchFamily="34" charset="0"/>
              </a:rPr>
              <a:t>-  	A way of engaging adults &amp; 	children.</a:t>
            </a:r>
          </a:p>
          <a:p>
            <a:pPr marL="0" indent="0">
              <a:buNone/>
              <a:defRPr/>
            </a:pPr>
            <a:endParaRPr lang="en-GB" sz="1800" dirty="0">
              <a:latin typeface="Arial" panose="020B0604020202020204" pitchFamily="34" charset="0"/>
              <a:cs typeface="Arial" panose="020B0604020202020204" pitchFamily="34" charset="0"/>
            </a:endParaRPr>
          </a:p>
          <a:p>
            <a:pPr marL="0" indent="0">
              <a:buNone/>
              <a:defRPr/>
            </a:pPr>
            <a:r>
              <a:rPr lang="en-GB" sz="1800" dirty="0">
                <a:latin typeface="Arial" panose="020B0604020202020204" pitchFamily="34" charset="0"/>
                <a:cs typeface="Arial" panose="020B0604020202020204" pitchFamily="34" charset="0"/>
              </a:rPr>
              <a:t>-  	Exploring patterns, beliefs, family 	structure, family lifecycle and culture...</a:t>
            </a:r>
          </a:p>
          <a:p>
            <a:pPr marL="0" indent="0">
              <a:buNone/>
              <a:defRPr/>
            </a:pPr>
            <a:endParaRPr lang="en-GB" dirty="0"/>
          </a:p>
        </p:txBody>
      </p:sp>
      <p:sp>
        <p:nvSpPr>
          <p:cNvPr id="2" name="Content Placeholder 1">
            <a:extLst>
              <a:ext uri="{FF2B5EF4-FFF2-40B4-BE49-F238E27FC236}">
                <a16:creationId xmlns:a16="http://schemas.microsoft.com/office/drawing/2014/main" id="{6DA53358-D2C5-400C-8A21-BBAB9F2C1C13}"/>
              </a:ext>
            </a:extLst>
          </p:cNvPr>
          <p:cNvSpPr>
            <a:spLocks noGrp="1"/>
          </p:cNvSpPr>
          <p:nvPr>
            <p:ph sz="half" idx="2"/>
          </p:nvPr>
        </p:nvSpPr>
        <p:spPr>
          <a:xfrm>
            <a:off x="6172200" y="1607127"/>
            <a:ext cx="5181600" cy="4569836"/>
          </a:xfrm>
        </p:spPr>
        <p:txBody>
          <a:bodyPr>
            <a:normAutofit/>
          </a:bodyPr>
          <a:lstStyle/>
          <a:p>
            <a:pPr marL="0" indent="0">
              <a:buNone/>
              <a:defRPr/>
            </a:pPr>
            <a:endParaRPr lang="en-GB" sz="2800" dirty="0">
              <a:latin typeface="Arial" panose="020B0604020202020204" pitchFamily="34" charset="0"/>
              <a:cs typeface="Arial" panose="020B0604020202020204" pitchFamily="34" charset="0"/>
            </a:endParaRPr>
          </a:p>
          <a:p>
            <a:pPr>
              <a:buFontTx/>
              <a:buChar char="-"/>
              <a:defRPr/>
            </a:pPr>
            <a:r>
              <a:rPr lang="en-GB" sz="1800" dirty="0">
                <a:latin typeface="Arial" panose="020B0604020202020204" pitchFamily="34" charset="0"/>
                <a:cs typeface="Arial" panose="020B0604020202020204" pitchFamily="34" charset="0"/>
              </a:rPr>
              <a:t>As a database/aide-memoire for ourselves. </a:t>
            </a:r>
          </a:p>
          <a:p>
            <a:pPr marL="0" indent="0">
              <a:buNone/>
              <a:defRPr/>
            </a:pPr>
            <a:endParaRPr lang="en-GB" sz="1800" dirty="0">
              <a:latin typeface="Arial" panose="020B0604020202020204" pitchFamily="34" charset="0"/>
              <a:cs typeface="Arial" panose="020B0604020202020204" pitchFamily="34" charset="0"/>
            </a:endParaRPr>
          </a:p>
          <a:p>
            <a:pPr>
              <a:buFontTx/>
              <a:buChar char="-"/>
              <a:defRPr/>
            </a:pPr>
            <a:r>
              <a:rPr lang="en-GB" sz="1800" dirty="0">
                <a:latin typeface="Arial" panose="020B0604020202020204" pitchFamily="34" charset="0"/>
                <a:cs typeface="Arial" panose="020B0604020202020204" pitchFamily="34" charset="0"/>
              </a:rPr>
              <a:t>In practice discussions and supervision </a:t>
            </a:r>
          </a:p>
          <a:p>
            <a:pPr marL="0" indent="0">
              <a:buNone/>
              <a:defRPr/>
            </a:pPr>
            <a:endParaRPr lang="en-GB" sz="1800" dirty="0">
              <a:latin typeface="Arial" panose="020B0604020202020204" pitchFamily="34" charset="0"/>
              <a:cs typeface="Arial" panose="020B0604020202020204" pitchFamily="34" charset="0"/>
            </a:endParaRPr>
          </a:p>
          <a:p>
            <a:pPr>
              <a:buFontTx/>
              <a:buChar char="-"/>
              <a:defRPr/>
            </a:pPr>
            <a:r>
              <a:rPr lang="en-GB" sz="1800" dirty="0">
                <a:latin typeface="Arial" panose="020B0604020202020204" pitchFamily="34" charset="0"/>
                <a:cs typeface="Arial" panose="020B0604020202020204" pitchFamily="34" charset="0"/>
              </a:rPr>
              <a:t>To identify what we don’t know and understand.</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BB41EEE-E079-46B0-B334-EFF66ACD1A8F}"/>
              </a:ext>
            </a:extLst>
          </p:cNvPr>
          <p:cNvSpPr>
            <a:spLocks noGrp="1"/>
          </p:cNvSpPr>
          <p:nvPr>
            <p:ph type="title"/>
          </p:nvPr>
        </p:nvSpPr>
        <p:spPr>
          <a:xfrm>
            <a:off x="1016000" y="365126"/>
            <a:ext cx="9023350" cy="1325563"/>
          </a:xfrm>
        </p:spPr>
        <p:txBody>
          <a:bodyPr/>
          <a:lstStyle/>
          <a:p>
            <a:r>
              <a:rPr lang="en-GB" altLang="en-US" sz="2800" b="1" dirty="0">
                <a:solidFill>
                  <a:schemeClr val="accent5"/>
                </a:solidFill>
                <a:latin typeface="Arial" panose="020B0604020202020204" pitchFamily="34" charset="0"/>
                <a:cs typeface="Arial" panose="020B0604020202020204" pitchFamily="34" charset="0"/>
              </a:rPr>
              <a:t>Cultural Genograms #1</a:t>
            </a:r>
          </a:p>
        </p:txBody>
      </p:sp>
      <p:sp>
        <p:nvSpPr>
          <p:cNvPr id="65539" name="Content Placeholder 2">
            <a:extLst>
              <a:ext uri="{FF2B5EF4-FFF2-40B4-BE49-F238E27FC236}">
                <a16:creationId xmlns:a16="http://schemas.microsoft.com/office/drawing/2014/main" id="{5A90034A-1796-4716-99A9-77E2EE1CC546}"/>
              </a:ext>
            </a:extLst>
          </p:cNvPr>
          <p:cNvSpPr>
            <a:spLocks noGrp="1"/>
          </p:cNvSpPr>
          <p:nvPr>
            <p:ph idx="1"/>
          </p:nvPr>
        </p:nvSpPr>
        <p:spPr>
          <a:xfrm>
            <a:off x="1126836" y="1773240"/>
            <a:ext cx="8912514" cy="3232870"/>
          </a:xfrm>
        </p:spPr>
        <p:txBody>
          <a:bodyPr>
            <a:normAutofit fontScale="92500" lnSpcReduction="10000"/>
          </a:bodyPr>
          <a:lstStyle/>
          <a:p>
            <a:pPr marL="0" indent="0">
              <a:buNone/>
            </a:pPr>
            <a:r>
              <a:rPr lang="en-US" altLang="en-US" sz="2000" dirty="0">
                <a:latin typeface="Arial" panose="020B0604020202020204" pitchFamily="34" charset="0"/>
                <a:cs typeface="Arial" panose="020B0604020202020204" pitchFamily="34" charset="0"/>
              </a:rPr>
              <a:t>Extension of process of doing a genogram</a:t>
            </a:r>
          </a:p>
          <a:p>
            <a:pPr marL="0" indent="0">
              <a:buNone/>
            </a:pP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Help us to build relationships, gather information, be aware and practice is culturally competent. </a:t>
            </a:r>
          </a:p>
          <a:p>
            <a:pPr marL="0" indent="0">
              <a:buNone/>
            </a:pP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Family background, what relationships are like, people’s generational experiences of being a child and being parented. </a:t>
            </a:r>
          </a:p>
          <a:p>
            <a:pPr marL="0" indent="0">
              <a:buNone/>
            </a:pPr>
            <a:endParaRPr lang="en-US" altLang="en-US" sz="2000" dirty="0">
              <a:latin typeface="Arial" panose="020B0604020202020204" pitchFamily="34" charset="0"/>
              <a:cs typeface="Arial" panose="020B0604020202020204" pitchFamily="34" charset="0"/>
            </a:endParaRPr>
          </a:p>
          <a:p>
            <a:pPr marL="0" indent="0">
              <a:buNone/>
            </a:pPr>
            <a:r>
              <a:rPr lang="en-US" altLang="en-US" sz="2000" dirty="0">
                <a:latin typeface="Arial" panose="020B0604020202020204" pitchFamily="34" charset="0"/>
                <a:cs typeface="Arial" panose="020B0604020202020204" pitchFamily="34" charset="0"/>
              </a:rPr>
              <a:t>Understanding how a family functions, connection of individuals and relationships, to understand current challenges or behavior.</a:t>
            </a:r>
          </a:p>
          <a:p>
            <a:pPr marL="0" indent="0">
              <a:buNone/>
            </a:pPr>
            <a:endParaRPr lang="en-US" altLang="en-US" sz="2000"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E5F64FD-80A2-4DCC-8B6C-3B38C02B9698}"/>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Cultural Genograms #2</a:t>
            </a:r>
          </a:p>
        </p:txBody>
      </p:sp>
      <p:sp>
        <p:nvSpPr>
          <p:cNvPr id="3" name="Content Placeholder 2">
            <a:extLst>
              <a:ext uri="{FF2B5EF4-FFF2-40B4-BE49-F238E27FC236}">
                <a16:creationId xmlns:a16="http://schemas.microsoft.com/office/drawing/2014/main" id="{B8361E9A-B324-4457-94E3-A784187CB332}"/>
              </a:ext>
            </a:extLst>
          </p:cNvPr>
          <p:cNvSpPr>
            <a:spLocks noGrp="1"/>
          </p:cNvSpPr>
          <p:nvPr>
            <p:ph idx="1"/>
          </p:nvPr>
        </p:nvSpPr>
        <p:spPr>
          <a:xfrm>
            <a:off x="838200" y="1412875"/>
            <a:ext cx="9201150" cy="4764088"/>
          </a:xfrm>
        </p:spPr>
        <p:txBody>
          <a:bodyPr/>
          <a:lstStyle/>
          <a:p>
            <a:pPr marL="0" indent="0">
              <a:buNone/>
              <a:defRPr/>
            </a:pPr>
            <a:endParaRPr lang="en-US" sz="2000" dirty="0">
              <a:latin typeface="Arial" panose="020B0604020202020204" pitchFamily="34" charset="0"/>
              <a:cs typeface="Arial" panose="020B0604020202020204" pitchFamily="34" charset="0"/>
            </a:endParaRPr>
          </a:p>
          <a:p>
            <a:pPr marL="0" indent="0">
              <a:buNone/>
              <a:defRPr/>
            </a:pPr>
            <a:r>
              <a:rPr lang="en-US" sz="2000" dirty="0">
                <a:latin typeface="Arial" panose="020B0604020202020204" pitchFamily="34" charset="0"/>
                <a:cs typeface="Arial" panose="020B0604020202020204" pitchFamily="34" charset="0"/>
              </a:rPr>
              <a:t>Powerful tool for understanding family relationships, patterns, stories and perspectives. </a:t>
            </a:r>
          </a:p>
          <a:p>
            <a:pPr>
              <a:defRPr/>
            </a:pPr>
            <a:endParaRPr lang="en-US" sz="2000" dirty="0">
              <a:latin typeface="Arial" panose="020B0604020202020204" pitchFamily="34" charset="0"/>
              <a:cs typeface="Arial" panose="020B0604020202020204" pitchFamily="34" charset="0"/>
            </a:endParaRPr>
          </a:p>
          <a:p>
            <a:pPr marL="0" indent="0">
              <a:buNone/>
              <a:defRPr/>
            </a:pPr>
            <a:r>
              <a:rPr lang="en-US" sz="2000" dirty="0">
                <a:latin typeface="Arial" panose="020B0604020202020204" pitchFamily="34" charset="0"/>
                <a:cs typeface="Arial" panose="020B0604020202020204" pitchFamily="34" charset="0"/>
              </a:rPr>
              <a:t>Becomes a family’s own representation of their lives, and helps family members to understand these things better</a:t>
            </a:r>
          </a:p>
          <a:p>
            <a:pPr marL="0" indent="0">
              <a:buNone/>
              <a:defRPr/>
            </a:pPr>
            <a:endParaRPr lang="en-US" sz="2000" dirty="0">
              <a:latin typeface="Arial" panose="020B0604020202020204" pitchFamily="34" charset="0"/>
              <a:cs typeface="Arial" panose="020B0604020202020204" pitchFamily="34" charset="0"/>
            </a:endParaRPr>
          </a:p>
          <a:p>
            <a:pPr marL="0" indent="0">
              <a:buNone/>
              <a:defRPr/>
            </a:pPr>
            <a:endParaRPr lang="en-US" dirty="0"/>
          </a:p>
          <a:p>
            <a:pPr marL="0" indent="0">
              <a:buNone/>
              <a:defRPr/>
            </a:pP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FA6D26-235A-4AED-AF29-0C8004D27040}"/>
              </a:ext>
            </a:extLst>
          </p:cNvPr>
          <p:cNvSpPr>
            <a:spLocks noGrp="1"/>
          </p:cNvSpPr>
          <p:nvPr>
            <p:ph type="title"/>
          </p:nvPr>
        </p:nvSpPr>
        <p:spPr>
          <a:xfrm>
            <a:off x="1016000" y="365126"/>
            <a:ext cx="9023350" cy="1191667"/>
          </a:xfrm>
        </p:spPr>
        <p:txBody>
          <a:bodyPr/>
          <a:lstStyle/>
          <a:p>
            <a:pPr>
              <a:defRPr/>
            </a:pPr>
            <a:r>
              <a:rPr lang="en-US" sz="2800" b="1" dirty="0">
                <a:ln>
                  <a:solidFill>
                    <a:schemeClr val="accent1">
                      <a:lumMod val="50000"/>
                    </a:schemeClr>
                  </a:solidFill>
                </a:ln>
                <a:solidFill>
                  <a:schemeClr val="accent5"/>
                </a:solidFill>
                <a:latin typeface="Arial" panose="020B0604020202020204" pitchFamily="34" charset="0"/>
                <a:cs typeface="Arial" panose="020B0604020202020204" pitchFamily="34" charset="0"/>
              </a:rPr>
              <a:t>Social GGGRRRAAACCCEEESSS</a:t>
            </a:r>
            <a:endParaRPr lang="en-GB" sz="2800" b="1" dirty="0">
              <a:solidFill>
                <a:schemeClr val="accent5"/>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E733A8A2-51FF-44CA-AE69-D07E78BA924C}"/>
              </a:ext>
            </a:extLst>
          </p:cNvPr>
          <p:cNvSpPr>
            <a:spLocks noGrp="1"/>
          </p:cNvSpPr>
          <p:nvPr>
            <p:ph idx="1"/>
          </p:nvPr>
        </p:nvSpPr>
        <p:spPr>
          <a:xfrm>
            <a:off x="1154545" y="1412777"/>
            <a:ext cx="8884805" cy="4764187"/>
          </a:xfrm>
        </p:spPr>
        <p:txBody>
          <a:bodyPr numCol="2">
            <a:normAutofit fontScale="92500" lnSpcReduction="20000"/>
          </a:bodyPr>
          <a:lstStyle/>
          <a:p>
            <a:pPr marL="0" indent="0">
              <a:buNone/>
              <a:defRPr/>
            </a:pPr>
            <a:r>
              <a:rPr lang="en-US" sz="2000" dirty="0">
                <a:latin typeface="Arial" panose="020B0604020202020204" pitchFamily="34" charset="0"/>
                <a:cs typeface="Arial" panose="020B0604020202020204" pitchFamily="34" charset="0"/>
              </a:rPr>
              <a:t>Family stories are linked to and follow…</a:t>
            </a:r>
          </a:p>
          <a:p>
            <a:pPr marL="0" indent="0">
              <a:buNone/>
              <a:defRPr/>
            </a:pPr>
            <a:endParaRPr lang="en-US" sz="2000" dirty="0">
              <a:latin typeface="Arial" panose="020B0604020202020204" pitchFamily="34" charset="0"/>
              <a:cs typeface="Arial" panose="020B0604020202020204" pitchFamily="34" charset="0"/>
            </a:endParaRPr>
          </a:p>
          <a:p>
            <a:pPr>
              <a:defRPr/>
            </a:pPr>
            <a:r>
              <a:rPr lang="en-GB" sz="2000" b="1" u="sng" dirty="0">
                <a:solidFill>
                  <a:schemeClr val="accent5"/>
                </a:solidFill>
                <a:latin typeface="Arial" panose="020B0604020202020204" pitchFamily="34" charset="0"/>
                <a:cs typeface="Arial" panose="020B0604020202020204" pitchFamily="34" charset="0"/>
              </a:rPr>
              <a:t>G</a:t>
            </a:r>
            <a:r>
              <a:rPr lang="en-GB" sz="2000" dirty="0">
                <a:latin typeface="Arial" panose="020B0604020202020204" pitchFamily="34" charset="0"/>
                <a:cs typeface="Arial" panose="020B0604020202020204" pitchFamily="34" charset="0"/>
              </a:rPr>
              <a:t>ender, </a:t>
            </a:r>
            <a:r>
              <a:rPr lang="en-GB" sz="2000" b="1" u="sng" dirty="0">
                <a:solidFill>
                  <a:schemeClr val="accent5"/>
                </a:solidFill>
                <a:latin typeface="Arial" panose="020B0604020202020204" pitchFamily="34" charset="0"/>
                <a:cs typeface="Arial" panose="020B0604020202020204" pitchFamily="34" charset="0"/>
              </a:rPr>
              <a:t>G</a:t>
            </a:r>
            <a:r>
              <a:rPr lang="en-GB" sz="2000" dirty="0">
                <a:latin typeface="Arial" panose="020B0604020202020204" pitchFamily="34" charset="0"/>
                <a:cs typeface="Arial" panose="020B0604020202020204" pitchFamily="34" charset="0"/>
              </a:rPr>
              <a:t>eography, </a:t>
            </a:r>
            <a:r>
              <a:rPr lang="en-GB" sz="2000" b="1" u="sng" dirty="0">
                <a:solidFill>
                  <a:schemeClr val="accent5"/>
                </a:solidFill>
                <a:latin typeface="Arial" panose="020B0604020202020204" pitchFamily="34" charset="0"/>
                <a:cs typeface="Arial" panose="020B0604020202020204" pitchFamily="34" charset="0"/>
              </a:rPr>
              <a:t>G</a:t>
            </a:r>
            <a:r>
              <a:rPr lang="en-GB" sz="2000" dirty="0">
                <a:latin typeface="Arial" panose="020B0604020202020204" pitchFamily="34" charset="0"/>
                <a:cs typeface="Arial" panose="020B0604020202020204" pitchFamily="34" charset="0"/>
              </a:rPr>
              <a:t>ender Identity  </a:t>
            </a:r>
          </a:p>
          <a:p>
            <a:pPr>
              <a:defRPr/>
            </a:pPr>
            <a:endParaRPr lang="en-GB" sz="2000" dirty="0">
              <a:latin typeface="Arial" panose="020B0604020202020204" pitchFamily="34" charset="0"/>
              <a:cs typeface="Arial" panose="020B0604020202020204" pitchFamily="34" charset="0"/>
            </a:endParaRPr>
          </a:p>
          <a:p>
            <a:pPr>
              <a:defRPr/>
            </a:pPr>
            <a:r>
              <a:rPr lang="en-GB" sz="2000" b="1" u="sng" dirty="0">
                <a:solidFill>
                  <a:schemeClr val="accent5"/>
                </a:solidFill>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ace, </a:t>
            </a:r>
            <a:r>
              <a:rPr lang="en-GB" sz="2000" b="1" u="sng" dirty="0">
                <a:solidFill>
                  <a:schemeClr val="accent5"/>
                </a:solidFill>
                <a:latin typeface="Arial" panose="020B0604020202020204" pitchFamily="34" charset="0"/>
                <a:cs typeface="Arial" panose="020B0604020202020204" pitchFamily="34" charset="0"/>
              </a:rPr>
              <a:t>R</a:t>
            </a:r>
            <a:r>
              <a:rPr lang="en-GB" sz="2000" dirty="0">
                <a:latin typeface="Arial" panose="020B0604020202020204" pitchFamily="34" charset="0"/>
                <a:cs typeface="Arial" panose="020B0604020202020204" pitchFamily="34" charset="0"/>
              </a:rPr>
              <a:t>eligion </a:t>
            </a:r>
          </a:p>
          <a:p>
            <a:pPr>
              <a:defRPr/>
            </a:pPr>
            <a:endParaRPr lang="en-GB" sz="2000" dirty="0">
              <a:latin typeface="Arial" panose="020B0604020202020204" pitchFamily="34" charset="0"/>
              <a:cs typeface="Arial" panose="020B0604020202020204" pitchFamily="34" charset="0"/>
            </a:endParaRPr>
          </a:p>
          <a:p>
            <a:pPr>
              <a:defRPr/>
            </a:pPr>
            <a:r>
              <a:rPr lang="en-GB" sz="2000" b="1" u="sng" dirty="0">
                <a:solidFill>
                  <a:schemeClr val="accent5"/>
                </a:solidFill>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ge, </a:t>
            </a:r>
            <a:r>
              <a:rPr lang="en-GB" sz="2000" b="1" u="sng" dirty="0">
                <a:solidFill>
                  <a:schemeClr val="accent5"/>
                </a:solidFill>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bility, </a:t>
            </a:r>
            <a:r>
              <a:rPr lang="en-GB" sz="2000" b="1" u="sng" dirty="0">
                <a:solidFill>
                  <a:schemeClr val="accent5"/>
                </a:solidFill>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ppearance </a:t>
            </a:r>
          </a:p>
          <a:p>
            <a:pPr>
              <a:defRPr/>
            </a:pPr>
            <a:endParaRPr lang="en-GB" sz="2000" dirty="0">
              <a:latin typeface="Arial" panose="020B0604020202020204" pitchFamily="34" charset="0"/>
              <a:cs typeface="Arial" panose="020B0604020202020204" pitchFamily="34" charset="0"/>
            </a:endParaRPr>
          </a:p>
          <a:p>
            <a:pPr>
              <a:defRPr/>
            </a:pPr>
            <a:r>
              <a:rPr lang="en-GB" sz="2000" b="1" u="sng" dirty="0">
                <a:solidFill>
                  <a:schemeClr val="accent5"/>
                </a:solidFill>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ulture, </a:t>
            </a:r>
            <a:r>
              <a:rPr lang="en-GB" sz="2000" b="1" u="sng" dirty="0">
                <a:solidFill>
                  <a:schemeClr val="accent5"/>
                </a:solidFill>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lass, </a:t>
            </a:r>
            <a:r>
              <a:rPr lang="en-GB" sz="2000" b="1" u="sng" dirty="0">
                <a:solidFill>
                  <a:schemeClr val="accent5"/>
                </a:solidFill>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olour</a:t>
            </a:r>
          </a:p>
          <a:p>
            <a:pPr>
              <a:defRPr/>
            </a:pPr>
            <a:endParaRPr lang="en-GB" sz="2400" dirty="0">
              <a:latin typeface="Arial" panose="020B0604020202020204" pitchFamily="34" charset="0"/>
              <a:cs typeface="Arial" panose="020B0604020202020204" pitchFamily="34" charset="0"/>
            </a:endParaRPr>
          </a:p>
          <a:p>
            <a:pPr>
              <a:defRPr/>
            </a:pPr>
            <a:endParaRPr lang="en-GB" sz="2400" b="1" u="sng" dirty="0">
              <a:solidFill>
                <a:srgbClr val="7030A0"/>
              </a:solidFill>
              <a:latin typeface="Arial" panose="020B0604020202020204" pitchFamily="34" charset="0"/>
              <a:cs typeface="Arial" panose="020B0604020202020204" pitchFamily="34" charset="0"/>
            </a:endParaRPr>
          </a:p>
          <a:p>
            <a:pPr>
              <a:defRPr/>
            </a:pPr>
            <a:endParaRPr lang="en-GB" sz="2400" b="1" u="sng" dirty="0">
              <a:solidFill>
                <a:srgbClr val="7030A0"/>
              </a:solidFill>
              <a:latin typeface="Arial" panose="020B0604020202020204" pitchFamily="34" charset="0"/>
              <a:cs typeface="Arial" panose="020B0604020202020204" pitchFamily="34" charset="0"/>
            </a:endParaRPr>
          </a:p>
          <a:p>
            <a:pPr>
              <a:defRPr/>
            </a:pPr>
            <a:endParaRPr lang="en-GB" sz="2400" b="1" u="sng" dirty="0">
              <a:solidFill>
                <a:srgbClr val="7030A0"/>
              </a:solidFill>
              <a:latin typeface="Arial" panose="020B0604020202020204" pitchFamily="34" charset="0"/>
              <a:cs typeface="Arial" panose="020B0604020202020204" pitchFamily="34" charset="0"/>
            </a:endParaRPr>
          </a:p>
          <a:p>
            <a:pPr>
              <a:defRPr/>
            </a:pPr>
            <a:endParaRPr lang="en-GB" sz="2400" b="1" u="sng" dirty="0">
              <a:solidFill>
                <a:srgbClr val="7030A0"/>
              </a:solidFill>
              <a:latin typeface="Arial" panose="020B0604020202020204" pitchFamily="34" charset="0"/>
              <a:cs typeface="Arial" panose="020B0604020202020204" pitchFamily="34" charset="0"/>
            </a:endParaRPr>
          </a:p>
          <a:p>
            <a:pPr marL="0" indent="0">
              <a:buNone/>
              <a:defRPr/>
            </a:pPr>
            <a:endParaRPr lang="en-GB" sz="2400" b="1" u="sng" dirty="0">
              <a:solidFill>
                <a:srgbClr val="7030A0"/>
              </a:solidFill>
              <a:latin typeface="Arial" panose="020B0604020202020204" pitchFamily="34" charset="0"/>
              <a:cs typeface="Arial" panose="020B0604020202020204" pitchFamily="34" charset="0"/>
            </a:endParaRPr>
          </a:p>
          <a:p>
            <a:pPr marL="0" indent="0">
              <a:buNone/>
              <a:defRPr/>
            </a:pPr>
            <a:endParaRPr lang="en-GB" sz="2400" b="1" u="sng" dirty="0">
              <a:solidFill>
                <a:srgbClr val="7030A0"/>
              </a:solidFill>
              <a:latin typeface="Arial" panose="020B0604020202020204" pitchFamily="34" charset="0"/>
              <a:cs typeface="Arial" panose="020B0604020202020204" pitchFamily="34" charset="0"/>
            </a:endParaRPr>
          </a:p>
          <a:p>
            <a:pPr marL="0" indent="0">
              <a:buNone/>
              <a:defRPr/>
            </a:pPr>
            <a:endParaRPr lang="en-GB" sz="2400" b="1" u="sng" dirty="0">
              <a:solidFill>
                <a:srgbClr val="7030A0"/>
              </a:solidFill>
              <a:latin typeface="Arial" panose="020B0604020202020204" pitchFamily="34" charset="0"/>
              <a:cs typeface="Arial" panose="020B0604020202020204" pitchFamily="34" charset="0"/>
            </a:endParaRPr>
          </a:p>
          <a:p>
            <a:pPr marL="0" indent="0">
              <a:buNone/>
              <a:defRPr/>
            </a:pPr>
            <a:endParaRPr lang="en-GB" sz="2400" b="1" u="sng" dirty="0">
              <a:solidFill>
                <a:srgbClr val="7030A0"/>
              </a:solidFill>
              <a:latin typeface="Arial" panose="020B0604020202020204" pitchFamily="34" charset="0"/>
              <a:cs typeface="Arial" panose="020B0604020202020204" pitchFamily="34" charset="0"/>
            </a:endParaRPr>
          </a:p>
          <a:p>
            <a:pPr>
              <a:defRPr/>
            </a:pPr>
            <a:r>
              <a:rPr lang="en-GB" sz="2000" b="1" u="sng" dirty="0">
                <a:solidFill>
                  <a:schemeClr val="accent5"/>
                </a:solidFill>
                <a:latin typeface="Arial" panose="020B0604020202020204" pitchFamily="34" charset="0"/>
                <a:cs typeface="Arial" panose="020B0604020202020204" pitchFamily="34" charset="0"/>
              </a:rPr>
              <a:t>E</a:t>
            </a:r>
            <a:r>
              <a:rPr lang="en-GB" sz="2000" dirty="0">
                <a:latin typeface="Arial" panose="020B0604020202020204" pitchFamily="34" charset="0"/>
                <a:cs typeface="Arial" panose="020B0604020202020204" pitchFamily="34" charset="0"/>
              </a:rPr>
              <a:t>ducation, </a:t>
            </a:r>
            <a:r>
              <a:rPr lang="en-GB" sz="2000" b="1" u="sng" dirty="0">
                <a:solidFill>
                  <a:schemeClr val="accent5"/>
                </a:solidFill>
                <a:latin typeface="Arial" panose="020B0604020202020204" pitchFamily="34" charset="0"/>
                <a:cs typeface="Arial" panose="020B0604020202020204" pitchFamily="34" charset="0"/>
              </a:rPr>
              <a:t>E</a:t>
            </a:r>
            <a:r>
              <a:rPr lang="en-GB" sz="2000" dirty="0">
                <a:latin typeface="Arial" panose="020B0604020202020204" pitchFamily="34" charset="0"/>
                <a:cs typeface="Arial" panose="020B0604020202020204" pitchFamily="34" charset="0"/>
              </a:rPr>
              <a:t>conomies, </a:t>
            </a:r>
            <a:r>
              <a:rPr lang="en-GB" sz="2000" b="1" u="sng" dirty="0">
                <a:solidFill>
                  <a:schemeClr val="accent5"/>
                </a:solidFill>
                <a:latin typeface="Arial" panose="020B0604020202020204" pitchFamily="34" charset="0"/>
                <a:cs typeface="Arial" panose="020B0604020202020204" pitchFamily="34" charset="0"/>
              </a:rPr>
              <a:t>E</a:t>
            </a:r>
            <a:r>
              <a:rPr lang="en-GB" sz="2000" dirty="0">
                <a:latin typeface="Arial" panose="020B0604020202020204" pitchFamily="34" charset="0"/>
                <a:cs typeface="Arial" panose="020B0604020202020204" pitchFamily="34" charset="0"/>
              </a:rPr>
              <a:t>mployment</a:t>
            </a:r>
          </a:p>
          <a:p>
            <a:pPr>
              <a:defRPr/>
            </a:pPr>
            <a:endParaRPr lang="en-GB" sz="2000" dirty="0">
              <a:latin typeface="Arial" panose="020B0604020202020204" pitchFamily="34" charset="0"/>
              <a:cs typeface="Arial" panose="020B0604020202020204" pitchFamily="34" charset="0"/>
            </a:endParaRPr>
          </a:p>
          <a:p>
            <a:pPr>
              <a:defRPr/>
            </a:pPr>
            <a:r>
              <a:rPr lang="en-GB" sz="2000" b="1" u="sng" dirty="0">
                <a:solidFill>
                  <a:schemeClr val="accent5"/>
                </a:solidFill>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exuality, </a:t>
            </a:r>
            <a:r>
              <a:rPr lang="en-GB" sz="2000" b="1" u="sng" dirty="0">
                <a:solidFill>
                  <a:schemeClr val="accent5"/>
                </a:solidFill>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exual Orientation, </a:t>
            </a:r>
            <a:r>
              <a:rPr lang="en-GB" sz="2000" b="1" u="sng" dirty="0">
                <a:solidFill>
                  <a:schemeClr val="accent5"/>
                </a:solidFill>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pirituality</a:t>
            </a:r>
          </a:p>
          <a:p>
            <a:pPr>
              <a:defRPr/>
            </a:pPr>
            <a:endParaRPr lang="en-GB" sz="2400" dirty="0">
              <a:latin typeface="Arial" panose="020B0604020202020204" pitchFamily="34" charset="0"/>
              <a:cs typeface="Arial" panose="020B0604020202020204" pitchFamily="34" charset="0"/>
            </a:endParaRPr>
          </a:p>
          <a:p>
            <a:pPr>
              <a:defRPr/>
            </a:pPr>
            <a:endParaRPr lang="en-GB" sz="2400" dirty="0">
              <a:latin typeface="Arial" panose="020B0604020202020204" pitchFamily="34" charset="0"/>
              <a:cs typeface="Arial" panose="020B0604020202020204" pitchFamily="34" charset="0"/>
            </a:endParaRPr>
          </a:p>
          <a:p>
            <a:pPr>
              <a:defRPr/>
            </a:pPr>
            <a:endParaRPr lang="en-GB" dirty="0"/>
          </a:p>
          <a:p>
            <a:pPr>
              <a:defRPr/>
            </a:pPr>
            <a:endParaRPr lang="en-GB" dirty="0"/>
          </a:p>
          <a:p>
            <a:pPr>
              <a:defRPr/>
            </a:pPr>
            <a:endParaRPr lang="en-GB" dirty="0"/>
          </a:p>
          <a:p>
            <a:pPr>
              <a:defRPr/>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1A7ED5-CD57-4AD0-992C-CD61A65EF998}"/>
              </a:ext>
            </a:extLst>
          </p:cNvPr>
          <p:cNvPicPr>
            <a:picLocks noGrp="1" noChangeAspect="1"/>
          </p:cNvPicPr>
          <p:nvPr>
            <p:ph idx="1"/>
          </p:nvPr>
        </p:nvPicPr>
        <p:blipFill>
          <a:blip r:embed="rId2"/>
          <a:stretch>
            <a:fillRect/>
          </a:stretch>
        </p:blipFill>
        <p:spPr>
          <a:xfrm>
            <a:off x="1868190" y="495588"/>
            <a:ext cx="7901438" cy="4351338"/>
          </a:xfrm>
        </p:spPr>
      </p:pic>
    </p:spTree>
    <p:extLst>
      <p:ext uri="{BB962C8B-B14F-4D97-AF65-F5344CB8AC3E}">
        <p14:creationId xmlns:p14="http://schemas.microsoft.com/office/powerpoint/2010/main" val="167659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BB4551E-1EC0-449A-B345-1A4CF8604EB4}"/>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Collaboration</a:t>
            </a:r>
            <a:r>
              <a:rPr lang="en-GB" altLang="en-US" sz="2800" b="1" dirty="0">
                <a:solidFill>
                  <a:srgbClr val="7030A0"/>
                </a:solidFill>
                <a:latin typeface="Arial" panose="020B0604020202020204" pitchFamily="34" charset="0"/>
                <a:cs typeface="Arial" panose="020B0604020202020204" pitchFamily="34" charset="0"/>
              </a:rPr>
              <a:t> </a:t>
            </a:r>
          </a:p>
        </p:txBody>
      </p:sp>
      <p:pic>
        <p:nvPicPr>
          <p:cNvPr id="77827" name="Content Placeholder 3">
            <a:extLst>
              <a:ext uri="{FF2B5EF4-FFF2-40B4-BE49-F238E27FC236}">
                <a16:creationId xmlns:a16="http://schemas.microsoft.com/office/drawing/2014/main" id="{76B8C9F5-6F86-4285-9781-73868C1D39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57625" y="1123661"/>
            <a:ext cx="4476750" cy="435133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98E11D4-71E9-49F0-8ED5-76AD655B8838}"/>
              </a:ext>
            </a:extLst>
          </p:cNvPr>
          <p:cNvSpPr>
            <a:spLocks noGrp="1"/>
          </p:cNvSpPr>
          <p:nvPr>
            <p:ph type="title"/>
          </p:nvPr>
        </p:nvSpPr>
        <p:spPr>
          <a:xfrm>
            <a:off x="1136073" y="365125"/>
            <a:ext cx="8903277" cy="1263650"/>
          </a:xfrm>
        </p:spPr>
        <p:txBody>
          <a:bodyPr/>
          <a:lstStyle/>
          <a:p>
            <a:r>
              <a:rPr lang="en-GB" altLang="en-US" sz="2800" b="1" dirty="0">
                <a:solidFill>
                  <a:schemeClr val="accent5"/>
                </a:solidFill>
                <a:latin typeface="Arial" panose="020B0604020202020204" pitchFamily="34" charset="0"/>
                <a:cs typeface="Arial" panose="020B0604020202020204" pitchFamily="34" charset="0"/>
              </a:rPr>
              <a:t>Family Meetings</a:t>
            </a:r>
          </a:p>
        </p:txBody>
      </p:sp>
      <p:sp>
        <p:nvSpPr>
          <p:cNvPr id="3" name="Content Placeholder 2">
            <a:extLst>
              <a:ext uri="{FF2B5EF4-FFF2-40B4-BE49-F238E27FC236}">
                <a16:creationId xmlns:a16="http://schemas.microsoft.com/office/drawing/2014/main" id="{890A8FEF-F3B9-47EB-BA9C-005423D02E42}"/>
              </a:ext>
            </a:extLst>
          </p:cNvPr>
          <p:cNvSpPr>
            <a:spLocks noGrp="1"/>
          </p:cNvSpPr>
          <p:nvPr>
            <p:ph sz="half" idx="1"/>
          </p:nvPr>
        </p:nvSpPr>
        <p:spPr>
          <a:xfrm>
            <a:off x="1219200" y="1484313"/>
            <a:ext cx="4819650" cy="4692650"/>
          </a:xfrm>
        </p:spPr>
        <p:txBody>
          <a:bodyPr>
            <a:normAutofit/>
          </a:bodyPr>
          <a:lstStyle/>
          <a:p>
            <a:pPr marL="0" indent="0">
              <a:buNone/>
              <a:defRPr/>
            </a:pPr>
            <a:r>
              <a:rPr lang="en-GB" sz="1800" dirty="0">
                <a:latin typeface="Arial" panose="020B0604020202020204" pitchFamily="34" charset="0"/>
                <a:cs typeface="Arial" panose="020B0604020202020204" pitchFamily="34" charset="0"/>
              </a:rPr>
              <a:t>The decision makers at Family Meetings are the family and their networks, not the professionals.</a:t>
            </a:r>
          </a:p>
          <a:p>
            <a:pPr marL="0" indent="0">
              <a:buNone/>
              <a:defRPr/>
            </a:pPr>
            <a:endParaRPr lang="en-GB" sz="1800" dirty="0">
              <a:latin typeface="Arial" panose="020B0604020202020204" pitchFamily="34" charset="0"/>
              <a:cs typeface="Arial" panose="020B0604020202020204" pitchFamily="34" charset="0"/>
            </a:endParaRPr>
          </a:p>
          <a:p>
            <a:pPr marL="0" indent="0">
              <a:buNone/>
              <a:defRPr/>
            </a:pPr>
            <a:r>
              <a:rPr lang="en-GB" sz="1800" dirty="0">
                <a:latin typeface="Arial" panose="020B0604020202020204" pitchFamily="34" charset="0"/>
                <a:cs typeface="Arial" panose="020B0604020202020204" pitchFamily="34" charset="0"/>
              </a:rPr>
              <a:t>Families have more knowledge about themselves than professionals, which can lead them to make better decisions.</a:t>
            </a:r>
          </a:p>
          <a:p>
            <a:pPr marL="0" indent="0">
              <a:buNone/>
              <a:defRPr/>
            </a:pPr>
            <a:endParaRPr lang="en-GB" sz="1800" dirty="0">
              <a:latin typeface="Arial" panose="020B0604020202020204" pitchFamily="34" charset="0"/>
              <a:cs typeface="Arial" panose="020B0604020202020204" pitchFamily="34" charset="0"/>
            </a:endParaRPr>
          </a:p>
          <a:p>
            <a:pPr marL="0" indent="0">
              <a:buNone/>
              <a:defRPr/>
            </a:pPr>
            <a:r>
              <a:rPr lang="en-GB" sz="1800" dirty="0">
                <a:latin typeface="Arial" panose="020B0604020202020204" pitchFamily="34" charset="0"/>
                <a:cs typeface="Arial" panose="020B0604020202020204" pitchFamily="34" charset="0"/>
              </a:rPr>
              <a:t>Families are able to make good decisions about their children, provided they are given the opportunity and information to do so.</a:t>
            </a:r>
          </a:p>
          <a:p>
            <a:pPr>
              <a:defRPr/>
            </a:pPr>
            <a:endParaRPr lang="en-GB" sz="2000" dirty="0">
              <a:latin typeface="Arial" panose="020B0604020202020204" pitchFamily="34" charset="0"/>
              <a:cs typeface="Arial" panose="020B0604020202020204" pitchFamily="34" charset="0"/>
            </a:endParaRPr>
          </a:p>
        </p:txBody>
      </p:sp>
      <p:sp>
        <p:nvSpPr>
          <p:cNvPr id="80900" name="Content Placeholder 3">
            <a:extLst>
              <a:ext uri="{FF2B5EF4-FFF2-40B4-BE49-F238E27FC236}">
                <a16:creationId xmlns:a16="http://schemas.microsoft.com/office/drawing/2014/main" id="{5C2F1517-FC72-4A35-8510-F84837256032}"/>
              </a:ext>
            </a:extLst>
          </p:cNvPr>
          <p:cNvSpPr>
            <a:spLocks noGrp="1"/>
          </p:cNvSpPr>
          <p:nvPr>
            <p:ph sz="half" idx="2"/>
          </p:nvPr>
        </p:nvSpPr>
        <p:spPr>
          <a:xfrm>
            <a:off x="6153150" y="1484313"/>
            <a:ext cx="4708814" cy="4692650"/>
          </a:xfrm>
        </p:spPr>
        <p:txBody>
          <a:bodyPr>
            <a:normAutofit/>
          </a:bodyPr>
          <a:lstStyle/>
          <a:p>
            <a:pPr marL="0" indent="0">
              <a:buNone/>
            </a:pPr>
            <a:r>
              <a:rPr lang="en-GB" altLang="en-US" sz="1800" dirty="0">
                <a:latin typeface="Arial" panose="020B0604020202020204" pitchFamily="34" charset="0"/>
                <a:cs typeface="Arial" panose="020B0604020202020204" pitchFamily="34" charset="0"/>
              </a:rPr>
              <a:t>Families have the strongest potential and motivation to care for their own children;</a:t>
            </a:r>
          </a:p>
          <a:p>
            <a:pPr marL="0" indent="0">
              <a:buNone/>
            </a:pPr>
            <a:endParaRPr lang="en-GB" altLang="en-US" sz="1800" dirty="0">
              <a:latin typeface="Arial" panose="020B0604020202020204" pitchFamily="34" charset="0"/>
              <a:cs typeface="Arial" panose="020B0604020202020204" pitchFamily="34" charset="0"/>
            </a:endParaRPr>
          </a:p>
          <a:p>
            <a:pPr marL="0" indent="0">
              <a:buNone/>
            </a:pPr>
            <a:r>
              <a:rPr lang="en-GB" altLang="en-US" sz="1800" dirty="0">
                <a:latin typeface="Arial" panose="020B0604020202020204" pitchFamily="34" charset="0"/>
                <a:cs typeface="Arial" panose="020B0604020202020204" pitchFamily="34" charset="0"/>
              </a:rPr>
              <a:t>Families provide identity and continuity for their children's future.</a:t>
            </a:r>
          </a:p>
          <a:p>
            <a:pPr marL="0" indent="0">
              <a:buNone/>
            </a:pPr>
            <a:endParaRPr lang="en-GB" altLang="en-US" sz="1800" dirty="0">
              <a:latin typeface="Arial" panose="020B0604020202020204" pitchFamily="34" charset="0"/>
              <a:cs typeface="Arial" panose="020B0604020202020204" pitchFamily="34" charset="0"/>
            </a:endParaRPr>
          </a:p>
          <a:p>
            <a:pPr marL="0" indent="0">
              <a:buNone/>
            </a:pPr>
            <a:r>
              <a:rPr lang="en-GB" altLang="en-US" sz="1800" dirty="0">
                <a:latin typeface="Arial" panose="020B0604020202020204" pitchFamily="34" charset="0"/>
                <a:cs typeface="Arial" panose="020B0604020202020204" pitchFamily="34" charset="0"/>
              </a:rPr>
              <a:t>Families can make culturally sensitive plans.</a:t>
            </a:r>
          </a:p>
          <a:p>
            <a:pPr marL="0" indent="0">
              <a:buNone/>
            </a:pPr>
            <a:endParaRPr lang="en-GB" altLang="en-US" sz="1800" dirty="0">
              <a:latin typeface="Arial" panose="020B0604020202020204" pitchFamily="34" charset="0"/>
              <a:cs typeface="Arial" panose="020B0604020202020204" pitchFamily="34" charset="0"/>
            </a:endParaRPr>
          </a:p>
          <a:p>
            <a:pPr marL="0" indent="0">
              <a:buNone/>
            </a:pPr>
            <a:r>
              <a:rPr lang="en-GB" altLang="en-US" sz="1800" dirty="0">
                <a:latin typeface="Arial" panose="020B0604020202020204" pitchFamily="34" charset="0"/>
                <a:cs typeface="Arial" panose="020B0604020202020204" pitchFamily="34" charset="0"/>
              </a:rPr>
              <a:t>Children are generally best looked after by their own families.</a:t>
            </a:r>
          </a:p>
          <a:p>
            <a:pPr marL="0" indent="0">
              <a:buNone/>
            </a:pPr>
            <a:endParaRPr lang="en-GB"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a:extLst>
              <a:ext uri="{FF2B5EF4-FFF2-40B4-BE49-F238E27FC236}">
                <a16:creationId xmlns:a16="http://schemas.microsoft.com/office/drawing/2014/main" id="{600BF0CB-99C6-4380-AB18-D54848C5D0D6}"/>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When?</a:t>
            </a:r>
          </a:p>
        </p:txBody>
      </p:sp>
      <p:sp>
        <p:nvSpPr>
          <p:cNvPr id="6" name="Content Placeholder 5">
            <a:extLst>
              <a:ext uri="{FF2B5EF4-FFF2-40B4-BE49-F238E27FC236}">
                <a16:creationId xmlns:a16="http://schemas.microsoft.com/office/drawing/2014/main" id="{44EFBB47-523C-4548-9C53-48D3987700EE}"/>
              </a:ext>
            </a:extLst>
          </p:cNvPr>
          <p:cNvSpPr>
            <a:spLocks noGrp="1"/>
          </p:cNvSpPr>
          <p:nvPr>
            <p:ph idx="1"/>
          </p:nvPr>
        </p:nvSpPr>
        <p:spPr>
          <a:xfrm>
            <a:off x="1052945" y="1412875"/>
            <a:ext cx="8986405" cy="3537816"/>
          </a:xfrm>
        </p:spPr>
        <p:txBody>
          <a:bodyPr>
            <a:normAutofit fontScale="92500" lnSpcReduction="20000"/>
          </a:bodyPr>
          <a:lstStyle/>
          <a:p>
            <a:pPr marL="0" indent="0">
              <a:buNone/>
              <a:defRPr/>
            </a:pPr>
            <a:r>
              <a:rPr lang="en-GB" sz="2000" dirty="0">
                <a:latin typeface="Arial" panose="020B0604020202020204" pitchFamily="34" charset="0"/>
                <a:cs typeface="Arial" panose="020B0604020202020204" pitchFamily="34" charset="0"/>
              </a:rPr>
              <a:t>Family meetings should be held on a routine and frequent basis to collaborate with families and support their participation in planning for children. </a:t>
            </a:r>
          </a:p>
          <a:p>
            <a:pPr marL="0" indent="0">
              <a:buNone/>
              <a:defRPr/>
            </a:pPr>
            <a:r>
              <a:rPr lang="en-GB" sz="2000" dirty="0">
                <a:latin typeface="Arial" panose="020B0604020202020204" pitchFamily="34" charset="0"/>
                <a:cs typeface="Arial" panose="020B0604020202020204" pitchFamily="34" charset="0"/>
              </a:rPr>
              <a:t>Examples of circumstances where a family meeting might be needed are, but not limited to:</a:t>
            </a:r>
          </a:p>
          <a:p>
            <a:pPr>
              <a:defRPr/>
            </a:pPr>
            <a:r>
              <a:rPr lang="en-GB" sz="1400" b="1" dirty="0">
                <a:solidFill>
                  <a:schemeClr val="accent5"/>
                </a:solidFill>
                <a:latin typeface="Arial" panose="020B0604020202020204" pitchFamily="34" charset="0"/>
                <a:cs typeface="Arial" panose="020B0604020202020204" pitchFamily="34" charset="0"/>
              </a:rPr>
              <a:t>Where families are working with Children's Services on a CIN basis and there is agreement and good communication within the family network.</a:t>
            </a:r>
          </a:p>
          <a:p>
            <a:pPr marL="0" indent="0">
              <a:buNone/>
              <a:defRPr/>
            </a:pPr>
            <a:endParaRPr lang="en-GB" sz="1400" dirty="0">
              <a:solidFill>
                <a:schemeClr val="accent5"/>
              </a:solidFill>
              <a:latin typeface="Arial" panose="020B0604020202020204" pitchFamily="34" charset="0"/>
              <a:cs typeface="Arial" panose="020B0604020202020204" pitchFamily="34" charset="0"/>
            </a:endParaRPr>
          </a:p>
          <a:p>
            <a:pPr>
              <a:defRPr/>
            </a:pPr>
            <a:r>
              <a:rPr lang="en-GB" sz="1400" b="1" dirty="0">
                <a:solidFill>
                  <a:schemeClr val="accent5"/>
                </a:solidFill>
                <a:latin typeface="Arial" panose="020B0604020202020204" pitchFamily="34" charset="0"/>
                <a:cs typeface="Arial" panose="020B0604020202020204" pitchFamily="34" charset="0"/>
              </a:rPr>
              <a:t>Where families are working with Children’s Services in regard to concerns related to child protection planning </a:t>
            </a:r>
          </a:p>
          <a:p>
            <a:pPr marL="0" indent="0">
              <a:buNone/>
              <a:defRPr/>
            </a:pPr>
            <a:endParaRPr lang="en-GB" sz="1400" dirty="0">
              <a:solidFill>
                <a:schemeClr val="accent5"/>
              </a:solidFill>
              <a:latin typeface="Arial" panose="020B0604020202020204" pitchFamily="34" charset="0"/>
              <a:cs typeface="Arial" panose="020B0604020202020204" pitchFamily="34" charset="0"/>
            </a:endParaRPr>
          </a:p>
          <a:p>
            <a:pPr>
              <a:defRPr/>
            </a:pPr>
            <a:r>
              <a:rPr lang="en-GB" sz="1400" b="1" dirty="0">
                <a:solidFill>
                  <a:schemeClr val="accent5"/>
                </a:solidFill>
                <a:latin typeface="Arial" panose="020B0604020202020204" pitchFamily="34" charset="0"/>
                <a:cs typeface="Arial" panose="020B0604020202020204" pitchFamily="34" charset="0"/>
              </a:rPr>
              <a:t>Where an urgent family decision is required to prevent a child becoming accommodated or looked after and family members are able to meet at short notice;</a:t>
            </a:r>
          </a:p>
          <a:p>
            <a:pPr marL="0" indent="0">
              <a:buNone/>
              <a:defRPr/>
            </a:pPr>
            <a:endParaRPr lang="en-GB" sz="1400" dirty="0">
              <a:solidFill>
                <a:schemeClr val="accent5"/>
              </a:solidFill>
              <a:latin typeface="Arial" panose="020B0604020202020204" pitchFamily="34" charset="0"/>
              <a:cs typeface="Arial" panose="020B0604020202020204" pitchFamily="34" charset="0"/>
            </a:endParaRPr>
          </a:p>
          <a:p>
            <a:pPr>
              <a:defRPr/>
            </a:pPr>
            <a:r>
              <a:rPr lang="en-GB" sz="1400" b="1" dirty="0">
                <a:solidFill>
                  <a:schemeClr val="accent5"/>
                </a:solidFill>
                <a:latin typeface="Arial" panose="020B0604020202020204" pitchFamily="34" charset="0"/>
                <a:cs typeface="Arial" panose="020B0604020202020204" pitchFamily="34" charset="0"/>
              </a:rPr>
              <a:t>Where an urgent family meeting is required to secure a child's accommodation, safety or welfare, where family members are able to meet at short notice to make decisions/plans;</a:t>
            </a:r>
            <a:endParaRPr lang="en-GB" sz="1400" dirty="0">
              <a:solidFill>
                <a:schemeClr val="accent5"/>
              </a:solidFill>
              <a:latin typeface="Arial" panose="020B0604020202020204" pitchFamily="34" charset="0"/>
              <a:cs typeface="Arial" panose="020B0604020202020204" pitchFamily="34" charset="0"/>
            </a:endParaRPr>
          </a:p>
          <a:p>
            <a:pPr>
              <a:defRPr/>
            </a:pP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82A9D896-2BFB-448F-9D87-7C410941FAC7}"/>
              </a:ext>
            </a:extLst>
          </p:cNvPr>
          <p:cNvSpPr>
            <a:spLocks noGrp="1"/>
          </p:cNvSpPr>
          <p:nvPr>
            <p:ph type="title"/>
          </p:nvPr>
        </p:nvSpPr>
        <p:spPr/>
        <p:txBody>
          <a:bodyPr/>
          <a:lstStyle/>
          <a:p>
            <a:r>
              <a:rPr lang="en-GB" altLang="en-US" sz="2800" b="1" dirty="0">
                <a:solidFill>
                  <a:schemeClr val="accent5"/>
                </a:solidFill>
                <a:latin typeface="Arial" panose="020B0604020202020204" pitchFamily="34" charset="0"/>
                <a:cs typeface="Arial" panose="020B0604020202020204" pitchFamily="34" charset="0"/>
              </a:rPr>
              <a:t>When Not To Do a Family Meeting.</a:t>
            </a:r>
          </a:p>
        </p:txBody>
      </p:sp>
      <p:sp>
        <p:nvSpPr>
          <p:cNvPr id="82947" name="Content Placeholder 2">
            <a:extLst>
              <a:ext uri="{FF2B5EF4-FFF2-40B4-BE49-F238E27FC236}">
                <a16:creationId xmlns:a16="http://schemas.microsoft.com/office/drawing/2014/main" id="{7C143994-717A-4822-815E-03AD42F9B626}"/>
              </a:ext>
            </a:extLst>
          </p:cNvPr>
          <p:cNvSpPr>
            <a:spLocks noGrp="1"/>
          </p:cNvSpPr>
          <p:nvPr>
            <p:ph idx="1"/>
          </p:nvPr>
        </p:nvSpPr>
        <p:spPr/>
        <p:txBody>
          <a:bodyPr/>
          <a:lstStyle/>
          <a:p>
            <a:pPr marL="0" indent="0">
              <a:buNone/>
            </a:pPr>
            <a:r>
              <a:rPr lang="en-GB" altLang="en-US" sz="2000" dirty="0">
                <a:latin typeface="Arial" panose="020B0604020202020204" pitchFamily="34" charset="0"/>
                <a:cs typeface="Arial" panose="020B0604020202020204" pitchFamily="34" charset="0"/>
              </a:rPr>
              <a:t>There are some occasions that Family Meetings may not be appropriate for example if a family are fleeing so called honour-based violence or in situations where there are concerns of Interfamilial </a:t>
            </a:r>
            <a:r>
              <a:rPr lang="en-GB" altLang="en-US" sz="2000" i="1" dirty="0">
                <a:latin typeface="Arial" panose="020B0604020202020204" pitchFamily="34" charset="0"/>
                <a:cs typeface="Arial" panose="020B0604020202020204" pitchFamily="34" charset="0"/>
              </a:rPr>
              <a:t>sexual abuse. </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i="1" dirty="0">
                <a:latin typeface="Arial" panose="020B0604020202020204" pitchFamily="34" charset="0"/>
                <a:cs typeface="Arial" panose="020B0604020202020204" pitchFamily="34" charset="0"/>
              </a:rPr>
              <a:t>There is also a need to be clear about </a:t>
            </a:r>
            <a:r>
              <a:rPr lang="en-GB" altLang="en-US" sz="2000" dirty="0">
                <a:latin typeface="Arial" panose="020B0604020202020204" pitchFamily="34" charset="0"/>
                <a:cs typeface="Arial" panose="020B0604020202020204" pitchFamily="34" charset="0"/>
              </a:rPr>
              <a:t>things that cannot be included in the plan for the child to be kept safe (for example the child cannot be in the same household as someone who is alleged to have harmed them).</a:t>
            </a:r>
          </a:p>
          <a:p>
            <a:pPr marL="0" indent="0">
              <a:buNone/>
            </a:pPr>
            <a:endParaRPr lang="en-GB"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C88B83D-FC0A-42F1-B95F-E018B2281581}"/>
              </a:ext>
            </a:extLst>
          </p:cNvPr>
          <p:cNvGraphicFramePr>
            <a:graphicFrameLocks noGrp="1"/>
          </p:cNvGraphicFramePr>
          <p:nvPr>
            <p:ph idx="1"/>
            <p:extLst>
              <p:ext uri="{D42A27DB-BD31-4B8C-83A1-F6EECF244321}">
                <p14:modId xmlns:p14="http://schemas.microsoft.com/office/powerpoint/2010/main" val="2855926987"/>
              </p:ext>
            </p:extLst>
          </p:nvPr>
        </p:nvGraphicFramePr>
        <p:xfrm>
          <a:off x="1690254" y="424874"/>
          <a:ext cx="8376805" cy="5511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EEE7-B085-47E9-9EB2-BF7F33969F51}"/>
              </a:ext>
            </a:extLst>
          </p:cNvPr>
          <p:cNvSpPr>
            <a:spLocks noGrp="1"/>
          </p:cNvSpPr>
          <p:nvPr>
            <p:ph type="title"/>
          </p:nvPr>
        </p:nvSpPr>
        <p:spPr>
          <a:xfrm>
            <a:off x="533400" y="365125"/>
            <a:ext cx="10820400" cy="1325563"/>
          </a:xfrm>
        </p:spPr>
        <p:txBody>
          <a:bodyPr>
            <a:normAutofit/>
          </a:bodyPr>
          <a:lstStyle/>
          <a:p>
            <a:r>
              <a:rPr lang="en-GB" sz="2800" b="1" dirty="0">
                <a:solidFill>
                  <a:schemeClr val="accent1"/>
                </a:solidFill>
                <a:latin typeface="Arial" panose="020B0604020202020204" pitchFamily="34" charset="0"/>
                <a:cs typeface="Arial" panose="020B0604020202020204" pitchFamily="34" charset="0"/>
              </a:rPr>
              <a:t>Practice Framework</a:t>
            </a:r>
          </a:p>
        </p:txBody>
      </p:sp>
      <p:pic>
        <p:nvPicPr>
          <p:cNvPr id="9" name="Content Placeholder 8">
            <a:extLst>
              <a:ext uri="{FF2B5EF4-FFF2-40B4-BE49-F238E27FC236}">
                <a16:creationId xmlns:a16="http://schemas.microsoft.com/office/drawing/2014/main" id="{2B5FC2F9-F25A-4F66-A42C-8901F9456CF1}"/>
              </a:ext>
            </a:extLst>
          </p:cNvPr>
          <p:cNvPicPr>
            <a:picLocks noGrp="1" noChangeAspect="1"/>
          </p:cNvPicPr>
          <p:nvPr>
            <p:ph sz="half" idx="1"/>
          </p:nvPr>
        </p:nvPicPr>
        <p:blipFill>
          <a:blip r:embed="rId2"/>
          <a:stretch>
            <a:fillRect/>
          </a:stretch>
        </p:blipFill>
        <p:spPr>
          <a:xfrm>
            <a:off x="533400" y="1530227"/>
            <a:ext cx="5181600" cy="3649208"/>
          </a:xfrm>
        </p:spPr>
      </p:pic>
      <p:graphicFrame>
        <p:nvGraphicFramePr>
          <p:cNvPr id="7" name="Content Placeholder 3">
            <a:extLst>
              <a:ext uri="{FF2B5EF4-FFF2-40B4-BE49-F238E27FC236}">
                <a16:creationId xmlns:a16="http://schemas.microsoft.com/office/drawing/2014/main" id="{13943333-9584-44CD-8009-4CAE4FA2ABF7}"/>
              </a:ext>
            </a:extLst>
          </p:cNvPr>
          <p:cNvGraphicFramePr>
            <a:graphicFrameLocks noGrp="1"/>
          </p:cNvGraphicFramePr>
          <p:nvPr>
            <p:ph sz="half" idx="2"/>
            <p:extLst>
              <p:ext uri="{D42A27DB-BD31-4B8C-83A1-F6EECF244321}">
                <p14:modId xmlns:p14="http://schemas.microsoft.com/office/powerpoint/2010/main" val="1929245693"/>
              </p:ext>
            </p:extLst>
          </p:nvPr>
        </p:nvGraphicFramePr>
        <p:xfrm>
          <a:off x="6096000" y="828097"/>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9C2D-F4A0-4D0E-B802-E2D999487A1D}"/>
              </a:ext>
            </a:extLst>
          </p:cNvPr>
          <p:cNvSpPr>
            <a:spLocks noGrp="1"/>
          </p:cNvSpPr>
          <p:nvPr>
            <p:ph type="title"/>
          </p:nvPr>
        </p:nvSpPr>
        <p:spPr/>
        <p:txBody>
          <a:bodyPr>
            <a:normAutofit/>
          </a:bodyPr>
          <a:lstStyle/>
          <a:p>
            <a:r>
              <a:rPr lang="en-GB" sz="2800" b="1" dirty="0">
                <a:solidFill>
                  <a:schemeClr val="accent5"/>
                </a:solidFill>
                <a:latin typeface="Arial" panose="020B0604020202020204" pitchFamily="34" charset="0"/>
                <a:cs typeface="Arial" panose="020B0604020202020204" pitchFamily="34" charset="0"/>
              </a:rPr>
              <a:t>Family Group Conference </a:t>
            </a:r>
          </a:p>
        </p:txBody>
      </p:sp>
      <p:sp>
        <p:nvSpPr>
          <p:cNvPr id="3" name="Content Placeholder 2">
            <a:extLst>
              <a:ext uri="{FF2B5EF4-FFF2-40B4-BE49-F238E27FC236}">
                <a16:creationId xmlns:a16="http://schemas.microsoft.com/office/drawing/2014/main" id="{5F2ECF06-02A1-47CF-BF0B-B64403D7581F}"/>
              </a:ext>
            </a:extLst>
          </p:cNvPr>
          <p:cNvSpPr>
            <a:spLocks noGrp="1"/>
          </p:cNvSpPr>
          <p:nvPr>
            <p:ph idx="1"/>
          </p:nvPr>
        </p:nvSpPr>
        <p:spPr/>
        <p:txBody>
          <a:bodyPr>
            <a:normAutofit/>
          </a:bodyPr>
          <a:lstStyle/>
          <a:p>
            <a:pPr marL="0" indent="0">
              <a:buNone/>
            </a:pPr>
            <a:r>
              <a:rPr lang="en-GB" sz="2400" dirty="0"/>
              <a:t>A principle of FGC is that families are asked to help develop their own solutions. This way of working acknowledges that families know themselves better than anyone else. Family members are encouraged to support each other and are enabled to take back responsibility for themselves—helping to address families’ feelings that statutory services make decisions for families rather than together with them</a:t>
            </a:r>
          </a:p>
        </p:txBody>
      </p:sp>
    </p:spTree>
    <p:extLst>
      <p:ext uri="{BB962C8B-B14F-4D97-AF65-F5344CB8AC3E}">
        <p14:creationId xmlns:p14="http://schemas.microsoft.com/office/powerpoint/2010/main" val="2635754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9C2D-F4A0-4D0E-B802-E2D999487A1D}"/>
              </a:ext>
            </a:extLst>
          </p:cNvPr>
          <p:cNvSpPr>
            <a:spLocks noGrp="1"/>
          </p:cNvSpPr>
          <p:nvPr>
            <p:ph type="title"/>
          </p:nvPr>
        </p:nvSpPr>
        <p:spPr/>
        <p:txBody>
          <a:bodyPr>
            <a:normAutofit/>
          </a:bodyPr>
          <a:lstStyle/>
          <a:p>
            <a:r>
              <a:rPr lang="en-GB" sz="2800" b="1" dirty="0">
                <a:solidFill>
                  <a:schemeClr val="accent5"/>
                </a:solidFill>
                <a:latin typeface="Arial" panose="020B0604020202020204" pitchFamily="34" charset="0"/>
                <a:cs typeface="Arial" panose="020B0604020202020204" pitchFamily="34" charset="0"/>
              </a:rPr>
              <a:t>Family Group Conference </a:t>
            </a:r>
          </a:p>
        </p:txBody>
      </p:sp>
      <p:sp>
        <p:nvSpPr>
          <p:cNvPr id="3" name="Content Placeholder 2">
            <a:extLst>
              <a:ext uri="{FF2B5EF4-FFF2-40B4-BE49-F238E27FC236}">
                <a16:creationId xmlns:a16="http://schemas.microsoft.com/office/drawing/2014/main" id="{5F2ECF06-02A1-47CF-BF0B-B64403D7581F}"/>
              </a:ext>
            </a:extLst>
          </p:cNvPr>
          <p:cNvSpPr>
            <a:spLocks noGrp="1"/>
          </p:cNvSpPr>
          <p:nvPr>
            <p:ph idx="1"/>
          </p:nvPr>
        </p:nvSpPr>
        <p:spPr>
          <a:xfrm>
            <a:off x="838200" y="2189017"/>
            <a:ext cx="10515600" cy="3987945"/>
          </a:xfrm>
        </p:spPr>
        <p:txBody>
          <a:bodyPr>
            <a:normAutofit/>
          </a:bodyPr>
          <a:lstStyle/>
          <a:p>
            <a:pPr marL="0" indent="0">
              <a:buNone/>
            </a:pPr>
            <a:r>
              <a:rPr lang="en-GB" sz="2400" dirty="0">
                <a:latin typeface="Arial" panose="020B0604020202020204" pitchFamily="34" charset="0"/>
                <a:cs typeface="Arial" panose="020B0604020202020204" pitchFamily="34" charset="0"/>
              </a:rPr>
              <a:t>An independent FGC Coordinator works to bring the extended family together to explore issues affecting the child and support family members to find their own resolutions to keep the child safe, healthy and happy</a:t>
            </a:r>
          </a:p>
        </p:txBody>
      </p:sp>
    </p:spTree>
    <p:extLst>
      <p:ext uri="{BB962C8B-B14F-4D97-AF65-F5344CB8AC3E}">
        <p14:creationId xmlns:p14="http://schemas.microsoft.com/office/powerpoint/2010/main" val="2243273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9C2D-F4A0-4D0E-B802-E2D999487A1D}"/>
              </a:ext>
            </a:extLst>
          </p:cNvPr>
          <p:cNvSpPr>
            <a:spLocks noGrp="1"/>
          </p:cNvSpPr>
          <p:nvPr>
            <p:ph type="title"/>
          </p:nvPr>
        </p:nvSpPr>
        <p:spPr/>
        <p:txBody>
          <a:bodyPr>
            <a:normAutofit/>
          </a:bodyPr>
          <a:lstStyle/>
          <a:p>
            <a:r>
              <a:rPr lang="en-GB" sz="2800" b="1" dirty="0">
                <a:solidFill>
                  <a:schemeClr val="accent5"/>
                </a:solidFill>
                <a:latin typeface="Arial" panose="020B0604020202020204" pitchFamily="34" charset="0"/>
                <a:cs typeface="Arial" panose="020B0604020202020204" pitchFamily="34" charset="0"/>
              </a:rPr>
              <a:t>Family Group Conference </a:t>
            </a:r>
          </a:p>
        </p:txBody>
      </p:sp>
      <p:sp>
        <p:nvSpPr>
          <p:cNvPr id="3" name="Content Placeholder 2">
            <a:extLst>
              <a:ext uri="{FF2B5EF4-FFF2-40B4-BE49-F238E27FC236}">
                <a16:creationId xmlns:a16="http://schemas.microsoft.com/office/drawing/2014/main" id="{5F2ECF06-02A1-47CF-BF0B-B64403D7581F}"/>
              </a:ext>
            </a:extLst>
          </p:cNvPr>
          <p:cNvSpPr>
            <a:spLocks noGrp="1"/>
          </p:cNvSpPr>
          <p:nvPr>
            <p:ph idx="1"/>
          </p:nvPr>
        </p:nvSpPr>
        <p:spPr>
          <a:xfrm>
            <a:off x="838200" y="1690689"/>
            <a:ext cx="10515600" cy="4486274"/>
          </a:xfrm>
        </p:spPr>
        <p:txBody>
          <a:bodyPr>
            <a:normAutofit/>
          </a:bodyPr>
          <a:lstStyle/>
          <a:p>
            <a:pPr marL="0" indent="0">
              <a:buNone/>
            </a:pPr>
            <a:r>
              <a:rPr lang="en-GB" sz="1800" dirty="0">
                <a:latin typeface="Arial" panose="020B0604020202020204" pitchFamily="34" charset="0"/>
                <a:cs typeface="Arial" panose="020B0604020202020204" pitchFamily="34" charset="0"/>
              </a:rPr>
              <a:t>Families that were labelled ‘hard to reach’ or ‘hard to engage’ with social work services and see an improvement in children’s quality of life outcomes through the use of FGC.</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FGC can help to address a perceived imbalance of power between the family and statutory services</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Family members feeling that they understand what is happening, are prepared for meetings and are empowered and included in decisions that affect them can be as important as their longer-term quality of life outcomes.</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enhanced understanding of why families find themselves in a particular situation</a:t>
            </a:r>
          </a:p>
        </p:txBody>
      </p:sp>
    </p:spTree>
    <p:extLst>
      <p:ext uri="{BB962C8B-B14F-4D97-AF65-F5344CB8AC3E}">
        <p14:creationId xmlns:p14="http://schemas.microsoft.com/office/powerpoint/2010/main" val="348368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CD05711-74CA-45FD-BB11-0F5383A82A42}"/>
              </a:ext>
            </a:extLst>
          </p:cNvPr>
          <p:cNvSpPr>
            <a:spLocks noGrp="1"/>
          </p:cNvSpPr>
          <p:nvPr>
            <p:ph type="title"/>
          </p:nvPr>
        </p:nvSpPr>
        <p:spPr>
          <a:xfrm>
            <a:off x="2152650" y="1125538"/>
            <a:ext cx="7886700" cy="565150"/>
          </a:xfrm>
        </p:spPr>
        <p:txBody>
          <a:bodyPr>
            <a:normAutofit fontScale="90000"/>
          </a:bodyPr>
          <a:lstStyle/>
          <a:p>
            <a:r>
              <a:rPr lang="en-GB" altLang="en-US" sz="3100" b="1" dirty="0">
                <a:solidFill>
                  <a:schemeClr val="accent1"/>
                </a:solidFill>
                <a:latin typeface="Arial" panose="020B0604020202020204" pitchFamily="34" charset="0"/>
                <a:cs typeface="Arial" panose="020B0604020202020204" pitchFamily="34" charset="0"/>
              </a:rPr>
              <a:t>Defining Families - </a:t>
            </a:r>
            <a:r>
              <a:rPr lang="en-GB" altLang="en-US" sz="3100" i="1" dirty="0">
                <a:solidFill>
                  <a:schemeClr val="accent1"/>
                </a:solidFill>
                <a:latin typeface="Arial" panose="020B0604020202020204" pitchFamily="34" charset="0"/>
                <a:cs typeface="Arial" panose="020B0604020202020204" pitchFamily="34" charset="0"/>
              </a:rPr>
              <a:t>Online Cambridge Dictionary</a:t>
            </a:r>
            <a:br>
              <a:rPr lang="en-GB" altLang="en-US" sz="2800" dirty="0"/>
            </a:br>
            <a:endParaRPr lang="en-GB" altLang="en-US" sz="2800" b="1" dirty="0">
              <a:solidFill>
                <a:srgbClr val="7030A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6CF2C5-04E2-4C42-92AC-30AD9193F03C}"/>
              </a:ext>
            </a:extLst>
          </p:cNvPr>
          <p:cNvSpPr>
            <a:spLocks noGrp="1"/>
          </p:cNvSpPr>
          <p:nvPr>
            <p:ph idx="1"/>
          </p:nvPr>
        </p:nvSpPr>
        <p:spPr>
          <a:xfrm>
            <a:off x="2152650" y="1808956"/>
            <a:ext cx="7886700" cy="3240087"/>
          </a:xfrm>
        </p:spPr>
        <p:txBody>
          <a:bodyPr/>
          <a:lstStyle/>
          <a:p>
            <a:pPr marL="0" indent="0">
              <a:buNone/>
            </a:pPr>
            <a:r>
              <a:rPr lang="en-GB" altLang="en-US" sz="2000" dirty="0">
                <a:latin typeface="Arial" panose="020B0604020202020204" pitchFamily="34" charset="0"/>
                <a:cs typeface="Arial" panose="020B0604020202020204" pitchFamily="34" charset="0"/>
              </a:rPr>
              <a:t>A group of people who are related to each other, such as a mother, a father, and their children:</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A social group of parents, children and sometimes grandparents, uncles, aunts and others who are related: </a:t>
            </a:r>
          </a:p>
          <a:p>
            <a:pPr marL="0" indent="0">
              <a:buNone/>
            </a:pPr>
            <a:endParaRPr lang="en-GB" altLang="en-US" sz="2000" dirty="0">
              <a:latin typeface="Arial" panose="020B0604020202020204" pitchFamily="34" charset="0"/>
              <a:cs typeface="Arial" panose="020B0604020202020204" pitchFamily="34" charset="0"/>
            </a:endParaRPr>
          </a:p>
          <a:p>
            <a:pPr marL="0" indent="0">
              <a:buNone/>
            </a:pPr>
            <a:r>
              <a:rPr lang="en-GB" altLang="en-US" sz="2000" dirty="0">
                <a:latin typeface="Arial" panose="020B0604020202020204" pitchFamily="34" charset="0"/>
                <a:cs typeface="Arial" panose="020B0604020202020204" pitchFamily="34" charset="0"/>
              </a:rPr>
              <a:t>Does this definition help us? 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99949BA-F583-4F3A-AAE8-490CA9F0E28C}"/>
              </a:ext>
            </a:extLst>
          </p:cNvPr>
          <p:cNvSpPr>
            <a:spLocks noGrp="1"/>
          </p:cNvSpPr>
          <p:nvPr>
            <p:ph type="title"/>
          </p:nvPr>
        </p:nvSpPr>
        <p:spPr>
          <a:xfrm>
            <a:off x="2152650" y="692150"/>
            <a:ext cx="7886700" cy="649288"/>
          </a:xfrm>
        </p:spPr>
        <p:txBody>
          <a:bodyPr/>
          <a:lstStyle/>
          <a:p>
            <a:r>
              <a:rPr lang="en-GB" altLang="en-US" sz="2800" b="1" dirty="0">
                <a:solidFill>
                  <a:schemeClr val="accent1"/>
                </a:solidFill>
                <a:latin typeface="Arial" panose="020B0604020202020204" pitchFamily="34" charset="0"/>
                <a:cs typeface="Arial" panose="020B0604020202020204" pitchFamily="34" charset="0"/>
              </a:rPr>
              <a:t>Breakout - </a:t>
            </a:r>
            <a:r>
              <a:rPr lang="en-GB" altLang="en-US" sz="2800" i="1" dirty="0">
                <a:solidFill>
                  <a:schemeClr val="accent1"/>
                </a:solidFill>
                <a:latin typeface="Arial" panose="020B0604020202020204" pitchFamily="34" charset="0"/>
                <a:cs typeface="Arial" panose="020B0604020202020204" pitchFamily="34" charset="0"/>
              </a:rPr>
              <a:t>Family, Friends &amp; Community </a:t>
            </a:r>
          </a:p>
        </p:txBody>
      </p:sp>
      <p:sp>
        <p:nvSpPr>
          <p:cNvPr id="11267" name="Content Placeholder 2">
            <a:extLst>
              <a:ext uri="{FF2B5EF4-FFF2-40B4-BE49-F238E27FC236}">
                <a16:creationId xmlns:a16="http://schemas.microsoft.com/office/drawing/2014/main" id="{D0F5F864-9F8C-42CC-B24F-748E14EA8096}"/>
              </a:ext>
            </a:extLst>
          </p:cNvPr>
          <p:cNvSpPr>
            <a:spLocks noGrp="1"/>
          </p:cNvSpPr>
          <p:nvPr>
            <p:ph idx="1"/>
          </p:nvPr>
        </p:nvSpPr>
        <p:spPr>
          <a:xfrm>
            <a:off x="2152650" y="1557339"/>
            <a:ext cx="7886700" cy="4535487"/>
          </a:xfrm>
        </p:spPr>
        <p:txBody>
          <a:bodyPr/>
          <a:lstStyle/>
          <a:p>
            <a:pPr marL="0" indent="0" algn="just">
              <a:buNone/>
              <a:defRPr/>
            </a:pPr>
            <a:endParaRPr lang="en-GB" altLang="en-US" sz="2400" dirty="0">
              <a:latin typeface="Arial" panose="020B0604020202020204" pitchFamily="34" charset="0"/>
              <a:cs typeface="Arial" panose="020B0604020202020204" pitchFamily="34" charset="0"/>
            </a:endParaRPr>
          </a:p>
          <a:p>
            <a:pPr marL="457200" indent="-457200" algn="just">
              <a:buFont typeface="+mj-lt"/>
              <a:buAutoNum type="arabicPeriod"/>
              <a:defRPr/>
            </a:pPr>
            <a:r>
              <a:rPr lang="en-GB" altLang="en-US" sz="2000" dirty="0">
                <a:latin typeface="Arial" panose="020B0604020202020204" pitchFamily="34" charset="0"/>
                <a:cs typeface="Arial" panose="020B0604020202020204" pitchFamily="34" charset="0"/>
              </a:rPr>
              <a:t>Write down what you think constitutes a ‘family’ in modern society and who decides this?</a:t>
            </a:r>
          </a:p>
          <a:p>
            <a:pPr marL="457200" indent="-457200" algn="just">
              <a:buFont typeface="+mj-lt"/>
              <a:buAutoNum type="arabicPeriod"/>
              <a:defRPr/>
            </a:pPr>
            <a:endParaRPr lang="en-GB" altLang="en-US" sz="2000" dirty="0">
              <a:latin typeface="Arial" panose="020B0604020202020204" pitchFamily="34" charset="0"/>
              <a:cs typeface="Arial" panose="020B0604020202020204" pitchFamily="34" charset="0"/>
            </a:endParaRPr>
          </a:p>
          <a:p>
            <a:pPr marL="457200" indent="-457200" algn="just">
              <a:buFont typeface="+mj-lt"/>
              <a:buAutoNum type="arabicPeriod"/>
              <a:defRPr/>
            </a:pPr>
            <a:r>
              <a:rPr lang="en-GB" altLang="en-US" sz="2000" dirty="0">
                <a:latin typeface="Arial" panose="020B0604020202020204" pitchFamily="34" charset="0"/>
                <a:cs typeface="Arial" panose="020B0604020202020204" pitchFamily="34" charset="0"/>
              </a:rPr>
              <a:t>Write down a list of who is your family? </a:t>
            </a:r>
            <a:r>
              <a:rPr lang="en-GB" altLang="en-US" sz="2000" dirty="0" err="1">
                <a:latin typeface="Arial" panose="020B0604020202020204" pitchFamily="34" charset="0"/>
                <a:cs typeface="Arial" panose="020B0604020202020204" pitchFamily="34" charset="0"/>
              </a:rPr>
              <a:t>e.g</a:t>
            </a:r>
            <a:r>
              <a:rPr lang="en-GB" altLang="en-US" sz="2000" dirty="0">
                <a:latin typeface="Arial" panose="020B0604020202020204" pitchFamily="34" charset="0"/>
                <a:cs typeface="Arial" panose="020B0604020202020204" pitchFamily="34" charset="0"/>
              </a:rPr>
              <a:t> Mother, Father etc. </a:t>
            </a:r>
          </a:p>
          <a:p>
            <a:pPr marL="457200" indent="-457200" algn="just">
              <a:buFont typeface="+mj-lt"/>
              <a:buAutoNum type="arabicPeriod"/>
              <a:defRPr/>
            </a:pPr>
            <a:endParaRPr lang="en-GB" altLang="en-US" sz="2000" dirty="0">
              <a:latin typeface="Arial" panose="020B0604020202020204" pitchFamily="34" charset="0"/>
              <a:ea typeface="MS PGothic" panose="020B0600070205080204" pitchFamily="34" charset="-128"/>
              <a:cs typeface="Arial" panose="020B0604020202020204" pitchFamily="34" charset="0"/>
            </a:endParaRPr>
          </a:p>
          <a:p>
            <a:pPr marL="457200" indent="-457200" algn="just">
              <a:buFont typeface="+mj-lt"/>
              <a:buAutoNum type="arabicPeriod"/>
              <a:defRPr/>
            </a:pPr>
            <a:r>
              <a:rPr lang="en-GB" altLang="en-US" sz="2000" dirty="0">
                <a:latin typeface="Arial" panose="020B0604020202020204" pitchFamily="34" charset="0"/>
                <a:ea typeface="MS PGothic" panose="020B0600070205080204" pitchFamily="34" charset="-128"/>
                <a:cs typeface="Arial" panose="020B0604020202020204" pitchFamily="34" charset="0"/>
              </a:rPr>
              <a:t>List 5 famous families you know of.</a:t>
            </a:r>
            <a:endParaRPr lang="en-US" altLang="en-US" sz="2000" dirty="0">
              <a:latin typeface="Arial" panose="020B0604020202020204" pitchFamily="34" charset="0"/>
              <a:ea typeface="MS PGothic" panose="020B0600070205080204" pitchFamily="34" charset="-128"/>
              <a:cs typeface="Arial" panose="020B0604020202020204" pitchFamily="34" charset="0"/>
            </a:endParaRPr>
          </a:p>
          <a:p>
            <a:pPr marL="342900" lvl="1" indent="0">
              <a:buNone/>
              <a:defRPr/>
            </a:pP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down)">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wipe(down)">
                                      <p:cBhvr>
                                        <p:cTn id="12" dur="500"/>
                                        <p:tgtEl>
                                          <p:spTgt spid="112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animEffect transition="in" filter="wipe(down)">
                                      <p:cBhvr>
                                        <p:cTn id="17"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dyGAjj2xAw">
            <a:extLst>
              <a:ext uri="{FF2B5EF4-FFF2-40B4-BE49-F238E27FC236}">
                <a16:creationId xmlns:a16="http://schemas.microsoft.com/office/drawing/2014/main" id="{D93B26EF-F80A-4AE9-BB22-0F16D6C4F72B}"/>
              </a:ext>
            </a:extLst>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795462" y="224848"/>
            <a:ext cx="8601075" cy="483711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2D41AD6-B4FC-4762-9FB2-9D9E31FFC67B}"/>
              </a:ext>
            </a:extLst>
          </p:cNvPr>
          <p:cNvSpPr>
            <a:spLocks noGrp="1"/>
          </p:cNvSpPr>
          <p:nvPr>
            <p:ph type="title"/>
          </p:nvPr>
        </p:nvSpPr>
        <p:spPr>
          <a:xfrm>
            <a:off x="2063750" y="692151"/>
            <a:ext cx="7975600" cy="720725"/>
          </a:xfrm>
        </p:spPr>
        <p:txBody>
          <a:bodyPr/>
          <a:lstStyle/>
          <a:p>
            <a:r>
              <a:rPr lang="en-GB" altLang="en-US" sz="2800" b="1" dirty="0">
                <a:solidFill>
                  <a:schemeClr val="accent1"/>
                </a:solidFill>
                <a:latin typeface="Arial" panose="020B0604020202020204" pitchFamily="34" charset="0"/>
                <a:cs typeface="Arial" panose="020B0604020202020204" pitchFamily="34" charset="0"/>
              </a:rPr>
              <a:t>Family, Friends &amp; Community</a:t>
            </a:r>
          </a:p>
        </p:txBody>
      </p:sp>
      <p:sp>
        <p:nvSpPr>
          <p:cNvPr id="11267" name="Content Placeholder 2">
            <a:extLst>
              <a:ext uri="{FF2B5EF4-FFF2-40B4-BE49-F238E27FC236}">
                <a16:creationId xmlns:a16="http://schemas.microsoft.com/office/drawing/2014/main" id="{CFDD1279-AFC6-428C-A0BF-14BFCFBF00EC}"/>
              </a:ext>
            </a:extLst>
          </p:cNvPr>
          <p:cNvSpPr>
            <a:spLocks noGrp="1"/>
          </p:cNvSpPr>
          <p:nvPr>
            <p:ph idx="1"/>
          </p:nvPr>
        </p:nvSpPr>
        <p:spPr>
          <a:xfrm>
            <a:off x="1774826" y="1628775"/>
            <a:ext cx="8264525" cy="4464050"/>
          </a:xfrm>
        </p:spPr>
        <p:txBody>
          <a:bodyPr/>
          <a:lstStyle/>
          <a:p>
            <a:pPr marL="342900" lvl="1" indent="0">
              <a:buNone/>
              <a:defRPr/>
            </a:pPr>
            <a:r>
              <a:rPr lang="en-US" altLang="en-US" sz="2000" dirty="0">
                <a:latin typeface="Arial" panose="020B0604020202020204" pitchFamily="34" charset="0"/>
                <a:ea typeface="ＭＳ Ｐゴシック" pitchFamily="34" charset="-128"/>
                <a:cs typeface="Arial" panose="020B0604020202020204" pitchFamily="34" charset="0"/>
              </a:rPr>
              <a:t>Who knows your child or children in your family best? How much time do they spend with family? </a:t>
            </a:r>
          </a:p>
          <a:p>
            <a:pPr lvl="1" algn="just">
              <a:defRPr/>
            </a:pPr>
            <a:endParaRPr lang="en-US" altLang="en-US" sz="2000" dirty="0">
              <a:latin typeface="Arial" panose="020B0604020202020204" pitchFamily="34" charset="0"/>
              <a:ea typeface="ＭＳ Ｐゴシック" pitchFamily="34" charset="-128"/>
              <a:cs typeface="Arial" panose="020B0604020202020204" pitchFamily="34" charset="0"/>
            </a:endParaRPr>
          </a:p>
          <a:p>
            <a:pPr marL="342900" lvl="1" indent="0" algn="just">
              <a:buNone/>
              <a:defRPr/>
            </a:pPr>
            <a:r>
              <a:rPr lang="en-US" altLang="en-US" sz="2000" dirty="0">
                <a:latin typeface="Arial" panose="020B0604020202020204" pitchFamily="34" charset="0"/>
                <a:ea typeface="ＭＳ Ｐゴシック" pitchFamily="34" charset="-128"/>
                <a:cs typeface="Arial" panose="020B0604020202020204" pitchFamily="34" charset="0"/>
              </a:rPr>
              <a:t>Who best knows the children of the families you are working with? </a:t>
            </a:r>
          </a:p>
          <a:p>
            <a:pPr marL="342900" lvl="1" indent="0" algn="just">
              <a:buNone/>
              <a:defRPr/>
            </a:pPr>
            <a:endParaRPr lang="en-US" altLang="en-US" sz="2000" dirty="0">
              <a:latin typeface="Arial" panose="020B0604020202020204" pitchFamily="34" charset="0"/>
              <a:ea typeface="ＭＳ Ｐゴシック" pitchFamily="34" charset="-128"/>
              <a:cs typeface="Arial" panose="020B0604020202020204" pitchFamily="34" charset="0"/>
            </a:endParaRPr>
          </a:p>
          <a:p>
            <a:pPr marL="342900" lvl="1" indent="0" algn="just">
              <a:buNone/>
              <a:defRPr/>
            </a:pPr>
            <a:r>
              <a:rPr lang="en-US" altLang="en-US" sz="2000" dirty="0">
                <a:latin typeface="Arial" panose="020B0604020202020204" pitchFamily="34" charset="0"/>
                <a:ea typeface="ＭＳ Ｐゴシック" pitchFamily="34" charset="-128"/>
                <a:cs typeface="Arial" panose="020B0604020202020204" pitchFamily="34" charset="0"/>
              </a:rPr>
              <a:t>How often do you visit a family? How long do you stay? </a:t>
            </a:r>
          </a:p>
          <a:p>
            <a:pPr marL="342900" lvl="1" indent="0" algn="just">
              <a:buNone/>
              <a:defRPr/>
            </a:pPr>
            <a:endParaRPr lang="en-US" altLang="en-US" sz="2000" dirty="0">
              <a:latin typeface="Arial" panose="020B0604020202020204" pitchFamily="34" charset="0"/>
              <a:ea typeface="ＭＳ Ｐゴシック" pitchFamily="34" charset="-128"/>
              <a:cs typeface="Arial" panose="020B0604020202020204" pitchFamily="34" charset="0"/>
            </a:endParaRPr>
          </a:p>
          <a:p>
            <a:pPr marL="342900" lvl="1" indent="0" algn="just">
              <a:buNone/>
              <a:defRPr/>
            </a:pPr>
            <a:r>
              <a:rPr lang="en-US" altLang="en-US" sz="2000" dirty="0">
                <a:latin typeface="Arial" panose="020B0604020202020204" pitchFamily="34" charset="0"/>
                <a:ea typeface="ＭＳ Ｐゴシック" pitchFamily="34" charset="-128"/>
                <a:cs typeface="Arial" panose="020B0604020202020204" pitchFamily="34" charset="0"/>
              </a:rPr>
              <a:t>Who should say what needs to change for a child? Whose plan should it be? </a:t>
            </a:r>
          </a:p>
          <a:p>
            <a:pPr marL="342900" lvl="1" indent="0">
              <a:buNone/>
              <a:defRPr/>
            </a:pPr>
            <a:endParaRPr lang="en-US" altLang="en-US" dirty="0">
              <a:ea typeface="ＭＳ Ｐゴシック" pitchFamily="34" charset="-128"/>
            </a:endParaRPr>
          </a:p>
          <a:p>
            <a:pPr lvl="1">
              <a:defRPr/>
            </a:pPr>
            <a:endParaRPr lang="en-US" altLang="en-US" dirty="0">
              <a:ea typeface="ＭＳ Ｐゴシック" pitchFamily="34" charset="-128"/>
            </a:endParaRPr>
          </a:p>
          <a:p>
            <a:pPr lvl="1">
              <a:defRPr/>
            </a:pPr>
            <a:endParaRPr lang="en-US" altLang="en-US" dirty="0">
              <a:ea typeface="ＭＳ Ｐゴシック" pitchFamily="34" charset="-128"/>
            </a:endParaRPr>
          </a:p>
          <a:p>
            <a:pPr marL="342900" lvl="1" indent="0">
              <a:buNone/>
              <a:defRPr/>
            </a:pPr>
            <a:endParaRPr lang="en-US" altLang="en-US" dirty="0">
              <a:ea typeface="ＭＳ Ｐゴシック" pitchFamily="34" charset="-128"/>
            </a:endParaRPr>
          </a:p>
          <a:p>
            <a:pPr marL="342900" lvl="1" indent="0">
              <a:buNone/>
              <a:defRPr/>
            </a:pPr>
            <a:endParaRPr lang="en-US" altLang="en-US" dirty="0">
              <a:ea typeface="ＭＳ Ｐゴシック" pitchFamily="34" charset="-128"/>
            </a:endParaRPr>
          </a:p>
          <a:p>
            <a:pPr lvl="1">
              <a:defRPr/>
            </a:pPr>
            <a:endParaRPr lang="en-US" altLang="en-US" dirty="0">
              <a:ea typeface="ＭＳ Ｐゴシック" pitchFamily="34" charset="-128"/>
            </a:endParaRPr>
          </a:p>
          <a:p>
            <a:pPr lvl="1">
              <a:defRPr/>
            </a:pPr>
            <a:endParaRPr lang="en-US" altLang="en-US" dirty="0">
              <a:ea typeface="ＭＳ Ｐゴシック" pitchFamily="34" charset="-128"/>
            </a:endParaRPr>
          </a:p>
          <a:p>
            <a:pPr lvl="1">
              <a:defRPr/>
            </a:pPr>
            <a:endParaRPr lang="en-US" altLang="en-US" dirty="0">
              <a:ea typeface="ＭＳ Ｐゴシック" pitchFamily="34" charset="-128"/>
            </a:endParaRPr>
          </a:p>
          <a:p>
            <a:pPr marL="342900" lvl="1" indent="0">
              <a:buNone/>
              <a:defRPr/>
            </a:pPr>
            <a:endParaRPr lang="en-US" altLang="en-US" dirty="0">
              <a:ea typeface="ＭＳ Ｐゴシック" pitchFamily="34" charset="-128"/>
            </a:endParaRPr>
          </a:p>
          <a:p>
            <a:pPr marL="342900" lvl="1" indent="0">
              <a:buNone/>
              <a:defRPr/>
            </a:pPr>
            <a:endParaRPr lang="en-GB" altLang="en-US"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wipe(down)">
                                      <p:cBhvr>
                                        <p:cTn id="10" dur="500"/>
                                        <p:tgtEl>
                                          <p:spTgt spid="11267">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Effect transition="in" filter="wipe(down)">
                                      <p:cBhvr>
                                        <p:cTn id="13" dur="500"/>
                                        <p:tgtEl>
                                          <p:spTgt spid="11267">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267">
                                            <p:txEl>
                                              <p:pRg st="6" end="6"/>
                                            </p:txEl>
                                          </p:spTgt>
                                        </p:tgtEl>
                                        <p:attrNameLst>
                                          <p:attrName>style.visibility</p:attrName>
                                        </p:attrNameLst>
                                      </p:cBhvr>
                                      <p:to>
                                        <p:strVal val="visible"/>
                                      </p:to>
                                    </p:set>
                                    <p:animEffect transition="in" filter="wipe(down)">
                                      <p:cBhvr>
                                        <p:cTn id="16"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213CE8D-2586-4C6C-B99C-8D0EDAD50A7E}"/>
              </a:ext>
            </a:extLst>
          </p:cNvPr>
          <p:cNvGraphicFramePr>
            <a:graphicFrameLocks noGrp="1"/>
          </p:cNvGraphicFramePr>
          <p:nvPr>
            <p:ph idx="1"/>
            <p:extLst>
              <p:ext uri="{D42A27DB-BD31-4B8C-83A1-F6EECF244321}">
                <p14:modId xmlns:p14="http://schemas.microsoft.com/office/powerpoint/2010/main" val="415523851"/>
              </p:ext>
            </p:extLst>
          </p:nvPr>
        </p:nvGraphicFramePr>
        <p:xfrm>
          <a:off x="2000089" y="304800"/>
          <a:ext cx="8191822" cy="501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6BEA36D-015E-462E-81BD-0D6E9CDD15CC}"/>
              </a:ext>
            </a:extLst>
          </p:cNvPr>
          <p:cNvSpPr>
            <a:spLocks noGrp="1"/>
          </p:cNvSpPr>
          <p:nvPr>
            <p:ph type="title"/>
          </p:nvPr>
        </p:nvSpPr>
        <p:spPr/>
        <p:txBody>
          <a:bodyPr/>
          <a:lstStyle/>
          <a:p>
            <a:endParaRPr lang="en-GB" altLang="en-US"/>
          </a:p>
        </p:txBody>
      </p:sp>
      <p:sp>
        <p:nvSpPr>
          <p:cNvPr id="41987" name="Content Placeholder 2">
            <a:extLst>
              <a:ext uri="{FF2B5EF4-FFF2-40B4-BE49-F238E27FC236}">
                <a16:creationId xmlns:a16="http://schemas.microsoft.com/office/drawing/2014/main" id="{14680FFB-F70A-406E-9B1E-C4B0D7934D17}"/>
              </a:ext>
            </a:extLst>
          </p:cNvPr>
          <p:cNvSpPr>
            <a:spLocks noGrp="1"/>
          </p:cNvSpPr>
          <p:nvPr>
            <p:ph idx="1"/>
          </p:nvPr>
        </p:nvSpPr>
        <p:spPr>
          <a:xfrm>
            <a:off x="2152650" y="2133601"/>
            <a:ext cx="7886700" cy="4043363"/>
          </a:xfrm>
        </p:spPr>
        <p:txBody>
          <a:bodyPr/>
          <a:lstStyle/>
          <a:p>
            <a:pPr marL="0" indent="0">
              <a:buNone/>
            </a:pPr>
            <a:r>
              <a:rPr lang="en-GB" altLang="en-US" sz="2000" i="1">
                <a:latin typeface="Arial" panose="020B0604020202020204" pitchFamily="34" charset="0"/>
                <a:cs typeface="Arial" panose="020B0604020202020204" pitchFamily="34" charset="0"/>
              </a:rPr>
              <a:t>A strengths-based approach operates on the assumption that all people, even if they are experiencing problems, have some strengths and resources from which they can draw on to make positive change. A deficit-based approach, which focuses on what is wrong, can overlook valuable skills and experiences a family has. It can also reduce a family’s motivation to actively engage with services and impair the likelihood of positive change for children - </a:t>
            </a:r>
            <a:r>
              <a:rPr lang="en-GB" altLang="en-US" sz="2000">
                <a:latin typeface="Arial" panose="020B0604020202020204" pitchFamily="34" charset="0"/>
                <a:cs typeface="Arial" panose="020B0604020202020204" pitchFamily="34" charset="0"/>
              </a:rPr>
              <a:t>NSW Interagency Guidelines, 2012</a:t>
            </a:r>
            <a:endParaRPr lang="en-GB" altLang="en-US" sz="2000" i="1">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Dudley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dley Theme" id="{90FFD14C-1DF5-4C06-9C8E-D8321AAAC5BB}" vid="{84F6ED79-3DC9-451B-B5CF-DA98EACA13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Dudley Theme</Template>
  <TotalTime>67</TotalTime>
  <Words>2621</Words>
  <Application>Microsoft Office PowerPoint</Application>
  <PresentationFormat>Widescreen</PresentationFormat>
  <Paragraphs>262</Paragraphs>
  <Slides>32</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Gill Sans Light</vt:lpstr>
      <vt:lpstr>Dudley Theme</vt:lpstr>
      <vt:lpstr>Family Led Decision Making   </vt:lpstr>
      <vt:lpstr>Family Led Decision Making </vt:lpstr>
      <vt:lpstr>Practice Framework</vt:lpstr>
      <vt:lpstr>Defining Families - Online Cambridge Dictionary </vt:lpstr>
      <vt:lpstr>Breakout - Family, Friends &amp; Community </vt:lpstr>
      <vt:lpstr>PowerPoint Presentation</vt:lpstr>
      <vt:lpstr>Family, Friends &amp; Community</vt:lpstr>
      <vt:lpstr>PowerPoint Presentation</vt:lpstr>
      <vt:lpstr>PowerPoint Presentation</vt:lpstr>
      <vt:lpstr>PowerPoint Presentation</vt:lpstr>
      <vt:lpstr>The With Mind Set</vt:lpstr>
      <vt:lpstr>Family Conversations</vt:lpstr>
      <vt:lpstr>What is the Story?</vt:lpstr>
      <vt:lpstr>Understanding Who Families Are… </vt:lpstr>
      <vt:lpstr>Ecomaps</vt:lpstr>
      <vt:lpstr>Using Eco Maps - Eco Maps give workers a comprehensive picture of: </vt:lpstr>
      <vt:lpstr>Drawing an Ecomap</vt:lpstr>
      <vt:lpstr>PowerPoint Presentation</vt:lpstr>
      <vt:lpstr>What is a Genogram? </vt:lpstr>
      <vt:lpstr>Using Genograms; We can use them for: </vt:lpstr>
      <vt:lpstr>Cultural Genograms #1</vt:lpstr>
      <vt:lpstr>Cultural Genograms #2</vt:lpstr>
      <vt:lpstr>Social GGGRRRAAACCCEEESSS</vt:lpstr>
      <vt:lpstr>PowerPoint Presentation</vt:lpstr>
      <vt:lpstr>Collaboration </vt:lpstr>
      <vt:lpstr>Family Meetings</vt:lpstr>
      <vt:lpstr>When?</vt:lpstr>
      <vt:lpstr>When Not To Do a Family Meeting.</vt:lpstr>
      <vt:lpstr>PowerPoint Presentation</vt:lpstr>
      <vt:lpstr>Family Group Conference </vt:lpstr>
      <vt:lpstr>Family Group Conference </vt:lpstr>
      <vt:lpstr>Family Group Conference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Led Decision Making</dc:title>
  <dc:creator>Mike Hayward (Childrens and Young People Safeguarding and Review)</dc:creator>
  <cp:lastModifiedBy>Mike Hayward (Childrens and Young People Safeguarding and Review)</cp:lastModifiedBy>
  <cp:revision>10</cp:revision>
  <dcterms:created xsi:type="dcterms:W3CDTF">2023-04-05T11:39:22Z</dcterms:created>
  <dcterms:modified xsi:type="dcterms:W3CDTF">2023-04-05T12:49:02Z</dcterms:modified>
</cp:coreProperties>
</file>