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65" r:id="rId4"/>
    <p:sldId id="259" r:id="rId5"/>
    <p:sldId id="262" r:id="rId6"/>
    <p:sldId id="272" r:id="rId7"/>
    <p:sldId id="274" r:id="rId8"/>
    <p:sldId id="264" r:id="rId9"/>
    <p:sldId id="271" r:id="rId10"/>
    <p:sldId id="263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1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8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32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8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3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7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44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7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5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9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8EDB06-50FE-4A1B-A75E-FE8C1B44D28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690DCA-3EB8-44FF-B419-F56348FA2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0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edfordscb.proceduresonline.com/files/grade_care_profile.pdf?zoom_highlight=GCP2#search=%22GCP2%22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760" y="21389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Pan Bedfordshire Neglect Strategy 2022-2026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760" y="4526598"/>
            <a:ext cx="9144000" cy="1655762"/>
          </a:xfrm>
        </p:spPr>
        <p:txBody>
          <a:bodyPr/>
          <a:lstStyle/>
          <a:p>
            <a:r>
              <a:rPr lang="en-GB" dirty="0" smtClean="0"/>
              <a:t>Presented by Teresa Gallagher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24" y="1437286"/>
            <a:ext cx="113775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Children who are suffering neglect are identified early (at the right time); the right help and support is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carers report they know how to seek advice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children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early help services have made a positive difference to their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assessment, parents/carers, children and practitioners identify what is working well and what needs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communities have an awareness and understanding of neglect and can identify local champions to prevent neglect and signpost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provide support set out clearly what needs to change and how the change will be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Practitioners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confident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recognising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forms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618" y="196735"/>
            <a:ext cx="11095182" cy="132123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we know we have made a difference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07" y="318247"/>
            <a:ext cx="10396882" cy="1151965"/>
          </a:xfrm>
        </p:spPr>
        <p:txBody>
          <a:bodyPr/>
          <a:lstStyle/>
          <a:p>
            <a:r>
              <a:rPr lang="en-GB" dirty="0" smtClean="0"/>
              <a:t>Challenges we face in Luton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07" y="1165412"/>
            <a:ext cx="10396883" cy="331118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What do you think are the challenges we face in </a:t>
            </a:r>
            <a:r>
              <a:rPr lang="en-GB" dirty="0" err="1" smtClean="0"/>
              <a:t>luton</a:t>
            </a:r>
            <a:r>
              <a:rPr lang="en-GB" dirty="0" smtClean="0"/>
              <a:t> in relation to </a:t>
            </a:r>
            <a:r>
              <a:rPr lang="en-GB" dirty="0" smtClean="0"/>
              <a:t>neglect?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7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94" y="2330824"/>
            <a:ext cx="11457572" cy="2280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2016, the three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Bedfordshire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LSCBs,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agreed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collaborate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develop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Pan Beds Neglect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because:</a:t>
            </a:r>
          </a:p>
          <a:p>
            <a:pPr marL="342900" indent="-342900">
              <a:buAutoNum type="alphaL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concerns about the levels of referrals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neglect</a:t>
            </a:r>
          </a:p>
          <a:p>
            <a:pPr marL="342900" indent="-342900">
              <a:buAutoNum type="alphaL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 about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way neglect was being identified and assessed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 from CSPRs/Audits/Rapid Reviews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420640"/>
            <a:ext cx="10835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Gaps in information sharing and communication between agencies and a lack of clarity about how work should be coordinated by targeted or universal services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were reticent in taking to responsibility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act as the lead professional or coordinate the intervention.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lack of curiosity and potentially a reluctance to ask or challenge things in case this may be viewed as offensive or not even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interventions and decisions were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without knowing the context of previous events.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the findings showed practitioners did not consider  the use the GCP2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multi-professional meetings did not rigorously explore the fact that almost all the engagement was being directed by the parents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 noted that some professionals recognised they had overestimated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relationship with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mothers,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assumed rather than knew that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mothers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would ‘do the right thing’ for the child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findings show there wasn’t an explicit focus in policy and training on the distinction between neglect caused by poverty and other forms of neglect.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443" y="1678565"/>
            <a:ext cx="11109038" cy="354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of this strategy is to enable professionals and practitioners to better identify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neglect.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shared understanding and definition of neglect across all services and partners is key to developing and embedding a collective approach through practice and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aims </a:t>
            </a:r>
            <a:r>
              <a:rPr lang="en-GB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support practitioners to better understand the </a:t>
            </a: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</a:t>
            </a:r>
            <a:r>
              <a:rPr lang="en-GB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neglect on children and their families and provide guidance </a:t>
            </a: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different ways we can work  </a:t>
            </a:r>
            <a:r>
              <a:rPr lang="en-GB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families </a:t>
            </a:r>
            <a:r>
              <a:rPr lang="en-GB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are experiencing neglect.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 smtClean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strategy is committed to challenging child poverty and  reducing the barriers children and families who live in poverty 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significant issues currently facing children and their families in Pan Bedfordshire and nationally is the impact of COVID and the cost of living crisis. </a:t>
            </a:r>
            <a:endParaRPr lang="en-GB" sz="2000" dirty="0" smtClean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443" y="25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aim of the Neglect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trategy 2023-2026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96" y="1495502"/>
            <a:ext cx="114198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the lived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and the voice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how all agencies work together to improve this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shared understanding of the consequences of neglect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its impact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health, safety and development including the impact of emotional neglect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good multi-agency assessments lead to clear and decisive planning to prevent drift and delay and ensure children are provided with the right help at the right time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measuring its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impact 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interventions improve and sustain the outcomes for children in the long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the workforce is provided with and know how to use the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Graded Care Profile 2 (GCP2)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training to work effectively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93" y="65051"/>
            <a:ext cx="113376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The underpinning principles and values of the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 Beds Neglect Strategy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 of developments in Luton: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Neglect Practice Guidance was launched to identify neglect in Luton.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Neglect Conference in 2017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2017/2018, Luton 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mplemented the NSPCC Graded Care Profile 2 (GCP2).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delivery of training on GPC2 in Central Beds and Luton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2017/2018 Pan Beds initiated the GCP2 audit practice.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evaluation was commissioned to review the implementation of GCP2 for Luton in 2018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1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963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developments -2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Spring 2019, Pan Beds 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orked with young people and NSPCC on developing a communication campaign raising awareness of neglect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2019/2020, 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uton piloted the neglect-screening tool with Active Luton.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2019/2020, LBC and CBC collaborated with the NSPCC to deliver GCP2 virtual training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Sessions/guidance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2017 till 2023, data is collected quarterly to monitor the impact of GCP2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significant issues currently facing children and their families in Pan Bedfordshire and nationally is the impact of COVID and the cost of living crisis.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1" y="80627"/>
            <a:ext cx="11013440" cy="161145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Pan Beds Delivery Plan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21" y="1584507"/>
            <a:ext cx="11538990" cy="38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is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recognise, prevent and reduce neglect to improve the safety and wellbeing of children and families in Pan Bedfordshir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Priority 1: 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commitment across all agencies to understand, prevent and reduce the impact of neglect in Pan Bedfordshire.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2: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Understand Neglect through development of a data set, learning from audits and through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3: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re-launch and embed the Graded Care Profile (GCP2) Pan Bedfordshire.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4: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re-launch and embed the Neglect Screening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5: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 our workforce and strengthen  their knowledge and skills in respect of 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6: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continue to raise awareness of Neglect </a:t>
            </a:r>
          </a:p>
          <a:p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" y="146255"/>
            <a:ext cx="117043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will we know we have made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difference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026" y="1471818"/>
            <a:ext cx="10515600" cy="4351338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have a robust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multi-agency dataset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help us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local patterns of neglect and address any new and emerging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patterns.</a:t>
            </a:r>
          </a:p>
          <a:p>
            <a:pPr marL="285750" lvl="0" indent="-285750"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kept safe from neglect because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(Pan Bedfordshire) will have a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clear, systematic, multi-agency strategic approach to tackling child neglect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agencies are held to account for their performance and quality of interventions with regard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9779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360</TotalTime>
  <Words>1037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Segoe UI</vt:lpstr>
      <vt:lpstr>Times New Roman</vt:lpstr>
      <vt:lpstr>Main Event</vt:lpstr>
      <vt:lpstr>Pan Bedfordshire Neglect Strategy 2022-2026</vt:lpstr>
      <vt:lpstr>Context</vt:lpstr>
      <vt:lpstr>Findings from CSPRs/Audits/Rapid Reviews </vt:lpstr>
      <vt:lpstr>The aim of the Neglect Strategy 2023-2026</vt:lpstr>
      <vt:lpstr>  The underpinning principles and values of the Pan Beds Neglect Strategy</vt:lpstr>
      <vt:lpstr>Summary of developments in Luton: </vt:lpstr>
      <vt:lpstr>Summary of developments -2</vt:lpstr>
      <vt:lpstr> Pan Beds Delivery Plan </vt:lpstr>
      <vt:lpstr>How will we know we have made a difference</vt:lpstr>
      <vt:lpstr>How will we know we have made a difference</vt:lpstr>
      <vt:lpstr>Challenges we face in Luton</vt:lpstr>
    </vt:vector>
  </TitlesOfParts>
  <Company>Luton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Bedfordshire Neglect Strategy 2022-2026</dc:title>
  <dc:creator>Porter, Julie</dc:creator>
  <cp:lastModifiedBy>Markham, Jack</cp:lastModifiedBy>
  <cp:revision>63</cp:revision>
  <dcterms:created xsi:type="dcterms:W3CDTF">2023-04-21T09:02:22Z</dcterms:created>
  <dcterms:modified xsi:type="dcterms:W3CDTF">2023-04-24T08:28:15Z</dcterms:modified>
</cp:coreProperties>
</file>