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 id="2147484180" r:id="rId2"/>
    <p:sldMasterId id="2147484186" r:id="rId3"/>
    <p:sldMasterId id="2147484189" r:id="rId4"/>
  </p:sldMasterIdLst>
  <p:notesMasterIdLst>
    <p:notesMasterId r:id="rId24"/>
  </p:notesMasterIdLst>
  <p:handoutMasterIdLst>
    <p:handoutMasterId r:id="rId25"/>
  </p:handoutMasterIdLst>
  <p:sldIdLst>
    <p:sldId id="286" r:id="rId5"/>
    <p:sldId id="837" r:id="rId6"/>
    <p:sldId id="838" r:id="rId7"/>
    <p:sldId id="847" r:id="rId8"/>
    <p:sldId id="852" r:id="rId9"/>
    <p:sldId id="843" r:id="rId10"/>
    <p:sldId id="844" r:id="rId11"/>
    <p:sldId id="849" r:id="rId12"/>
    <p:sldId id="851" r:id="rId13"/>
    <p:sldId id="848" r:id="rId14"/>
    <p:sldId id="842" r:id="rId15"/>
    <p:sldId id="845" r:id="rId16"/>
    <p:sldId id="846" r:id="rId17"/>
    <p:sldId id="853" r:id="rId18"/>
    <p:sldId id="854" r:id="rId19"/>
    <p:sldId id="855" r:id="rId20"/>
    <p:sldId id="850" r:id="rId21"/>
    <p:sldId id="836" r:id="rId22"/>
    <p:sldId id="743" r:id="rId23"/>
  </p:sldIdLst>
  <p:sldSz cx="9144000" cy="6858000" type="screen4x3"/>
  <p:notesSz cx="6889750" cy="10021888"/>
  <p:custDataLst>
    <p:tags r:id="rId26"/>
  </p:custDataLst>
  <p:defaultTextStyle>
    <a:defPPr>
      <a:defRPr lang="en-GB"/>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97">
          <p15:clr>
            <a:srgbClr val="A4A3A4"/>
          </p15:clr>
        </p15:guide>
        <p15:guide id="2" pos="21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Young" initials="KY" lastIdx="1" clrIdx="0">
    <p:extLst>
      <p:ext uri="{19B8F6BF-5375-455C-9EA6-DF929625EA0E}">
        <p15:presenceInfo xmlns:p15="http://schemas.microsoft.com/office/powerpoint/2012/main" userId="S-1-5-21-774730803-901128477-4152472703-4294" providerId="AD"/>
      </p:ext>
    </p:extLst>
  </p:cmAuthor>
  <p:cmAuthor id="2" name="Melissa Vernal" initials="MV" lastIdx="2" clrIdx="1">
    <p:extLst>
      <p:ext uri="{19B8F6BF-5375-455C-9EA6-DF929625EA0E}">
        <p15:presenceInfo xmlns:p15="http://schemas.microsoft.com/office/powerpoint/2012/main" userId="S-1-5-21-774730803-901128477-4152472703-8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179"/>
    <a:srgbClr val="38647C"/>
    <a:srgbClr val="5D96C0"/>
    <a:srgbClr val="CFD8DF"/>
    <a:srgbClr val="E8666B"/>
    <a:srgbClr val="9B9FA5"/>
    <a:srgbClr val="F8AE00"/>
    <a:srgbClr val="F04C3E"/>
    <a:srgbClr val="5F5F5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1E880-DBB7-4E70-A69A-78C63E44E82B}" v="326" dt="2023-04-21T15:23:23.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72335" autoAdjust="0"/>
  </p:normalViewPr>
  <p:slideViewPr>
    <p:cSldViewPr snapToGrid="0">
      <p:cViewPr varScale="1">
        <p:scale>
          <a:sx n="48" d="100"/>
          <a:sy n="48" d="100"/>
        </p:scale>
        <p:origin x="1784" y="36"/>
      </p:cViewPr>
      <p:guideLst>
        <p:guide orient="horz" pos="97"/>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200"/>
    </p:cViewPr>
  </p:sorterViewPr>
  <p:notesViewPr>
    <p:cSldViewPr snapToGrid="0">
      <p:cViewPr varScale="1">
        <p:scale>
          <a:sx n="68" d="100"/>
          <a:sy n="68" d="100"/>
        </p:scale>
        <p:origin x="2820" y="8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Johnstone" userId="d6ac4d2c-f49a-43cb-9a57-1ea1bdc556a1" providerId="ADAL" clId="{08E1E880-DBB7-4E70-A69A-78C63E44E82B}"/>
    <pc:docChg chg="undo custSel addSld delSld modSld sldOrd">
      <pc:chgData name="Louise Johnstone" userId="d6ac4d2c-f49a-43cb-9a57-1ea1bdc556a1" providerId="ADAL" clId="{08E1E880-DBB7-4E70-A69A-78C63E44E82B}" dt="2023-04-21T15:32:04.625" v="6179" actId="6549"/>
      <pc:docMkLst>
        <pc:docMk/>
      </pc:docMkLst>
      <pc:sldChg chg="modSp mod">
        <pc:chgData name="Louise Johnstone" userId="d6ac4d2c-f49a-43cb-9a57-1ea1bdc556a1" providerId="ADAL" clId="{08E1E880-DBB7-4E70-A69A-78C63E44E82B}" dt="2023-04-21T12:28:33.287" v="86" actId="20577"/>
        <pc:sldMkLst>
          <pc:docMk/>
          <pc:sldMk cId="1161090644" sldId="286"/>
        </pc:sldMkLst>
        <pc:spChg chg="mod">
          <ac:chgData name="Louise Johnstone" userId="d6ac4d2c-f49a-43cb-9a57-1ea1bdc556a1" providerId="ADAL" clId="{08E1E880-DBB7-4E70-A69A-78C63E44E82B}" dt="2023-04-21T12:28:33.287" v="86" actId="20577"/>
          <ac:spMkLst>
            <pc:docMk/>
            <pc:sldMk cId="1161090644" sldId="286"/>
            <ac:spMk id="2" creationId="{00000000-0000-0000-0000-000000000000}"/>
          </ac:spMkLst>
        </pc:spChg>
      </pc:sldChg>
      <pc:sldChg chg="del">
        <pc:chgData name="Louise Johnstone" userId="d6ac4d2c-f49a-43cb-9a57-1ea1bdc556a1" providerId="ADAL" clId="{08E1E880-DBB7-4E70-A69A-78C63E44E82B}" dt="2023-04-21T12:46:08.704" v="1106" actId="47"/>
        <pc:sldMkLst>
          <pc:docMk/>
          <pc:sldMk cId="4127058887" sldId="828"/>
        </pc:sldMkLst>
      </pc:sldChg>
      <pc:sldChg chg="del">
        <pc:chgData name="Louise Johnstone" userId="d6ac4d2c-f49a-43cb-9a57-1ea1bdc556a1" providerId="ADAL" clId="{08E1E880-DBB7-4E70-A69A-78C63E44E82B}" dt="2023-04-21T13:27:50.187" v="3475" actId="47"/>
        <pc:sldMkLst>
          <pc:docMk/>
          <pc:sldMk cId="1404685389" sldId="834"/>
        </pc:sldMkLst>
      </pc:sldChg>
      <pc:sldChg chg="modSp mod modNotesTx">
        <pc:chgData name="Louise Johnstone" userId="d6ac4d2c-f49a-43cb-9a57-1ea1bdc556a1" providerId="ADAL" clId="{08E1E880-DBB7-4E70-A69A-78C63E44E82B}" dt="2023-04-21T15:07:55.442" v="5180" actId="20577"/>
        <pc:sldMkLst>
          <pc:docMk/>
          <pc:sldMk cId="2814637898" sldId="836"/>
        </pc:sldMkLst>
        <pc:spChg chg="mod">
          <ac:chgData name="Louise Johnstone" userId="d6ac4d2c-f49a-43cb-9a57-1ea1bdc556a1" providerId="ADAL" clId="{08E1E880-DBB7-4E70-A69A-78C63E44E82B}" dt="2023-04-21T12:46:00.423" v="1105" actId="255"/>
          <ac:spMkLst>
            <pc:docMk/>
            <pc:sldMk cId="2814637898" sldId="836"/>
            <ac:spMk id="3" creationId="{00000000-0000-0000-0000-000000000000}"/>
          </ac:spMkLst>
        </pc:spChg>
        <pc:picChg chg="mod">
          <ac:chgData name="Louise Johnstone" userId="d6ac4d2c-f49a-43cb-9a57-1ea1bdc556a1" providerId="ADAL" clId="{08E1E880-DBB7-4E70-A69A-78C63E44E82B}" dt="2023-04-21T12:43:50.268" v="896" actId="14100"/>
          <ac:picMkLst>
            <pc:docMk/>
            <pc:sldMk cId="2814637898" sldId="836"/>
            <ac:picMk id="8" creationId="{B0073186-3C5E-4F94-8614-1E2DAA5EAB31}"/>
          </ac:picMkLst>
        </pc:picChg>
      </pc:sldChg>
      <pc:sldChg chg="addSp delSp modSp mod modNotesTx">
        <pc:chgData name="Louise Johnstone" userId="d6ac4d2c-f49a-43cb-9a57-1ea1bdc556a1" providerId="ADAL" clId="{08E1E880-DBB7-4E70-A69A-78C63E44E82B}" dt="2023-04-21T14:41:12.856" v="3991" actId="14100"/>
        <pc:sldMkLst>
          <pc:docMk/>
          <pc:sldMk cId="3383082259" sldId="838"/>
        </pc:sldMkLst>
        <pc:spChg chg="mod">
          <ac:chgData name="Louise Johnstone" userId="d6ac4d2c-f49a-43cb-9a57-1ea1bdc556a1" providerId="ADAL" clId="{08E1E880-DBB7-4E70-A69A-78C63E44E82B}" dt="2023-04-21T14:41:09.267" v="3990" actId="1076"/>
          <ac:spMkLst>
            <pc:docMk/>
            <pc:sldMk cId="3383082259" sldId="838"/>
            <ac:spMk id="2" creationId="{00000000-0000-0000-0000-000000000000}"/>
          </ac:spMkLst>
        </pc:spChg>
        <pc:spChg chg="mod">
          <ac:chgData name="Louise Johnstone" userId="d6ac4d2c-f49a-43cb-9a57-1ea1bdc556a1" providerId="ADAL" clId="{08E1E880-DBB7-4E70-A69A-78C63E44E82B}" dt="2023-04-21T14:41:12.856" v="3991" actId="14100"/>
          <ac:spMkLst>
            <pc:docMk/>
            <pc:sldMk cId="3383082259" sldId="838"/>
            <ac:spMk id="3" creationId="{00000000-0000-0000-0000-000000000000}"/>
          </ac:spMkLst>
        </pc:spChg>
        <pc:spChg chg="mod">
          <ac:chgData name="Louise Johnstone" userId="d6ac4d2c-f49a-43cb-9a57-1ea1bdc556a1" providerId="ADAL" clId="{08E1E880-DBB7-4E70-A69A-78C63E44E82B}" dt="2023-04-21T12:51:46.496" v="1434" actId="20577"/>
          <ac:spMkLst>
            <pc:docMk/>
            <pc:sldMk cId="3383082259" sldId="838"/>
            <ac:spMk id="23554" creationId="{00000000-0000-0000-0000-000000000000}"/>
          </ac:spMkLst>
        </pc:spChg>
        <pc:picChg chg="add del">
          <ac:chgData name="Louise Johnstone" userId="d6ac4d2c-f49a-43cb-9a57-1ea1bdc556a1" providerId="ADAL" clId="{08E1E880-DBB7-4E70-A69A-78C63E44E82B}" dt="2023-04-21T12:51:58.280" v="1436" actId="22"/>
          <ac:picMkLst>
            <pc:docMk/>
            <pc:sldMk cId="3383082259" sldId="838"/>
            <ac:picMk id="5" creationId="{787B646E-E39C-2AF8-CD86-C7CC63A04281}"/>
          </ac:picMkLst>
        </pc:picChg>
      </pc:sldChg>
      <pc:sldChg chg="del">
        <pc:chgData name="Louise Johnstone" userId="d6ac4d2c-f49a-43cb-9a57-1ea1bdc556a1" providerId="ADAL" clId="{08E1E880-DBB7-4E70-A69A-78C63E44E82B}" dt="2023-04-21T12:34:06.288" v="124" actId="47"/>
        <pc:sldMkLst>
          <pc:docMk/>
          <pc:sldMk cId="2621897927" sldId="839"/>
        </pc:sldMkLst>
      </pc:sldChg>
      <pc:sldChg chg="modSp del mod modNotesTx">
        <pc:chgData name="Louise Johnstone" userId="d6ac4d2c-f49a-43cb-9a57-1ea1bdc556a1" providerId="ADAL" clId="{08E1E880-DBB7-4E70-A69A-78C63E44E82B}" dt="2023-04-21T14:57:13.289" v="5177" actId="47"/>
        <pc:sldMkLst>
          <pc:docMk/>
          <pc:sldMk cId="487948601" sldId="840"/>
        </pc:sldMkLst>
        <pc:spChg chg="mod">
          <ac:chgData name="Louise Johnstone" userId="d6ac4d2c-f49a-43cb-9a57-1ea1bdc556a1" providerId="ADAL" clId="{08E1E880-DBB7-4E70-A69A-78C63E44E82B}" dt="2023-04-21T12:37:48.541" v="318" actId="20577"/>
          <ac:spMkLst>
            <pc:docMk/>
            <pc:sldMk cId="487948601" sldId="840"/>
            <ac:spMk id="3" creationId="{00000000-0000-0000-0000-000000000000}"/>
          </ac:spMkLst>
        </pc:spChg>
        <pc:spChg chg="mod">
          <ac:chgData name="Louise Johnstone" userId="d6ac4d2c-f49a-43cb-9a57-1ea1bdc556a1" providerId="ADAL" clId="{08E1E880-DBB7-4E70-A69A-78C63E44E82B}" dt="2023-04-21T12:37:12.253" v="234" actId="6549"/>
          <ac:spMkLst>
            <pc:docMk/>
            <pc:sldMk cId="487948601" sldId="840"/>
            <ac:spMk id="23554" creationId="{00000000-0000-0000-0000-000000000000}"/>
          </ac:spMkLst>
        </pc:spChg>
      </pc:sldChg>
      <pc:sldChg chg="del">
        <pc:chgData name="Louise Johnstone" userId="d6ac4d2c-f49a-43cb-9a57-1ea1bdc556a1" providerId="ADAL" clId="{08E1E880-DBB7-4E70-A69A-78C63E44E82B}" dt="2023-04-21T12:28:43.863" v="87" actId="47"/>
        <pc:sldMkLst>
          <pc:docMk/>
          <pc:sldMk cId="725501570" sldId="841"/>
        </pc:sldMkLst>
      </pc:sldChg>
      <pc:sldChg chg="addSp delSp modSp mod modNotesTx">
        <pc:chgData name="Louise Johnstone" userId="d6ac4d2c-f49a-43cb-9a57-1ea1bdc556a1" providerId="ADAL" clId="{08E1E880-DBB7-4E70-A69A-78C63E44E82B}" dt="2023-04-21T13:26:52.083" v="3474" actId="6549"/>
        <pc:sldMkLst>
          <pc:docMk/>
          <pc:sldMk cId="128000775" sldId="842"/>
        </pc:sldMkLst>
        <pc:spChg chg="mod">
          <ac:chgData name="Louise Johnstone" userId="d6ac4d2c-f49a-43cb-9a57-1ea1bdc556a1" providerId="ADAL" clId="{08E1E880-DBB7-4E70-A69A-78C63E44E82B}" dt="2023-04-21T12:34:23.981" v="184" actId="20577"/>
          <ac:spMkLst>
            <pc:docMk/>
            <pc:sldMk cId="128000775" sldId="842"/>
            <ac:spMk id="2" creationId="{00000000-0000-0000-0000-000000000000}"/>
          </ac:spMkLst>
        </pc:spChg>
        <pc:spChg chg="mod">
          <ac:chgData name="Louise Johnstone" userId="d6ac4d2c-f49a-43cb-9a57-1ea1bdc556a1" providerId="ADAL" clId="{08E1E880-DBB7-4E70-A69A-78C63E44E82B}" dt="2023-04-21T13:08:25.796" v="2875" actId="20577"/>
          <ac:spMkLst>
            <pc:docMk/>
            <pc:sldMk cId="128000775" sldId="842"/>
            <ac:spMk id="3" creationId="{00000000-0000-0000-0000-000000000000}"/>
          </ac:spMkLst>
        </pc:spChg>
        <pc:spChg chg="add mod">
          <ac:chgData name="Louise Johnstone" userId="d6ac4d2c-f49a-43cb-9a57-1ea1bdc556a1" providerId="ADAL" clId="{08E1E880-DBB7-4E70-A69A-78C63E44E82B}" dt="2023-04-21T13:08:20.840" v="2874" actId="1076"/>
          <ac:spMkLst>
            <pc:docMk/>
            <pc:sldMk cId="128000775" sldId="842"/>
            <ac:spMk id="5" creationId="{E760426C-8DD9-9C7C-7984-BB75AC878FAB}"/>
          </ac:spMkLst>
        </pc:spChg>
        <pc:picChg chg="del">
          <ac:chgData name="Louise Johnstone" userId="d6ac4d2c-f49a-43cb-9a57-1ea1bdc556a1" providerId="ADAL" clId="{08E1E880-DBB7-4E70-A69A-78C63E44E82B}" dt="2023-04-21T12:34:28.177" v="185" actId="478"/>
          <ac:picMkLst>
            <pc:docMk/>
            <pc:sldMk cId="128000775" sldId="842"/>
            <ac:picMk id="8" creationId="{B0073186-3C5E-4F94-8614-1E2DAA5EAB31}"/>
          </ac:picMkLst>
        </pc:picChg>
      </pc:sldChg>
      <pc:sldChg chg="delSp modSp add mod">
        <pc:chgData name="Louise Johnstone" userId="d6ac4d2c-f49a-43cb-9a57-1ea1bdc556a1" providerId="ADAL" clId="{08E1E880-DBB7-4E70-A69A-78C63E44E82B}" dt="2023-04-21T14:40:09.607" v="3982" actId="20577"/>
        <pc:sldMkLst>
          <pc:docMk/>
          <pc:sldMk cId="1682288774" sldId="843"/>
        </pc:sldMkLst>
        <pc:spChg chg="del">
          <ac:chgData name="Louise Johnstone" userId="d6ac4d2c-f49a-43cb-9a57-1ea1bdc556a1" providerId="ADAL" clId="{08E1E880-DBB7-4E70-A69A-78C63E44E82B}" dt="2023-04-21T12:53:21.533" v="1512" actId="478"/>
          <ac:spMkLst>
            <pc:docMk/>
            <pc:sldMk cId="1682288774" sldId="843"/>
            <ac:spMk id="2" creationId="{00000000-0000-0000-0000-000000000000}"/>
          </ac:spMkLst>
        </pc:spChg>
        <pc:spChg chg="mod">
          <ac:chgData name="Louise Johnstone" userId="d6ac4d2c-f49a-43cb-9a57-1ea1bdc556a1" providerId="ADAL" clId="{08E1E880-DBB7-4E70-A69A-78C63E44E82B}" dt="2023-04-21T14:40:09.607" v="3982" actId="20577"/>
          <ac:spMkLst>
            <pc:docMk/>
            <pc:sldMk cId="1682288774" sldId="843"/>
            <ac:spMk id="3" creationId="{00000000-0000-0000-0000-000000000000}"/>
          </ac:spMkLst>
        </pc:spChg>
        <pc:spChg chg="mod">
          <ac:chgData name="Louise Johnstone" userId="d6ac4d2c-f49a-43cb-9a57-1ea1bdc556a1" providerId="ADAL" clId="{08E1E880-DBB7-4E70-A69A-78C63E44E82B}" dt="2023-04-21T12:52:13.484" v="1467" actId="20577"/>
          <ac:spMkLst>
            <pc:docMk/>
            <pc:sldMk cId="1682288774" sldId="843"/>
            <ac:spMk id="23554" creationId="{00000000-0000-0000-0000-000000000000}"/>
          </ac:spMkLst>
        </pc:spChg>
      </pc:sldChg>
      <pc:sldChg chg="del">
        <pc:chgData name="Louise Johnstone" userId="d6ac4d2c-f49a-43cb-9a57-1ea1bdc556a1" providerId="ADAL" clId="{08E1E880-DBB7-4E70-A69A-78C63E44E82B}" dt="2023-04-21T12:39:26.563" v="319" actId="47"/>
        <pc:sldMkLst>
          <pc:docMk/>
          <pc:sldMk cId="1713615991" sldId="843"/>
        </pc:sldMkLst>
      </pc:sldChg>
      <pc:sldChg chg="modSp add mod modNotesTx">
        <pc:chgData name="Louise Johnstone" userId="d6ac4d2c-f49a-43cb-9a57-1ea1bdc556a1" providerId="ADAL" clId="{08E1E880-DBB7-4E70-A69A-78C63E44E82B}" dt="2023-04-21T14:54:03.667" v="5116" actId="1036"/>
        <pc:sldMkLst>
          <pc:docMk/>
          <pc:sldMk cId="1981512754" sldId="844"/>
        </pc:sldMkLst>
        <pc:spChg chg="mod">
          <ac:chgData name="Louise Johnstone" userId="d6ac4d2c-f49a-43cb-9a57-1ea1bdc556a1" providerId="ADAL" clId="{08E1E880-DBB7-4E70-A69A-78C63E44E82B}" dt="2023-04-21T14:54:03.667" v="5116" actId="1036"/>
          <ac:spMkLst>
            <pc:docMk/>
            <pc:sldMk cId="1981512754" sldId="844"/>
            <ac:spMk id="2" creationId="{00000000-0000-0000-0000-000000000000}"/>
          </ac:spMkLst>
        </pc:spChg>
        <pc:spChg chg="mod">
          <ac:chgData name="Louise Johnstone" userId="d6ac4d2c-f49a-43cb-9a57-1ea1bdc556a1" providerId="ADAL" clId="{08E1E880-DBB7-4E70-A69A-78C63E44E82B}" dt="2023-04-21T13:25:55.477" v="3460" actId="20577"/>
          <ac:spMkLst>
            <pc:docMk/>
            <pc:sldMk cId="1981512754" sldId="844"/>
            <ac:spMk id="3" creationId="{00000000-0000-0000-0000-000000000000}"/>
          </ac:spMkLst>
        </pc:spChg>
      </pc:sldChg>
      <pc:sldChg chg="delSp modSp add mod modNotesTx">
        <pc:chgData name="Louise Johnstone" userId="d6ac4d2c-f49a-43cb-9a57-1ea1bdc556a1" providerId="ADAL" clId="{08E1E880-DBB7-4E70-A69A-78C63E44E82B}" dt="2023-04-21T13:12:35.451" v="3041" actId="5793"/>
        <pc:sldMkLst>
          <pc:docMk/>
          <pc:sldMk cId="1977464880" sldId="845"/>
        </pc:sldMkLst>
        <pc:spChg chg="mod">
          <ac:chgData name="Louise Johnstone" userId="d6ac4d2c-f49a-43cb-9a57-1ea1bdc556a1" providerId="ADAL" clId="{08E1E880-DBB7-4E70-A69A-78C63E44E82B}" dt="2023-04-21T13:12:35.451" v="3041" actId="5793"/>
          <ac:spMkLst>
            <pc:docMk/>
            <pc:sldMk cId="1977464880" sldId="845"/>
            <ac:spMk id="3" creationId="{00000000-0000-0000-0000-000000000000}"/>
          </ac:spMkLst>
        </pc:spChg>
        <pc:spChg chg="del mod">
          <ac:chgData name="Louise Johnstone" userId="d6ac4d2c-f49a-43cb-9a57-1ea1bdc556a1" providerId="ADAL" clId="{08E1E880-DBB7-4E70-A69A-78C63E44E82B}" dt="2023-04-21T13:12:22.817" v="3036" actId="478"/>
          <ac:spMkLst>
            <pc:docMk/>
            <pc:sldMk cId="1977464880" sldId="845"/>
            <ac:spMk id="5" creationId="{E760426C-8DD9-9C7C-7984-BB75AC878FAB}"/>
          </ac:spMkLst>
        </pc:spChg>
      </pc:sldChg>
      <pc:sldChg chg="modSp add mod">
        <pc:chgData name="Louise Johnstone" userId="d6ac4d2c-f49a-43cb-9a57-1ea1bdc556a1" providerId="ADAL" clId="{08E1E880-DBB7-4E70-A69A-78C63E44E82B}" dt="2023-04-21T13:13:05.108" v="3071" actId="1076"/>
        <pc:sldMkLst>
          <pc:docMk/>
          <pc:sldMk cId="4070061540" sldId="846"/>
        </pc:sldMkLst>
        <pc:spChg chg="mod">
          <ac:chgData name="Louise Johnstone" userId="d6ac4d2c-f49a-43cb-9a57-1ea1bdc556a1" providerId="ADAL" clId="{08E1E880-DBB7-4E70-A69A-78C63E44E82B}" dt="2023-04-21T13:12:44.991" v="3043" actId="255"/>
          <ac:spMkLst>
            <pc:docMk/>
            <pc:sldMk cId="4070061540" sldId="846"/>
            <ac:spMk id="3" creationId="{00000000-0000-0000-0000-000000000000}"/>
          </ac:spMkLst>
        </pc:spChg>
        <pc:spChg chg="mod">
          <ac:chgData name="Louise Johnstone" userId="d6ac4d2c-f49a-43cb-9a57-1ea1bdc556a1" providerId="ADAL" clId="{08E1E880-DBB7-4E70-A69A-78C63E44E82B}" dt="2023-04-21T13:13:05.108" v="3071" actId="1076"/>
          <ac:spMkLst>
            <pc:docMk/>
            <pc:sldMk cId="4070061540" sldId="846"/>
            <ac:spMk id="5" creationId="{E760426C-8DD9-9C7C-7984-BB75AC878FAB}"/>
          </ac:spMkLst>
        </pc:spChg>
      </pc:sldChg>
      <pc:sldChg chg="addSp delSp modSp add mod">
        <pc:chgData name="Louise Johnstone" userId="d6ac4d2c-f49a-43cb-9a57-1ea1bdc556a1" providerId="ADAL" clId="{08E1E880-DBB7-4E70-A69A-78C63E44E82B}" dt="2023-04-21T14:53:22.613" v="5108"/>
        <pc:sldMkLst>
          <pc:docMk/>
          <pc:sldMk cId="1127745592" sldId="847"/>
        </pc:sldMkLst>
        <pc:spChg chg="del">
          <ac:chgData name="Louise Johnstone" userId="d6ac4d2c-f49a-43cb-9a57-1ea1bdc556a1" providerId="ADAL" clId="{08E1E880-DBB7-4E70-A69A-78C63E44E82B}" dt="2023-04-21T13:16:19.138" v="3302" actId="478"/>
          <ac:spMkLst>
            <pc:docMk/>
            <pc:sldMk cId="1127745592" sldId="847"/>
            <ac:spMk id="2" creationId="{00000000-0000-0000-0000-000000000000}"/>
          </ac:spMkLst>
        </pc:spChg>
        <pc:spChg chg="mod">
          <ac:chgData name="Louise Johnstone" userId="d6ac4d2c-f49a-43cb-9a57-1ea1bdc556a1" providerId="ADAL" clId="{08E1E880-DBB7-4E70-A69A-78C63E44E82B}" dt="2023-04-21T13:14:21.621" v="3076" actId="6549"/>
          <ac:spMkLst>
            <pc:docMk/>
            <pc:sldMk cId="1127745592" sldId="847"/>
            <ac:spMk id="3" creationId="{00000000-0000-0000-0000-000000000000}"/>
          </ac:spMkLst>
        </pc:spChg>
        <pc:spChg chg="add del">
          <ac:chgData name="Louise Johnstone" userId="d6ac4d2c-f49a-43cb-9a57-1ea1bdc556a1" providerId="ADAL" clId="{08E1E880-DBB7-4E70-A69A-78C63E44E82B}" dt="2023-04-21T13:16:16.105" v="3301" actId="478"/>
          <ac:spMkLst>
            <pc:docMk/>
            <pc:sldMk cId="1127745592" sldId="847"/>
            <ac:spMk id="5" creationId="{7D5EB509-C193-6527-30A1-1205D03A121E}"/>
          </ac:spMkLst>
        </pc:spChg>
        <pc:spChg chg="add del mod">
          <ac:chgData name="Louise Johnstone" userId="d6ac4d2c-f49a-43cb-9a57-1ea1bdc556a1" providerId="ADAL" clId="{08E1E880-DBB7-4E70-A69A-78C63E44E82B}" dt="2023-04-21T13:22:17.184" v="3379" actId="478"/>
          <ac:spMkLst>
            <pc:docMk/>
            <pc:sldMk cId="1127745592" sldId="847"/>
            <ac:spMk id="7" creationId="{8B15A472-EA8E-E6F7-1C2B-63DABFC2D956}"/>
          </ac:spMkLst>
        </pc:spChg>
        <pc:spChg chg="add del mod">
          <ac:chgData name="Louise Johnstone" userId="d6ac4d2c-f49a-43cb-9a57-1ea1bdc556a1" providerId="ADAL" clId="{08E1E880-DBB7-4E70-A69A-78C63E44E82B}" dt="2023-04-21T13:23:44.880" v="3397" actId="478"/>
          <ac:spMkLst>
            <pc:docMk/>
            <pc:sldMk cId="1127745592" sldId="847"/>
            <ac:spMk id="9" creationId="{2F7EA278-D50C-48B3-01DA-0052D171C65B}"/>
          </ac:spMkLst>
        </pc:spChg>
        <pc:spChg chg="del mod">
          <ac:chgData name="Louise Johnstone" userId="d6ac4d2c-f49a-43cb-9a57-1ea1bdc556a1" providerId="ADAL" clId="{08E1E880-DBB7-4E70-A69A-78C63E44E82B}" dt="2023-04-21T13:23:39.077" v="3396" actId="478"/>
          <ac:spMkLst>
            <pc:docMk/>
            <pc:sldMk cId="1127745592" sldId="847"/>
            <ac:spMk id="23554" creationId="{00000000-0000-0000-0000-000000000000}"/>
          </ac:spMkLst>
        </pc:spChg>
        <pc:graphicFrameChg chg="add mod modGraphic">
          <ac:chgData name="Louise Johnstone" userId="d6ac4d2c-f49a-43cb-9a57-1ea1bdc556a1" providerId="ADAL" clId="{08E1E880-DBB7-4E70-A69A-78C63E44E82B}" dt="2023-04-21T14:53:22.613" v="5108"/>
          <ac:graphicFrameMkLst>
            <pc:docMk/>
            <pc:sldMk cId="1127745592" sldId="847"/>
            <ac:graphicFrameMk id="6" creationId="{79D503A7-C2B2-C0F6-E325-D681F1807D67}"/>
          </ac:graphicFrameMkLst>
        </pc:graphicFrameChg>
      </pc:sldChg>
      <pc:sldChg chg="addSp delSp modSp add mod ord modNotesTx">
        <pc:chgData name="Louise Johnstone" userId="d6ac4d2c-f49a-43cb-9a57-1ea1bdc556a1" providerId="ADAL" clId="{08E1E880-DBB7-4E70-A69A-78C63E44E82B}" dt="2023-04-21T14:54:50.452" v="5124"/>
        <pc:sldMkLst>
          <pc:docMk/>
          <pc:sldMk cId="1534513015" sldId="848"/>
        </pc:sldMkLst>
        <pc:spChg chg="mod">
          <ac:chgData name="Louise Johnstone" userId="d6ac4d2c-f49a-43cb-9a57-1ea1bdc556a1" providerId="ADAL" clId="{08E1E880-DBB7-4E70-A69A-78C63E44E82B}" dt="2023-04-21T13:29:02.890" v="3568" actId="20577"/>
          <ac:spMkLst>
            <pc:docMk/>
            <pc:sldMk cId="1534513015" sldId="848"/>
            <ac:spMk id="2" creationId="{00000000-0000-0000-0000-000000000000}"/>
          </ac:spMkLst>
        </pc:spChg>
        <pc:spChg chg="mod">
          <ac:chgData name="Louise Johnstone" userId="d6ac4d2c-f49a-43cb-9a57-1ea1bdc556a1" providerId="ADAL" clId="{08E1E880-DBB7-4E70-A69A-78C63E44E82B}" dt="2023-04-21T14:34:42.220" v="3957" actId="14100"/>
          <ac:spMkLst>
            <pc:docMk/>
            <pc:sldMk cId="1534513015" sldId="848"/>
            <ac:spMk id="3" creationId="{00000000-0000-0000-0000-000000000000}"/>
          </ac:spMkLst>
        </pc:spChg>
        <pc:spChg chg="add del">
          <ac:chgData name="Louise Johnstone" userId="d6ac4d2c-f49a-43cb-9a57-1ea1bdc556a1" providerId="ADAL" clId="{08E1E880-DBB7-4E70-A69A-78C63E44E82B}" dt="2023-04-21T14:36:03.670" v="3959" actId="478"/>
          <ac:spMkLst>
            <pc:docMk/>
            <pc:sldMk cId="1534513015" sldId="848"/>
            <ac:spMk id="6" creationId="{1BE3C84F-AB0A-CFBB-748E-8A1930A19DCE}"/>
          </ac:spMkLst>
        </pc:spChg>
        <pc:picChg chg="del">
          <ac:chgData name="Louise Johnstone" userId="d6ac4d2c-f49a-43cb-9a57-1ea1bdc556a1" providerId="ADAL" clId="{08E1E880-DBB7-4E70-A69A-78C63E44E82B}" dt="2023-04-21T13:29:28.951" v="3574" actId="478"/>
          <ac:picMkLst>
            <pc:docMk/>
            <pc:sldMk cId="1534513015" sldId="848"/>
            <ac:picMk id="8" creationId="{B0073186-3C5E-4F94-8614-1E2DAA5EAB31}"/>
          </ac:picMkLst>
        </pc:picChg>
        <pc:picChg chg="add mod modCrop">
          <ac:chgData name="Louise Johnstone" userId="d6ac4d2c-f49a-43cb-9a57-1ea1bdc556a1" providerId="ADAL" clId="{08E1E880-DBB7-4E70-A69A-78C63E44E82B}" dt="2023-04-21T14:36:38.055" v="3966" actId="14100"/>
          <ac:picMkLst>
            <pc:docMk/>
            <pc:sldMk cId="1534513015" sldId="848"/>
            <ac:picMk id="9" creationId="{A08EB0A2-ECAC-7DBE-ECA6-A81920DD96B7}"/>
          </ac:picMkLst>
        </pc:picChg>
      </pc:sldChg>
      <pc:sldChg chg="addSp delSp modSp add mod modNotesTx">
        <pc:chgData name="Louise Johnstone" userId="d6ac4d2c-f49a-43cb-9a57-1ea1bdc556a1" providerId="ADAL" clId="{08E1E880-DBB7-4E70-A69A-78C63E44E82B}" dt="2023-04-21T14:31:06.172" v="3712" actId="1076"/>
        <pc:sldMkLst>
          <pc:docMk/>
          <pc:sldMk cId="238980763" sldId="849"/>
        </pc:sldMkLst>
        <pc:spChg chg="mod">
          <ac:chgData name="Louise Johnstone" userId="d6ac4d2c-f49a-43cb-9a57-1ea1bdc556a1" providerId="ADAL" clId="{08E1E880-DBB7-4E70-A69A-78C63E44E82B}" dt="2023-04-21T14:31:06.172" v="3712" actId="1076"/>
          <ac:spMkLst>
            <pc:docMk/>
            <pc:sldMk cId="238980763" sldId="849"/>
            <ac:spMk id="2" creationId="{00000000-0000-0000-0000-000000000000}"/>
          </ac:spMkLst>
        </pc:spChg>
        <pc:spChg chg="mod">
          <ac:chgData name="Louise Johnstone" userId="d6ac4d2c-f49a-43cb-9a57-1ea1bdc556a1" providerId="ADAL" clId="{08E1E880-DBB7-4E70-A69A-78C63E44E82B}" dt="2023-04-21T14:30:49.334" v="3690" actId="20577"/>
          <ac:spMkLst>
            <pc:docMk/>
            <pc:sldMk cId="238980763" sldId="849"/>
            <ac:spMk id="3" creationId="{00000000-0000-0000-0000-000000000000}"/>
          </ac:spMkLst>
        </pc:spChg>
        <pc:picChg chg="del">
          <ac:chgData name="Louise Johnstone" userId="d6ac4d2c-f49a-43cb-9a57-1ea1bdc556a1" providerId="ADAL" clId="{08E1E880-DBB7-4E70-A69A-78C63E44E82B}" dt="2023-04-21T13:29:55.472" v="3590" actId="478"/>
          <ac:picMkLst>
            <pc:docMk/>
            <pc:sldMk cId="238980763" sldId="849"/>
            <ac:picMk id="8" creationId="{B0073186-3C5E-4F94-8614-1E2DAA5EAB31}"/>
          </ac:picMkLst>
        </pc:picChg>
        <pc:picChg chg="add mod">
          <ac:chgData name="Louise Johnstone" userId="d6ac4d2c-f49a-43cb-9a57-1ea1bdc556a1" providerId="ADAL" clId="{08E1E880-DBB7-4E70-A69A-78C63E44E82B}" dt="2023-04-21T14:30:24.921" v="3645" actId="1076"/>
          <ac:picMkLst>
            <pc:docMk/>
            <pc:sldMk cId="238980763" sldId="849"/>
            <ac:picMk id="1026" creationId="{1F257533-F452-C04C-435E-EC91BC58607D}"/>
          </ac:picMkLst>
        </pc:picChg>
        <pc:picChg chg="add mod">
          <ac:chgData name="Louise Johnstone" userId="d6ac4d2c-f49a-43cb-9a57-1ea1bdc556a1" providerId="ADAL" clId="{08E1E880-DBB7-4E70-A69A-78C63E44E82B}" dt="2023-04-21T14:30:27.680" v="3647" actId="1076"/>
          <ac:picMkLst>
            <pc:docMk/>
            <pc:sldMk cId="238980763" sldId="849"/>
            <ac:picMk id="1028" creationId="{38878A0A-B564-FB8D-A544-1923E2AB5B02}"/>
          </ac:picMkLst>
        </pc:picChg>
        <pc:picChg chg="add mod">
          <ac:chgData name="Louise Johnstone" userId="d6ac4d2c-f49a-43cb-9a57-1ea1bdc556a1" providerId="ADAL" clId="{08E1E880-DBB7-4E70-A69A-78C63E44E82B}" dt="2023-04-21T14:30:26.212" v="3646" actId="1076"/>
          <ac:picMkLst>
            <pc:docMk/>
            <pc:sldMk cId="238980763" sldId="849"/>
            <ac:picMk id="1030" creationId="{C1CDDE7E-6B00-D115-9FE5-248BE1CBFC1A}"/>
          </ac:picMkLst>
        </pc:picChg>
      </pc:sldChg>
      <pc:sldChg chg="addSp modSp add mod ord">
        <pc:chgData name="Louise Johnstone" userId="d6ac4d2c-f49a-43cb-9a57-1ea1bdc556a1" providerId="ADAL" clId="{08E1E880-DBB7-4E70-A69A-78C63E44E82B}" dt="2023-04-21T14:57:09.662" v="5176" actId="1076"/>
        <pc:sldMkLst>
          <pc:docMk/>
          <pc:sldMk cId="594127837" sldId="850"/>
        </pc:sldMkLst>
        <pc:spChg chg="mod">
          <ac:chgData name="Louise Johnstone" userId="d6ac4d2c-f49a-43cb-9a57-1ea1bdc556a1" providerId="ADAL" clId="{08E1E880-DBB7-4E70-A69A-78C63E44E82B}" dt="2023-04-21T14:56:17.588" v="5164" actId="20577"/>
          <ac:spMkLst>
            <pc:docMk/>
            <pc:sldMk cId="594127837" sldId="850"/>
            <ac:spMk id="3" creationId="{00000000-0000-0000-0000-000000000000}"/>
          </ac:spMkLst>
        </pc:spChg>
        <pc:picChg chg="add mod modCrop">
          <ac:chgData name="Louise Johnstone" userId="d6ac4d2c-f49a-43cb-9a57-1ea1bdc556a1" providerId="ADAL" clId="{08E1E880-DBB7-4E70-A69A-78C63E44E82B}" dt="2023-04-21T14:57:09.662" v="5176" actId="1076"/>
          <ac:picMkLst>
            <pc:docMk/>
            <pc:sldMk cId="594127837" sldId="850"/>
            <ac:picMk id="6" creationId="{0731D813-5FC2-BFEE-0107-4829896204EF}"/>
          </ac:picMkLst>
        </pc:picChg>
        <pc:picChg chg="mod">
          <ac:chgData name="Louise Johnstone" userId="d6ac4d2c-f49a-43cb-9a57-1ea1bdc556a1" providerId="ADAL" clId="{08E1E880-DBB7-4E70-A69A-78C63E44E82B}" dt="2023-04-21T14:57:07.936" v="5175" actId="1076"/>
          <ac:picMkLst>
            <pc:docMk/>
            <pc:sldMk cId="594127837" sldId="850"/>
            <ac:picMk id="1026" creationId="{1F257533-F452-C04C-435E-EC91BC58607D}"/>
          </ac:picMkLst>
        </pc:picChg>
      </pc:sldChg>
      <pc:sldChg chg="addSp delSp modSp add mod">
        <pc:chgData name="Louise Johnstone" userId="d6ac4d2c-f49a-43cb-9a57-1ea1bdc556a1" providerId="ADAL" clId="{08E1E880-DBB7-4E70-A69A-78C63E44E82B}" dt="2023-04-21T14:34:13.351" v="3947" actId="1076"/>
        <pc:sldMkLst>
          <pc:docMk/>
          <pc:sldMk cId="1085815585" sldId="851"/>
        </pc:sldMkLst>
        <pc:spChg chg="mod">
          <ac:chgData name="Louise Johnstone" userId="d6ac4d2c-f49a-43cb-9a57-1ea1bdc556a1" providerId="ADAL" clId="{08E1E880-DBB7-4E70-A69A-78C63E44E82B}" dt="2023-04-21T14:34:09.736" v="3946" actId="6549"/>
          <ac:spMkLst>
            <pc:docMk/>
            <pc:sldMk cId="1085815585" sldId="851"/>
            <ac:spMk id="3" creationId="{00000000-0000-0000-0000-000000000000}"/>
          </ac:spMkLst>
        </pc:spChg>
        <pc:picChg chg="del">
          <ac:chgData name="Louise Johnstone" userId="d6ac4d2c-f49a-43cb-9a57-1ea1bdc556a1" providerId="ADAL" clId="{08E1E880-DBB7-4E70-A69A-78C63E44E82B}" dt="2023-04-21T14:31:49.330" v="3714" actId="478"/>
          <ac:picMkLst>
            <pc:docMk/>
            <pc:sldMk cId="1085815585" sldId="851"/>
            <ac:picMk id="1026" creationId="{1F257533-F452-C04C-435E-EC91BC58607D}"/>
          </ac:picMkLst>
        </pc:picChg>
        <pc:picChg chg="del">
          <ac:chgData name="Louise Johnstone" userId="d6ac4d2c-f49a-43cb-9a57-1ea1bdc556a1" providerId="ADAL" clId="{08E1E880-DBB7-4E70-A69A-78C63E44E82B}" dt="2023-04-21T14:31:49.987" v="3715" actId="478"/>
          <ac:picMkLst>
            <pc:docMk/>
            <pc:sldMk cId="1085815585" sldId="851"/>
            <ac:picMk id="1028" creationId="{38878A0A-B564-FB8D-A544-1923E2AB5B02}"/>
          </ac:picMkLst>
        </pc:picChg>
        <pc:picChg chg="del">
          <ac:chgData name="Louise Johnstone" userId="d6ac4d2c-f49a-43cb-9a57-1ea1bdc556a1" providerId="ADAL" clId="{08E1E880-DBB7-4E70-A69A-78C63E44E82B}" dt="2023-04-21T14:31:50.644" v="3716" actId="478"/>
          <ac:picMkLst>
            <pc:docMk/>
            <pc:sldMk cId="1085815585" sldId="851"/>
            <ac:picMk id="1030" creationId="{C1CDDE7E-6B00-D115-9FE5-248BE1CBFC1A}"/>
          </ac:picMkLst>
        </pc:picChg>
        <pc:picChg chg="add mod">
          <ac:chgData name="Louise Johnstone" userId="d6ac4d2c-f49a-43cb-9a57-1ea1bdc556a1" providerId="ADAL" clId="{08E1E880-DBB7-4E70-A69A-78C63E44E82B}" dt="2023-04-21T14:31:57.472" v="3719" actId="1076"/>
          <ac:picMkLst>
            <pc:docMk/>
            <pc:sldMk cId="1085815585" sldId="851"/>
            <ac:picMk id="2050" creationId="{1981DACF-810B-F38D-AD9F-006151DD7FB1}"/>
          </ac:picMkLst>
        </pc:picChg>
        <pc:picChg chg="add mod">
          <ac:chgData name="Louise Johnstone" userId="d6ac4d2c-f49a-43cb-9a57-1ea1bdc556a1" providerId="ADAL" clId="{08E1E880-DBB7-4E70-A69A-78C63E44E82B}" dt="2023-04-21T14:34:13.351" v="3947" actId="1076"/>
          <ac:picMkLst>
            <pc:docMk/>
            <pc:sldMk cId="1085815585" sldId="851"/>
            <ac:picMk id="2052" creationId="{EFA44A74-7152-C730-4645-8F8E21644BF3}"/>
          </ac:picMkLst>
        </pc:picChg>
      </pc:sldChg>
      <pc:sldChg chg="modSp add mod modNotesTx">
        <pc:chgData name="Louise Johnstone" userId="d6ac4d2c-f49a-43cb-9a57-1ea1bdc556a1" providerId="ADAL" clId="{08E1E880-DBB7-4E70-A69A-78C63E44E82B}" dt="2023-04-21T14:54:00.129" v="5114" actId="1036"/>
        <pc:sldMkLst>
          <pc:docMk/>
          <pc:sldMk cId="3957360451" sldId="852"/>
        </pc:sldMkLst>
        <pc:spChg chg="mod">
          <ac:chgData name="Louise Johnstone" userId="d6ac4d2c-f49a-43cb-9a57-1ea1bdc556a1" providerId="ADAL" clId="{08E1E880-DBB7-4E70-A69A-78C63E44E82B}" dt="2023-04-21T14:44:11.550" v="4257" actId="1076"/>
          <ac:spMkLst>
            <pc:docMk/>
            <pc:sldMk cId="3957360451" sldId="852"/>
            <ac:spMk id="2" creationId="{00000000-0000-0000-0000-000000000000}"/>
          </ac:spMkLst>
        </pc:spChg>
        <pc:spChg chg="mod">
          <ac:chgData name="Louise Johnstone" userId="d6ac4d2c-f49a-43cb-9a57-1ea1bdc556a1" providerId="ADAL" clId="{08E1E880-DBB7-4E70-A69A-78C63E44E82B}" dt="2023-04-21T14:51:32.426" v="5017" actId="20577"/>
          <ac:spMkLst>
            <pc:docMk/>
            <pc:sldMk cId="3957360451" sldId="852"/>
            <ac:spMk id="3" creationId="{00000000-0000-0000-0000-000000000000}"/>
          </ac:spMkLst>
        </pc:spChg>
        <pc:spChg chg="mod">
          <ac:chgData name="Louise Johnstone" userId="d6ac4d2c-f49a-43cb-9a57-1ea1bdc556a1" providerId="ADAL" clId="{08E1E880-DBB7-4E70-A69A-78C63E44E82B}" dt="2023-04-21T14:54:00.129" v="5114" actId="1036"/>
          <ac:spMkLst>
            <pc:docMk/>
            <pc:sldMk cId="3957360451" sldId="852"/>
            <ac:spMk id="23554" creationId="{00000000-0000-0000-0000-000000000000}"/>
          </ac:spMkLst>
        </pc:spChg>
      </pc:sldChg>
      <pc:sldChg chg="delSp modSp add mod modNotesTx">
        <pc:chgData name="Louise Johnstone" userId="d6ac4d2c-f49a-43cb-9a57-1ea1bdc556a1" providerId="ADAL" clId="{08E1E880-DBB7-4E70-A69A-78C63E44E82B}" dt="2023-04-21T15:20:55.895" v="5402" actId="20577"/>
        <pc:sldMkLst>
          <pc:docMk/>
          <pc:sldMk cId="2590977103" sldId="853"/>
        </pc:sldMkLst>
        <pc:spChg chg="mod">
          <ac:chgData name="Louise Johnstone" userId="d6ac4d2c-f49a-43cb-9a57-1ea1bdc556a1" providerId="ADAL" clId="{08E1E880-DBB7-4E70-A69A-78C63E44E82B}" dt="2023-04-21T15:18:47.416" v="5297" actId="21"/>
          <ac:spMkLst>
            <pc:docMk/>
            <pc:sldMk cId="2590977103" sldId="853"/>
            <ac:spMk id="2" creationId="{00000000-0000-0000-0000-000000000000}"/>
          </ac:spMkLst>
        </pc:spChg>
        <pc:spChg chg="mod">
          <ac:chgData name="Louise Johnstone" userId="d6ac4d2c-f49a-43cb-9a57-1ea1bdc556a1" providerId="ADAL" clId="{08E1E880-DBB7-4E70-A69A-78C63E44E82B}" dt="2023-04-21T15:19:34.408" v="5310" actId="20577"/>
          <ac:spMkLst>
            <pc:docMk/>
            <pc:sldMk cId="2590977103" sldId="853"/>
            <ac:spMk id="3" creationId="{00000000-0000-0000-0000-000000000000}"/>
          </ac:spMkLst>
        </pc:spChg>
        <pc:spChg chg="del mod">
          <ac:chgData name="Louise Johnstone" userId="d6ac4d2c-f49a-43cb-9a57-1ea1bdc556a1" providerId="ADAL" clId="{08E1E880-DBB7-4E70-A69A-78C63E44E82B}" dt="2023-04-21T15:18:14.257" v="5289" actId="478"/>
          <ac:spMkLst>
            <pc:docMk/>
            <pc:sldMk cId="2590977103" sldId="853"/>
            <ac:spMk id="5" creationId="{E760426C-8DD9-9C7C-7984-BB75AC878FAB}"/>
          </ac:spMkLst>
        </pc:spChg>
      </pc:sldChg>
      <pc:sldChg chg="modSp add mod modNotesTx">
        <pc:chgData name="Louise Johnstone" userId="d6ac4d2c-f49a-43cb-9a57-1ea1bdc556a1" providerId="ADAL" clId="{08E1E880-DBB7-4E70-A69A-78C63E44E82B}" dt="2023-04-21T15:22:34.705" v="5512" actId="20577"/>
        <pc:sldMkLst>
          <pc:docMk/>
          <pc:sldMk cId="1377831845" sldId="854"/>
        </pc:sldMkLst>
        <pc:spChg chg="mod">
          <ac:chgData name="Louise Johnstone" userId="d6ac4d2c-f49a-43cb-9a57-1ea1bdc556a1" providerId="ADAL" clId="{08E1E880-DBB7-4E70-A69A-78C63E44E82B}" dt="2023-04-21T15:22:34.705" v="5512" actId="20577"/>
          <ac:spMkLst>
            <pc:docMk/>
            <pc:sldMk cId="1377831845" sldId="854"/>
            <ac:spMk id="3" creationId="{00000000-0000-0000-0000-000000000000}"/>
          </ac:spMkLst>
        </pc:spChg>
      </pc:sldChg>
      <pc:sldChg chg="modSp add mod modNotesTx">
        <pc:chgData name="Louise Johnstone" userId="d6ac4d2c-f49a-43cb-9a57-1ea1bdc556a1" providerId="ADAL" clId="{08E1E880-DBB7-4E70-A69A-78C63E44E82B}" dt="2023-04-21T15:32:04.625" v="6179" actId="6549"/>
        <pc:sldMkLst>
          <pc:docMk/>
          <pc:sldMk cId="1024760144" sldId="855"/>
        </pc:sldMkLst>
        <pc:spChg chg="mod">
          <ac:chgData name="Louise Johnstone" userId="d6ac4d2c-f49a-43cb-9a57-1ea1bdc556a1" providerId="ADAL" clId="{08E1E880-DBB7-4E70-A69A-78C63E44E82B}" dt="2023-04-21T15:32:04.625" v="6179" actId="6549"/>
          <ac:spMkLst>
            <pc:docMk/>
            <pc:sldMk cId="1024760144" sldId="855"/>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765BB-6182-4952-BB52-99CC29E34CB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22027583-F795-4BFF-B41E-91E178A70C8A}">
      <dgm:prSet phldrT="[Text]"/>
      <dgm:spPr>
        <a:noFill/>
        <a:ln>
          <a:solidFill>
            <a:srgbClr val="667179"/>
          </a:solidFill>
        </a:ln>
      </dgm:spPr>
      <dgm:t>
        <a:bodyPr/>
        <a:lstStyle/>
        <a:p>
          <a:r>
            <a:rPr lang="en-GB" b="1" dirty="0">
              <a:solidFill>
                <a:srgbClr val="667179"/>
              </a:solidFill>
              <a:latin typeface="Calibri" panose="020F0502020204030204" pitchFamily="34" charset="0"/>
              <a:cs typeface="Calibri" panose="020F0502020204030204" pitchFamily="34" charset="0"/>
            </a:rPr>
            <a:t>Health and wellbeing</a:t>
          </a:r>
        </a:p>
      </dgm:t>
    </dgm:pt>
    <dgm:pt modelId="{93D605DD-9B74-465E-BF8D-C6432D4C4E6D}" type="parTrans" cxnId="{B9B394DA-CAAA-4A12-93A5-CD3A0061C66E}">
      <dgm:prSet/>
      <dgm:spPr/>
      <dgm:t>
        <a:bodyPr/>
        <a:lstStyle/>
        <a:p>
          <a:endParaRPr lang="en-GB">
            <a:solidFill>
              <a:srgbClr val="667179"/>
            </a:solidFill>
          </a:endParaRPr>
        </a:p>
      </dgm:t>
    </dgm:pt>
    <dgm:pt modelId="{0EA1AF0E-F9F1-46E9-8AC4-614E91C30BF6}" type="sibTrans" cxnId="{B9B394DA-CAAA-4A12-93A5-CD3A0061C66E}">
      <dgm:prSet/>
      <dgm:spPr/>
      <dgm:t>
        <a:bodyPr/>
        <a:lstStyle/>
        <a:p>
          <a:endParaRPr lang="en-GB">
            <a:solidFill>
              <a:srgbClr val="667179"/>
            </a:solidFill>
          </a:endParaRPr>
        </a:p>
      </dgm:t>
    </dgm:pt>
    <dgm:pt modelId="{76EB5531-A5AE-43CC-AD3B-33BE960A0DC2}">
      <dgm:prSet phldrT="[Text]" custT="1"/>
      <dgm:spPr>
        <a:noFill/>
        <a:ln>
          <a:solidFill>
            <a:srgbClr val="667179"/>
          </a:solidFill>
        </a:ln>
      </dgm:spPr>
      <dgm:t>
        <a:bodyPr/>
        <a:lstStyle/>
        <a:p>
          <a:r>
            <a:rPr lang="en-GB" sz="1600" b="1" dirty="0">
              <a:solidFill>
                <a:schemeClr val="tx1"/>
              </a:solidFill>
              <a:latin typeface="Calibri" panose="020F0502020204030204" pitchFamily="34" charset="0"/>
              <a:cs typeface="Calibri" panose="020F0502020204030204" pitchFamily="34" charset="0"/>
            </a:rPr>
            <a:t>Protection, safety</a:t>
          </a:r>
        </a:p>
      </dgm:t>
    </dgm:pt>
    <dgm:pt modelId="{ED3D6C03-3CAE-454A-B74C-6B71AA5C696B}" type="parTrans" cxnId="{012B2407-2C2B-468B-81CE-1775337A49D0}">
      <dgm:prSet/>
      <dgm:spPr/>
      <dgm:t>
        <a:bodyPr/>
        <a:lstStyle/>
        <a:p>
          <a:endParaRPr lang="en-GB">
            <a:solidFill>
              <a:srgbClr val="667179"/>
            </a:solidFill>
          </a:endParaRPr>
        </a:p>
      </dgm:t>
    </dgm:pt>
    <dgm:pt modelId="{D0D39985-020A-4ACC-9EEE-3CC1D34B592F}" type="sibTrans" cxnId="{012B2407-2C2B-468B-81CE-1775337A49D0}">
      <dgm:prSet/>
      <dgm:spPr/>
      <dgm:t>
        <a:bodyPr/>
        <a:lstStyle/>
        <a:p>
          <a:endParaRPr lang="en-GB">
            <a:solidFill>
              <a:srgbClr val="667179"/>
            </a:solidFill>
          </a:endParaRPr>
        </a:p>
      </dgm:t>
    </dgm:pt>
    <dgm:pt modelId="{2C99B579-5D7B-4AFD-9812-B9AE5B40C002}">
      <dgm:prSet phldrT="[Text]" custT="1"/>
      <dgm:spPr>
        <a:noFill/>
        <a:ln>
          <a:solidFill>
            <a:srgbClr val="667179"/>
          </a:solidFill>
        </a:ln>
      </dgm:spPr>
      <dgm:t>
        <a:bodyPr/>
        <a:lstStyle/>
        <a:p>
          <a:r>
            <a:rPr lang="en-GB" sz="1600" b="1" dirty="0">
              <a:solidFill>
                <a:schemeClr val="tx1"/>
              </a:solidFill>
              <a:latin typeface="Calibri" panose="020F0502020204030204" pitchFamily="34" charset="0"/>
              <a:cs typeface="Calibri" panose="020F0502020204030204" pitchFamily="34" charset="0"/>
            </a:rPr>
            <a:t>Love, warmth, stability</a:t>
          </a:r>
        </a:p>
      </dgm:t>
    </dgm:pt>
    <dgm:pt modelId="{8426F41B-FE3A-4DF2-9D34-87733F993908}" type="parTrans" cxnId="{8C3C81F2-F9AC-41B5-AD28-42242D99CA42}">
      <dgm:prSet/>
      <dgm:spPr/>
      <dgm:t>
        <a:bodyPr/>
        <a:lstStyle/>
        <a:p>
          <a:endParaRPr lang="en-GB">
            <a:solidFill>
              <a:srgbClr val="667179"/>
            </a:solidFill>
          </a:endParaRPr>
        </a:p>
      </dgm:t>
    </dgm:pt>
    <dgm:pt modelId="{E5EE088F-41BD-4053-9F1C-77B338870AA5}" type="sibTrans" cxnId="{8C3C81F2-F9AC-41B5-AD28-42242D99CA42}">
      <dgm:prSet/>
      <dgm:spPr/>
      <dgm:t>
        <a:bodyPr/>
        <a:lstStyle/>
        <a:p>
          <a:endParaRPr lang="en-GB">
            <a:solidFill>
              <a:srgbClr val="667179"/>
            </a:solidFill>
          </a:endParaRPr>
        </a:p>
      </dgm:t>
    </dgm:pt>
    <dgm:pt modelId="{0935879B-91E5-4F34-9F59-F74E3E6216DC}">
      <dgm:prSet phldrT="[Text]" custT="1"/>
      <dgm:spPr>
        <a:noFill/>
        <a:ln>
          <a:solidFill>
            <a:srgbClr val="667179"/>
          </a:solidFill>
        </a:ln>
      </dgm:spPr>
      <dgm:t>
        <a:bodyPr/>
        <a:lstStyle/>
        <a:p>
          <a:r>
            <a:rPr lang="en-GB" sz="1600" b="1" dirty="0">
              <a:solidFill>
                <a:schemeClr val="tx1"/>
              </a:solidFill>
              <a:latin typeface="Calibri" panose="020F0502020204030204" pitchFamily="34" charset="0"/>
              <a:cs typeface="Calibri" panose="020F0502020204030204" pitchFamily="34" charset="0"/>
            </a:rPr>
            <a:t>Shelter, food, clothing</a:t>
          </a:r>
        </a:p>
      </dgm:t>
    </dgm:pt>
    <dgm:pt modelId="{F88EDFE1-CEFC-4E46-B8A4-AFA87EBFD559}" type="parTrans" cxnId="{1D3FBCBB-CC51-4C7B-ADBD-3AE58CC7943C}">
      <dgm:prSet/>
      <dgm:spPr/>
      <dgm:t>
        <a:bodyPr/>
        <a:lstStyle/>
        <a:p>
          <a:endParaRPr lang="en-GB">
            <a:solidFill>
              <a:srgbClr val="667179"/>
            </a:solidFill>
          </a:endParaRPr>
        </a:p>
      </dgm:t>
    </dgm:pt>
    <dgm:pt modelId="{E1EBB2A1-9775-459B-BCF7-BD8FBE9C0E00}" type="sibTrans" cxnId="{1D3FBCBB-CC51-4C7B-ADBD-3AE58CC7943C}">
      <dgm:prSet/>
      <dgm:spPr/>
      <dgm:t>
        <a:bodyPr/>
        <a:lstStyle/>
        <a:p>
          <a:endParaRPr lang="en-GB">
            <a:solidFill>
              <a:srgbClr val="667179"/>
            </a:solidFill>
          </a:endParaRPr>
        </a:p>
      </dgm:t>
    </dgm:pt>
    <dgm:pt modelId="{F32FDBD9-0A06-42DE-A618-181F0D6A6EBF}">
      <dgm:prSet phldrT="[Text]" custT="1"/>
      <dgm:spPr>
        <a:noFill/>
        <a:ln>
          <a:solidFill>
            <a:srgbClr val="667179"/>
          </a:solidFill>
        </a:ln>
      </dgm:spPr>
      <dgm:t>
        <a:bodyPr/>
        <a:lstStyle/>
        <a:p>
          <a:r>
            <a:rPr lang="en-GB" sz="1600" b="1" dirty="0">
              <a:solidFill>
                <a:schemeClr val="tx1"/>
              </a:solidFill>
              <a:latin typeface="Calibri" panose="020F0502020204030204" pitchFamily="34" charset="0"/>
              <a:cs typeface="Calibri" panose="020F0502020204030204" pitchFamily="34" charset="0"/>
            </a:rPr>
            <a:t>Play, social connections</a:t>
          </a:r>
        </a:p>
      </dgm:t>
    </dgm:pt>
    <dgm:pt modelId="{21A16AAA-FD46-44A0-919C-B838D01FB966}" type="parTrans" cxnId="{1C0A329E-2C6C-4DA0-A15D-2A24252A2187}">
      <dgm:prSet/>
      <dgm:spPr/>
      <dgm:t>
        <a:bodyPr/>
        <a:lstStyle/>
        <a:p>
          <a:endParaRPr lang="en-GB">
            <a:solidFill>
              <a:srgbClr val="667179"/>
            </a:solidFill>
          </a:endParaRPr>
        </a:p>
      </dgm:t>
    </dgm:pt>
    <dgm:pt modelId="{885FB8C9-A368-4AD7-8F6A-3B7301582FC7}" type="sibTrans" cxnId="{1C0A329E-2C6C-4DA0-A15D-2A24252A2187}">
      <dgm:prSet/>
      <dgm:spPr/>
      <dgm:t>
        <a:bodyPr/>
        <a:lstStyle/>
        <a:p>
          <a:endParaRPr lang="en-GB">
            <a:solidFill>
              <a:srgbClr val="667179"/>
            </a:solidFill>
          </a:endParaRPr>
        </a:p>
      </dgm:t>
    </dgm:pt>
    <dgm:pt modelId="{0E039F23-44C3-4AE1-A289-9DA3432B5F7F}">
      <dgm:prSet phldrT="[Text]" custT="1"/>
      <dgm:spPr>
        <a:noFill/>
        <a:ln>
          <a:solidFill>
            <a:srgbClr val="667179"/>
          </a:solidFill>
        </a:ln>
      </dgm:spPr>
      <dgm:t>
        <a:bodyPr/>
        <a:lstStyle/>
        <a:p>
          <a:r>
            <a:rPr lang="en-GB" sz="1600" b="1" dirty="0">
              <a:solidFill>
                <a:schemeClr val="tx1"/>
              </a:solidFill>
              <a:latin typeface="Calibri" panose="020F0502020204030204" pitchFamily="34" charset="0"/>
              <a:cs typeface="Calibri" panose="020F0502020204030204" pitchFamily="34" charset="0"/>
            </a:rPr>
            <a:t>Education, moral guidance</a:t>
          </a:r>
        </a:p>
      </dgm:t>
    </dgm:pt>
    <dgm:pt modelId="{5627ABDC-E285-4EFE-A36D-6E9752607A4C}" type="parTrans" cxnId="{F1FD8278-00B7-46E2-827E-6CEAA3DDDDA7}">
      <dgm:prSet/>
      <dgm:spPr/>
      <dgm:t>
        <a:bodyPr/>
        <a:lstStyle/>
        <a:p>
          <a:endParaRPr lang="en-GB">
            <a:solidFill>
              <a:srgbClr val="667179"/>
            </a:solidFill>
          </a:endParaRPr>
        </a:p>
      </dgm:t>
    </dgm:pt>
    <dgm:pt modelId="{6A33FB07-1AAE-4A0D-BCAB-7CE31DFC1B22}" type="sibTrans" cxnId="{F1FD8278-00B7-46E2-827E-6CEAA3DDDDA7}">
      <dgm:prSet/>
      <dgm:spPr/>
      <dgm:t>
        <a:bodyPr/>
        <a:lstStyle/>
        <a:p>
          <a:endParaRPr lang="en-GB">
            <a:solidFill>
              <a:srgbClr val="667179"/>
            </a:solidFill>
          </a:endParaRPr>
        </a:p>
      </dgm:t>
    </dgm:pt>
    <dgm:pt modelId="{1F5502BA-A79C-4353-B7AD-C4BDD44F0D6D}">
      <dgm:prSet phldrT="[Text]" custT="1"/>
      <dgm:spPr>
        <a:noFill/>
        <a:ln>
          <a:solidFill>
            <a:srgbClr val="667179"/>
          </a:solidFill>
        </a:ln>
      </dgm:spPr>
      <dgm:t>
        <a:bodyPr/>
        <a:lstStyle/>
        <a:p>
          <a:r>
            <a:rPr lang="en-GB" sz="1600" b="1" dirty="0">
              <a:solidFill>
                <a:schemeClr val="tx1"/>
              </a:solidFill>
              <a:latin typeface="Calibri" panose="020F0502020204030204" pitchFamily="34" charset="0"/>
              <a:cs typeface="Calibri" panose="020F0502020204030204" pitchFamily="34" charset="0"/>
            </a:rPr>
            <a:t>Appropriate stimulation</a:t>
          </a:r>
        </a:p>
      </dgm:t>
    </dgm:pt>
    <dgm:pt modelId="{BEDCA4A8-3C32-47B3-AC0D-7B2409946D76}" type="parTrans" cxnId="{22D16C87-B8DE-4AD2-94B9-9F3A4A0F2A6D}">
      <dgm:prSet/>
      <dgm:spPr/>
      <dgm:t>
        <a:bodyPr/>
        <a:lstStyle/>
        <a:p>
          <a:endParaRPr lang="en-GB">
            <a:solidFill>
              <a:srgbClr val="667179"/>
            </a:solidFill>
          </a:endParaRPr>
        </a:p>
      </dgm:t>
    </dgm:pt>
    <dgm:pt modelId="{430DF28A-66C5-42DB-B875-8CAEB35D3D00}" type="sibTrans" cxnId="{22D16C87-B8DE-4AD2-94B9-9F3A4A0F2A6D}">
      <dgm:prSet/>
      <dgm:spPr/>
      <dgm:t>
        <a:bodyPr/>
        <a:lstStyle/>
        <a:p>
          <a:endParaRPr lang="en-GB">
            <a:solidFill>
              <a:srgbClr val="667179"/>
            </a:solidFill>
          </a:endParaRPr>
        </a:p>
      </dgm:t>
    </dgm:pt>
    <dgm:pt modelId="{6B3802B2-85C4-4215-A9BD-EB3EC9BDC650}">
      <dgm:prSet phldrT="[Text]" custT="1"/>
      <dgm:spPr>
        <a:noFill/>
        <a:ln>
          <a:solidFill>
            <a:srgbClr val="667179"/>
          </a:solidFill>
        </a:ln>
      </dgm:spPr>
      <dgm:t>
        <a:bodyPr/>
        <a:lstStyle/>
        <a:p>
          <a:r>
            <a:rPr lang="en-GB" sz="1600" b="1" dirty="0">
              <a:solidFill>
                <a:schemeClr val="tx1"/>
              </a:solidFill>
              <a:latin typeface="Calibri" panose="020F0502020204030204" pitchFamily="34" charset="0"/>
              <a:cs typeface="Calibri" panose="020F0502020204030204" pitchFamily="34" charset="0"/>
            </a:rPr>
            <a:t>Medical treatment</a:t>
          </a:r>
        </a:p>
      </dgm:t>
    </dgm:pt>
    <dgm:pt modelId="{B1923464-C798-45B3-BECA-4BCDD2D57E85}" type="parTrans" cxnId="{0D5F21D0-1269-4CA0-A0D5-CB07851D3650}">
      <dgm:prSet/>
      <dgm:spPr/>
      <dgm:t>
        <a:bodyPr/>
        <a:lstStyle/>
        <a:p>
          <a:endParaRPr lang="en-GB">
            <a:solidFill>
              <a:srgbClr val="667179"/>
            </a:solidFill>
          </a:endParaRPr>
        </a:p>
      </dgm:t>
    </dgm:pt>
    <dgm:pt modelId="{76DF3B6F-6A79-466A-9484-F67C6C00F92F}" type="sibTrans" cxnId="{0D5F21D0-1269-4CA0-A0D5-CB07851D3650}">
      <dgm:prSet/>
      <dgm:spPr/>
      <dgm:t>
        <a:bodyPr/>
        <a:lstStyle/>
        <a:p>
          <a:endParaRPr lang="en-GB">
            <a:solidFill>
              <a:srgbClr val="667179"/>
            </a:solidFill>
          </a:endParaRPr>
        </a:p>
      </dgm:t>
    </dgm:pt>
    <dgm:pt modelId="{C95A4B7F-0132-4508-BF23-18AB79537509}" type="pres">
      <dgm:prSet presAssocID="{8EA765BB-6182-4952-BB52-99CC29E34CBD}" presName="Name0" presStyleCnt="0">
        <dgm:presLayoutVars>
          <dgm:chMax val="1"/>
          <dgm:dir/>
          <dgm:animLvl val="ctr"/>
          <dgm:resizeHandles val="exact"/>
        </dgm:presLayoutVars>
      </dgm:prSet>
      <dgm:spPr/>
    </dgm:pt>
    <dgm:pt modelId="{C75202A7-8133-4737-808F-C59D21CF3983}" type="pres">
      <dgm:prSet presAssocID="{22027583-F795-4BFF-B41E-91E178A70C8A}" presName="centerShape" presStyleLbl="node0" presStyleIdx="0" presStyleCnt="1"/>
      <dgm:spPr/>
    </dgm:pt>
    <dgm:pt modelId="{0E40C114-F3D1-45E0-A0D7-3C020F0E0443}" type="pres">
      <dgm:prSet presAssocID="{76EB5531-A5AE-43CC-AD3B-33BE960A0DC2}" presName="node" presStyleLbl="node1" presStyleIdx="0" presStyleCnt="7">
        <dgm:presLayoutVars>
          <dgm:bulletEnabled val="1"/>
        </dgm:presLayoutVars>
      </dgm:prSet>
      <dgm:spPr/>
    </dgm:pt>
    <dgm:pt modelId="{15144AF8-AED4-476F-A1B7-459FCEB64CBB}" type="pres">
      <dgm:prSet presAssocID="{76EB5531-A5AE-43CC-AD3B-33BE960A0DC2}" presName="dummy" presStyleCnt="0"/>
      <dgm:spPr/>
    </dgm:pt>
    <dgm:pt modelId="{B106AE70-0B49-41DD-B03B-2F2DC4246BDF}" type="pres">
      <dgm:prSet presAssocID="{D0D39985-020A-4ACC-9EEE-3CC1D34B592F}" presName="sibTrans" presStyleLbl="sibTrans2D1" presStyleIdx="0" presStyleCnt="7"/>
      <dgm:spPr/>
    </dgm:pt>
    <dgm:pt modelId="{99F4AEC7-D5A2-4040-B087-ED66260BAC90}" type="pres">
      <dgm:prSet presAssocID="{2C99B579-5D7B-4AFD-9812-B9AE5B40C002}" presName="node" presStyleLbl="node1" presStyleIdx="1" presStyleCnt="7">
        <dgm:presLayoutVars>
          <dgm:bulletEnabled val="1"/>
        </dgm:presLayoutVars>
      </dgm:prSet>
      <dgm:spPr/>
    </dgm:pt>
    <dgm:pt modelId="{645BA9D1-612E-4882-B910-D394D239EE46}" type="pres">
      <dgm:prSet presAssocID="{2C99B579-5D7B-4AFD-9812-B9AE5B40C002}" presName="dummy" presStyleCnt="0"/>
      <dgm:spPr/>
    </dgm:pt>
    <dgm:pt modelId="{5F3AB2B0-7F37-4E5F-91EA-737B33786FD3}" type="pres">
      <dgm:prSet presAssocID="{E5EE088F-41BD-4053-9F1C-77B338870AA5}" presName="sibTrans" presStyleLbl="sibTrans2D1" presStyleIdx="1" presStyleCnt="7"/>
      <dgm:spPr/>
    </dgm:pt>
    <dgm:pt modelId="{B903BBAE-89E2-427F-9312-72886A2FD375}" type="pres">
      <dgm:prSet presAssocID="{0935879B-91E5-4F34-9F59-F74E3E6216DC}" presName="node" presStyleLbl="node1" presStyleIdx="2" presStyleCnt="7">
        <dgm:presLayoutVars>
          <dgm:bulletEnabled val="1"/>
        </dgm:presLayoutVars>
      </dgm:prSet>
      <dgm:spPr/>
    </dgm:pt>
    <dgm:pt modelId="{1058347C-F53A-46D0-BE39-25250EB29F26}" type="pres">
      <dgm:prSet presAssocID="{0935879B-91E5-4F34-9F59-F74E3E6216DC}" presName="dummy" presStyleCnt="0"/>
      <dgm:spPr/>
    </dgm:pt>
    <dgm:pt modelId="{E77AEC93-1334-44A4-9287-14B5C5381C8B}" type="pres">
      <dgm:prSet presAssocID="{E1EBB2A1-9775-459B-BCF7-BD8FBE9C0E00}" presName="sibTrans" presStyleLbl="sibTrans2D1" presStyleIdx="2" presStyleCnt="7"/>
      <dgm:spPr/>
    </dgm:pt>
    <dgm:pt modelId="{C096AD85-986B-408B-BCA9-F61532D7E116}" type="pres">
      <dgm:prSet presAssocID="{F32FDBD9-0A06-42DE-A618-181F0D6A6EBF}" presName="node" presStyleLbl="node1" presStyleIdx="3" presStyleCnt="7">
        <dgm:presLayoutVars>
          <dgm:bulletEnabled val="1"/>
        </dgm:presLayoutVars>
      </dgm:prSet>
      <dgm:spPr/>
    </dgm:pt>
    <dgm:pt modelId="{C54FE5FF-7748-4215-9899-BBA5FF118BE7}" type="pres">
      <dgm:prSet presAssocID="{F32FDBD9-0A06-42DE-A618-181F0D6A6EBF}" presName="dummy" presStyleCnt="0"/>
      <dgm:spPr/>
    </dgm:pt>
    <dgm:pt modelId="{89C6B6DF-2108-4E73-9650-38E596FF16CF}" type="pres">
      <dgm:prSet presAssocID="{885FB8C9-A368-4AD7-8F6A-3B7301582FC7}" presName="sibTrans" presStyleLbl="sibTrans2D1" presStyleIdx="3" presStyleCnt="7"/>
      <dgm:spPr/>
    </dgm:pt>
    <dgm:pt modelId="{C0A7FE1E-8BB7-4DDE-9CBC-0CE4255C0FB1}" type="pres">
      <dgm:prSet presAssocID="{0E039F23-44C3-4AE1-A289-9DA3432B5F7F}" presName="node" presStyleLbl="node1" presStyleIdx="4" presStyleCnt="7">
        <dgm:presLayoutVars>
          <dgm:bulletEnabled val="1"/>
        </dgm:presLayoutVars>
      </dgm:prSet>
      <dgm:spPr/>
    </dgm:pt>
    <dgm:pt modelId="{EBBD26A5-35E2-4F85-8FD0-64C37C8664E9}" type="pres">
      <dgm:prSet presAssocID="{0E039F23-44C3-4AE1-A289-9DA3432B5F7F}" presName="dummy" presStyleCnt="0"/>
      <dgm:spPr/>
    </dgm:pt>
    <dgm:pt modelId="{AD3113FF-1D04-4C8C-9D32-399C603D5365}" type="pres">
      <dgm:prSet presAssocID="{6A33FB07-1AAE-4A0D-BCAB-7CE31DFC1B22}" presName="sibTrans" presStyleLbl="sibTrans2D1" presStyleIdx="4" presStyleCnt="7"/>
      <dgm:spPr/>
    </dgm:pt>
    <dgm:pt modelId="{92A6516E-C167-450C-A7D3-6D105104A60A}" type="pres">
      <dgm:prSet presAssocID="{1F5502BA-A79C-4353-B7AD-C4BDD44F0D6D}" presName="node" presStyleLbl="node1" presStyleIdx="5" presStyleCnt="7" custScaleX="114455" custScaleY="114720">
        <dgm:presLayoutVars>
          <dgm:bulletEnabled val="1"/>
        </dgm:presLayoutVars>
      </dgm:prSet>
      <dgm:spPr/>
    </dgm:pt>
    <dgm:pt modelId="{097ABA22-7CA6-4C22-B689-F85D8EA05E3D}" type="pres">
      <dgm:prSet presAssocID="{1F5502BA-A79C-4353-B7AD-C4BDD44F0D6D}" presName="dummy" presStyleCnt="0"/>
      <dgm:spPr/>
    </dgm:pt>
    <dgm:pt modelId="{583A7ED8-356C-4771-BF14-52CFAD2D37A8}" type="pres">
      <dgm:prSet presAssocID="{430DF28A-66C5-42DB-B875-8CAEB35D3D00}" presName="sibTrans" presStyleLbl="sibTrans2D1" presStyleIdx="5" presStyleCnt="7"/>
      <dgm:spPr/>
    </dgm:pt>
    <dgm:pt modelId="{85FE20CE-DC3E-4E2C-819F-358F2F8643F8}" type="pres">
      <dgm:prSet presAssocID="{6B3802B2-85C4-4215-A9BD-EB3EC9BDC650}" presName="node" presStyleLbl="node1" presStyleIdx="6" presStyleCnt="7">
        <dgm:presLayoutVars>
          <dgm:bulletEnabled val="1"/>
        </dgm:presLayoutVars>
      </dgm:prSet>
      <dgm:spPr/>
    </dgm:pt>
    <dgm:pt modelId="{0E9BB099-27C1-4733-88A4-2199EE9DA8C1}" type="pres">
      <dgm:prSet presAssocID="{6B3802B2-85C4-4215-A9BD-EB3EC9BDC650}" presName="dummy" presStyleCnt="0"/>
      <dgm:spPr/>
    </dgm:pt>
    <dgm:pt modelId="{6B1FBA1C-B801-4B7E-B457-818334562472}" type="pres">
      <dgm:prSet presAssocID="{76DF3B6F-6A79-466A-9484-F67C6C00F92F}" presName="sibTrans" presStyleLbl="sibTrans2D1" presStyleIdx="6" presStyleCnt="7"/>
      <dgm:spPr/>
    </dgm:pt>
  </dgm:ptLst>
  <dgm:cxnLst>
    <dgm:cxn modelId="{012B2407-2C2B-468B-81CE-1775337A49D0}" srcId="{22027583-F795-4BFF-B41E-91E178A70C8A}" destId="{76EB5531-A5AE-43CC-AD3B-33BE960A0DC2}" srcOrd="0" destOrd="0" parTransId="{ED3D6C03-3CAE-454A-B74C-6B71AA5C696B}" sibTransId="{D0D39985-020A-4ACC-9EEE-3CC1D34B592F}"/>
    <dgm:cxn modelId="{6C17C207-F995-4C2E-9F47-3121954586A1}" type="presOf" srcId="{76EB5531-A5AE-43CC-AD3B-33BE960A0DC2}" destId="{0E40C114-F3D1-45E0-A0D7-3C020F0E0443}" srcOrd="0" destOrd="0" presId="urn:microsoft.com/office/officeart/2005/8/layout/radial6"/>
    <dgm:cxn modelId="{DF7F0C13-1DD0-4C22-AD9A-6961BA03362D}" type="presOf" srcId="{0935879B-91E5-4F34-9F59-F74E3E6216DC}" destId="{B903BBAE-89E2-427F-9312-72886A2FD375}" srcOrd="0" destOrd="0" presId="urn:microsoft.com/office/officeart/2005/8/layout/radial6"/>
    <dgm:cxn modelId="{198A271E-8202-490A-8CFB-AC8C935D2D8B}" type="presOf" srcId="{885FB8C9-A368-4AD7-8F6A-3B7301582FC7}" destId="{89C6B6DF-2108-4E73-9650-38E596FF16CF}" srcOrd="0" destOrd="0" presId="urn:microsoft.com/office/officeart/2005/8/layout/radial6"/>
    <dgm:cxn modelId="{8EFC7445-5A6C-47A1-9DBB-6AF63C83AF33}" type="presOf" srcId="{2C99B579-5D7B-4AFD-9812-B9AE5B40C002}" destId="{99F4AEC7-D5A2-4040-B087-ED66260BAC90}" srcOrd="0" destOrd="0" presId="urn:microsoft.com/office/officeart/2005/8/layout/radial6"/>
    <dgm:cxn modelId="{D990C64F-B5F4-4A3D-ABF4-EAF88223FD56}" type="presOf" srcId="{22027583-F795-4BFF-B41E-91E178A70C8A}" destId="{C75202A7-8133-4737-808F-C59D21CF3983}" srcOrd="0" destOrd="0" presId="urn:microsoft.com/office/officeart/2005/8/layout/radial6"/>
    <dgm:cxn modelId="{F163AC72-6E43-4A80-B74F-7419CC6BBB7B}" type="presOf" srcId="{76DF3B6F-6A79-466A-9484-F67C6C00F92F}" destId="{6B1FBA1C-B801-4B7E-B457-818334562472}" srcOrd="0" destOrd="0" presId="urn:microsoft.com/office/officeart/2005/8/layout/radial6"/>
    <dgm:cxn modelId="{4ED50B54-BB34-4F78-89A3-6502C47B97EE}" type="presOf" srcId="{0E039F23-44C3-4AE1-A289-9DA3432B5F7F}" destId="{C0A7FE1E-8BB7-4DDE-9CBC-0CE4255C0FB1}" srcOrd="0" destOrd="0" presId="urn:microsoft.com/office/officeart/2005/8/layout/radial6"/>
    <dgm:cxn modelId="{F1FD8278-00B7-46E2-827E-6CEAA3DDDDA7}" srcId="{22027583-F795-4BFF-B41E-91E178A70C8A}" destId="{0E039F23-44C3-4AE1-A289-9DA3432B5F7F}" srcOrd="4" destOrd="0" parTransId="{5627ABDC-E285-4EFE-A36D-6E9752607A4C}" sibTransId="{6A33FB07-1AAE-4A0D-BCAB-7CE31DFC1B22}"/>
    <dgm:cxn modelId="{22D16C87-B8DE-4AD2-94B9-9F3A4A0F2A6D}" srcId="{22027583-F795-4BFF-B41E-91E178A70C8A}" destId="{1F5502BA-A79C-4353-B7AD-C4BDD44F0D6D}" srcOrd="5" destOrd="0" parTransId="{BEDCA4A8-3C32-47B3-AC0D-7B2409946D76}" sibTransId="{430DF28A-66C5-42DB-B875-8CAEB35D3D00}"/>
    <dgm:cxn modelId="{A4A5E689-8DDA-4C2D-9C24-01C45088AF8F}" type="presOf" srcId="{1F5502BA-A79C-4353-B7AD-C4BDD44F0D6D}" destId="{92A6516E-C167-450C-A7D3-6D105104A60A}" srcOrd="0" destOrd="0" presId="urn:microsoft.com/office/officeart/2005/8/layout/radial6"/>
    <dgm:cxn modelId="{CFEB4A9C-FFE0-4778-8DB7-0B9A239BED94}" type="presOf" srcId="{D0D39985-020A-4ACC-9EEE-3CC1D34B592F}" destId="{B106AE70-0B49-41DD-B03B-2F2DC4246BDF}" srcOrd="0" destOrd="0" presId="urn:microsoft.com/office/officeart/2005/8/layout/radial6"/>
    <dgm:cxn modelId="{1C0A329E-2C6C-4DA0-A15D-2A24252A2187}" srcId="{22027583-F795-4BFF-B41E-91E178A70C8A}" destId="{F32FDBD9-0A06-42DE-A618-181F0D6A6EBF}" srcOrd="3" destOrd="0" parTransId="{21A16AAA-FD46-44A0-919C-B838D01FB966}" sibTransId="{885FB8C9-A368-4AD7-8F6A-3B7301582FC7}"/>
    <dgm:cxn modelId="{CDDF5BA0-007E-4C66-AF12-77E0F12E6697}" type="presOf" srcId="{E1EBB2A1-9775-459B-BCF7-BD8FBE9C0E00}" destId="{E77AEC93-1334-44A4-9287-14B5C5381C8B}" srcOrd="0" destOrd="0" presId="urn:microsoft.com/office/officeart/2005/8/layout/radial6"/>
    <dgm:cxn modelId="{08064FB7-5146-4885-A6EA-8F6FF853B239}" type="presOf" srcId="{8EA765BB-6182-4952-BB52-99CC29E34CBD}" destId="{C95A4B7F-0132-4508-BF23-18AB79537509}" srcOrd="0" destOrd="0" presId="urn:microsoft.com/office/officeart/2005/8/layout/radial6"/>
    <dgm:cxn modelId="{1D3FBCBB-CC51-4C7B-ADBD-3AE58CC7943C}" srcId="{22027583-F795-4BFF-B41E-91E178A70C8A}" destId="{0935879B-91E5-4F34-9F59-F74E3E6216DC}" srcOrd="2" destOrd="0" parTransId="{F88EDFE1-CEFC-4E46-B8A4-AFA87EBFD559}" sibTransId="{E1EBB2A1-9775-459B-BCF7-BD8FBE9C0E00}"/>
    <dgm:cxn modelId="{0D5F21D0-1269-4CA0-A0D5-CB07851D3650}" srcId="{22027583-F795-4BFF-B41E-91E178A70C8A}" destId="{6B3802B2-85C4-4215-A9BD-EB3EC9BDC650}" srcOrd="6" destOrd="0" parTransId="{B1923464-C798-45B3-BECA-4BCDD2D57E85}" sibTransId="{76DF3B6F-6A79-466A-9484-F67C6C00F92F}"/>
    <dgm:cxn modelId="{A4D298D2-B4DE-4B48-B4A3-0414CE939A30}" type="presOf" srcId="{430DF28A-66C5-42DB-B875-8CAEB35D3D00}" destId="{583A7ED8-356C-4771-BF14-52CFAD2D37A8}" srcOrd="0" destOrd="0" presId="urn:microsoft.com/office/officeart/2005/8/layout/radial6"/>
    <dgm:cxn modelId="{2AF033D3-D418-48B9-841C-9CB4424818BA}" type="presOf" srcId="{E5EE088F-41BD-4053-9F1C-77B338870AA5}" destId="{5F3AB2B0-7F37-4E5F-91EA-737B33786FD3}" srcOrd="0" destOrd="0" presId="urn:microsoft.com/office/officeart/2005/8/layout/radial6"/>
    <dgm:cxn modelId="{CA066BD3-4042-4F9E-ADE4-E26FFD996C4B}" type="presOf" srcId="{F32FDBD9-0A06-42DE-A618-181F0D6A6EBF}" destId="{C096AD85-986B-408B-BCA9-F61532D7E116}" srcOrd="0" destOrd="0" presId="urn:microsoft.com/office/officeart/2005/8/layout/radial6"/>
    <dgm:cxn modelId="{B9B394DA-CAAA-4A12-93A5-CD3A0061C66E}" srcId="{8EA765BB-6182-4952-BB52-99CC29E34CBD}" destId="{22027583-F795-4BFF-B41E-91E178A70C8A}" srcOrd="0" destOrd="0" parTransId="{93D605DD-9B74-465E-BF8D-C6432D4C4E6D}" sibTransId="{0EA1AF0E-F9F1-46E9-8AC4-614E91C30BF6}"/>
    <dgm:cxn modelId="{F2EB1DE7-D247-4882-96D2-0B6857DE599A}" type="presOf" srcId="{6B3802B2-85C4-4215-A9BD-EB3EC9BDC650}" destId="{85FE20CE-DC3E-4E2C-819F-358F2F8643F8}" srcOrd="0" destOrd="0" presId="urn:microsoft.com/office/officeart/2005/8/layout/radial6"/>
    <dgm:cxn modelId="{A6674FEA-6C8E-4DAD-9739-7646EB37DFCC}" type="presOf" srcId="{6A33FB07-1AAE-4A0D-BCAB-7CE31DFC1B22}" destId="{AD3113FF-1D04-4C8C-9D32-399C603D5365}" srcOrd="0" destOrd="0" presId="urn:microsoft.com/office/officeart/2005/8/layout/radial6"/>
    <dgm:cxn modelId="{8C3C81F2-F9AC-41B5-AD28-42242D99CA42}" srcId="{22027583-F795-4BFF-B41E-91E178A70C8A}" destId="{2C99B579-5D7B-4AFD-9812-B9AE5B40C002}" srcOrd="1" destOrd="0" parTransId="{8426F41B-FE3A-4DF2-9D34-87733F993908}" sibTransId="{E5EE088F-41BD-4053-9F1C-77B338870AA5}"/>
    <dgm:cxn modelId="{ECFC6026-CFD4-4428-B6FA-380AB27620DF}" type="presParOf" srcId="{C95A4B7F-0132-4508-BF23-18AB79537509}" destId="{C75202A7-8133-4737-808F-C59D21CF3983}" srcOrd="0" destOrd="0" presId="urn:microsoft.com/office/officeart/2005/8/layout/radial6"/>
    <dgm:cxn modelId="{C57ED395-334F-468E-A668-9587EFC119C2}" type="presParOf" srcId="{C95A4B7F-0132-4508-BF23-18AB79537509}" destId="{0E40C114-F3D1-45E0-A0D7-3C020F0E0443}" srcOrd="1" destOrd="0" presId="urn:microsoft.com/office/officeart/2005/8/layout/radial6"/>
    <dgm:cxn modelId="{2254D852-21CD-41BC-86FE-DF46744BC04B}" type="presParOf" srcId="{C95A4B7F-0132-4508-BF23-18AB79537509}" destId="{15144AF8-AED4-476F-A1B7-459FCEB64CBB}" srcOrd="2" destOrd="0" presId="urn:microsoft.com/office/officeart/2005/8/layout/radial6"/>
    <dgm:cxn modelId="{54200668-6CE3-4EA5-B23B-CEEAF9C711B6}" type="presParOf" srcId="{C95A4B7F-0132-4508-BF23-18AB79537509}" destId="{B106AE70-0B49-41DD-B03B-2F2DC4246BDF}" srcOrd="3" destOrd="0" presId="urn:microsoft.com/office/officeart/2005/8/layout/radial6"/>
    <dgm:cxn modelId="{9BF2583C-2329-411F-BC33-281D0DF2293E}" type="presParOf" srcId="{C95A4B7F-0132-4508-BF23-18AB79537509}" destId="{99F4AEC7-D5A2-4040-B087-ED66260BAC90}" srcOrd="4" destOrd="0" presId="urn:microsoft.com/office/officeart/2005/8/layout/radial6"/>
    <dgm:cxn modelId="{A4BEF23D-3DB7-4A74-AF8D-92E9FBDD678F}" type="presParOf" srcId="{C95A4B7F-0132-4508-BF23-18AB79537509}" destId="{645BA9D1-612E-4882-B910-D394D239EE46}" srcOrd="5" destOrd="0" presId="urn:microsoft.com/office/officeart/2005/8/layout/radial6"/>
    <dgm:cxn modelId="{ADB3EB69-557C-4DB0-8292-27530C9D6322}" type="presParOf" srcId="{C95A4B7F-0132-4508-BF23-18AB79537509}" destId="{5F3AB2B0-7F37-4E5F-91EA-737B33786FD3}" srcOrd="6" destOrd="0" presId="urn:microsoft.com/office/officeart/2005/8/layout/radial6"/>
    <dgm:cxn modelId="{DE6C720D-A60C-406A-9A40-6BFA57BC79C1}" type="presParOf" srcId="{C95A4B7F-0132-4508-BF23-18AB79537509}" destId="{B903BBAE-89E2-427F-9312-72886A2FD375}" srcOrd="7" destOrd="0" presId="urn:microsoft.com/office/officeart/2005/8/layout/radial6"/>
    <dgm:cxn modelId="{3BB9A505-5105-4FB2-9799-476E9439B9A4}" type="presParOf" srcId="{C95A4B7F-0132-4508-BF23-18AB79537509}" destId="{1058347C-F53A-46D0-BE39-25250EB29F26}" srcOrd="8" destOrd="0" presId="urn:microsoft.com/office/officeart/2005/8/layout/radial6"/>
    <dgm:cxn modelId="{CB4AFB8A-4CB1-476A-9CB2-E8ACD7C107C3}" type="presParOf" srcId="{C95A4B7F-0132-4508-BF23-18AB79537509}" destId="{E77AEC93-1334-44A4-9287-14B5C5381C8B}" srcOrd="9" destOrd="0" presId="urn:microsoft.com/office/officeart/2005/8/layout/radial6"/>
    <dgm:cxn modelId="{B2AB35A8-D69E-46EE-ABFE-35445F55008E}" type="presParOf" srcId="{C95A4B7F-0132-4508-BF23-18AB79537509}" destId="{C096AD85-986B-408B-BCA9-F61532D7E116}" srcOrd="10" destOrd="0" presId="urn:microsoft.com/office/officeart/2005/8/layout/radial6"/>
    <dgm:cxn modelId="{54FB8FF3-DF6F-411C-A011-DA1F870A2290}" type="presParOf" srcId="{C95A4B7F-0132-4508-BF23-18AB79537509}" destId="{C54FE5FF-7748-4215-9899-BBA5FF118BE7}" srcOrd="11" destOrd="0" presId="urn:microsoft.com/office/officeart/2005/8/layout/radial6"/>
    <dgm:cxn modelId="{F294E14E-0800-4044-A8D8-A1B8A37283F1}" type="presParOf" srcId="{C95A4B7F-0132-4508-BF23-18AB79537509}" destId="{89C6B6DF-2108-4E73-9650-38E596FF16CF}" srcOrd="12" destOrd="0" presId="urn:microsoft.com/office/officeart/2005/8/layout/radial6"/>
    <dgm:cxn modelId="{1BCEA743-4147-46FC-AE02-C9B343359AB5}" type="presParOf" srcId="{C95A4B7F-0132-4508-BF23-18AB79537509}" destId="{C0A7FE1E-8BB7-4DDE-9CBC-0CE4255C0FB1}" srcOrd="13" destOrd="0" presId="urn:microsoft.com/office/officeart/2005/8/layout/radial6"/>
    <dgm:cxn modelId="{E350B14E-B9B6-474B-ADA2-3C9D378AC54A}" type="presParOf" srcId="{C95A4B7F-0132-4508-BF23-18AB79537509}" destId="{EBBD26A5-35E2-4F85-8FD0-64C37C8664E9}" srcOrd="14" destOrd="0" presId="urn:microsoft.com/office/officeart/2005/8/layout/radial6"/>
    <dgm:cxn modelId="{E3A4DD63-C644-45A7-ACF4-79F49587B7A6}" type="presParOf" srcId="{C95A4B7F-0132-4508-BF23-18AB79537509}" destId="{AD3113FF-1D04-4C8C-9D32-399C603D5365}" srcOrd="15" destOrd="0" presId="urn:microsoft.com/office/officeart/2005/8/layout/radial6"/>
    <dgm:cxn modelId="{6E5B8774-CC01-47AE-9B58-FE32194A2D63}" type="presParOf" srcId="{C95A4B7F-0132-4508-BF23-18AB79537509}" destId="{92A6516E-C167-450C-A7D3-6D105104A60A}" srcOrd="16" destOrd="0" presId="urn:microsoft.com/office/officeart/2005/8/layout/radial6"/>
    <dgm:cxn modelId="{9CB00443-0C7D-4BEE-80A6-EA649CD5EDD8}" type="presParOf" srcId="{C95A4B7F-0132-4508-BF23-18AB79537509}" destId="{097ABA22-7CA6-4C22-B689-F85D8EA05E3D}" srcOrd="17" destOrd="0" presId="urn:microsoft.com/office/officeart/2005/8/layout/radial6"/>
    <dgm:cxn modelId="{D02518CF-C833-40D5-B5E2-726FD5AF24FA}" type="presParOf" srcId="{C95A4B7F-0132-4508-BF23-18AB79537509}" destId="{583A7ED8-356C-4771-BF14-52CFAD2D37A8}" srcOrd="18" destOrd="0" presId="urn:microsoft.com/office/officeart/2005/8/layout/radial6"/>
    <dgm:cxn modelId="{5BEB247C-C4DF-43F2-8DB6-B04ED5B68F90}" type="presParOf" srcId="{C95A4B7F-0132-4508-BF23-18AB79537509}" destId="{85FE20CE-DC3E-4E2C-819F-358F2F8643F8}" srcOrd="19" destOrd="0" presId="urn:microsoft.com/office/officeart/2005/8/layout/radial6"/>
    <dgm:cxn modelId="{2916B2FC-0133-4403-8194-C03CD41D498C}" type="presParOf" srcId="{C95A4B7F-0132-4508-BF23-18AB79537509}" destId="{0E9BB099-27C1-4733-88A4-2199EE9DA8C1}" srcOrd="20" destOrd="0" presId="urn:microsoft.com/office/officeart/2005/8/layout/radial6"/>
    <dgm:cxn modelId="{AE407399-0771-4886-A54F-32A9447E02A7}" type="presParOf" srcId="{C95A4B7F-0132-4508-BF23-18AB79537509}" destId="{6B1FBA1C-B801-4B7E-B457-818334562472}" srcOrd="21" destOrd="0" presId="urn:microsoft.com/office/officeart/2005/8/layout/radial6"/>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FBA1C-B801-4B7E-B457-818334562472}">
      <dsp:nvSpPr>
        <dsp:cNvPr id="0" name=""/>
        <dsp:cNvSpPr/>
      </dsp:nvSpPr>
      <dsp:spPr>
        <a:xfrm>
          <a:off x="1234421" y="698265"/>
          <a:ext cx="5531220" cy="5531220"/>
        </a:xfrm>
        <a:prstGeom prst="blockArc">
          <a:avLst>
            <a:gd name="adj1" fmla="val 13114286"/>
            <a:gd name="adj2" fmla="val 16200000"/>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3A7ED8-356C-4771-BF14-52CFAD2D37A8}">
      <dsp:nvSpPr>
        <dsp:cNvPr id="0" name=""/>
        <dsp:cNvSpPr/>
      </dsp:nvSpPr>
      <dsp:spPr>
        <a:xfrm>
          <a:off x="1234421" y="698265"/>
          <a:ext cx="5531220" cy="5531220"/>
        </a:xfrm>
        <a:prstGeom prst="blockArc">
          <a:avLst>
            <a:gd name="adj1" fmla="val 10028571"/>
            <a:gd name="adj2" fmla="val 13114286"/>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3113FF-1D04-4C8C-9D32-399C603D5365}">
      <dsp:nvSpPr>
        <dsp:cNvPr id="0" name=""/>
        <dsp:cNvSpPr/>
      </dsp:nvSpPr>
      <dsp:spPr>
        <a:xfrm>
          <a:off x="1234421" y="698265"/>
          <a:ext cx="5531220" cy="5531220"/>
        </a:xfrm>
        <a:prstGeom prst="blockArc">
          <a:avLst>
            <a:gd name="adj1" fmla="val 6942857"/>
            <a:gd name="adj2" fmla="val 10028571"/>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C6B6DF-2108-4E73-9650-38E596FF16CF}">
      <dsp:nvSpPr>
        <dsp:cNvPr id="0" name=""/>
        <dsp:cNvSpPr/>
      </dsp:nvSpPr>
      <dsp:spPr>
        <a:xfrm>
          <a:off x="1234421" y="698265"/>
          <a:ext cx="5531220" cy="5531220"/>
        </a:xfrm>
        <a:prstGeom prst="blockArc">
          <a:avLst>
            <a:gd name="adj1" fmla="val 3857143"/>
            <a:gd name="adj2" fmla="val 6942857"/>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7AEC93-1334-44A4-9287-14B5C5381C8B}">
      <dsp:nvSpPr>
        <dsp:cNvPr id="0" name=""/>
        <dsp:cNvSpPr/>
      </dsp:nvSpPr>
      <dsp:spPr>
        <a:xfrm>
          <a:off x="1234421" y="698265"/>
          <a:ext cx="5531220" cy="5531220"/>
        </a:xfrm>
        <a:prstGeom prst="blockArc">
          <a:avLst>
            <a:gd name="adj1" fmla="val 771429"/>
            <a:gd name="adj2" fmla="val 3857143"/>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3AB2B0-7F37-4E5F-91EA-737B33786FD3}">
      <dsp:nvSpPr>
        <dsp:cNvPr id="0" name=""/>
        <dsp:cNvSpPr/>
      </dsp:nvSpPr>
      <dsp:spPr>
        <a:xfrm>
          <a:off x="1234421" y="698265"/>
          <a:ext cx="5531220" cy="5531220"/>
        </a:xfrm>
        <a:prstGeom prst="blockArc">
          <a:avLst>
            <a:gd name="adj1" fmla="val 19285714"/>
            <a:gd name="adj2" fmla="val 771429"/>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06AE70-0B49-41DD-B03B-2F2DC4246BDF}">
      <dsp:nvSpPr>
        <dsp:cNvPr id="0" name=""/>
        <dsp:cNvSpPr/>
      </dsp:nvSpPr>
      <dsp:spPr>
        <a:xfrm>
          <a:off x="1234421" y="698265"/>
          <a:ext cx="5531220" cy="5531220"/>
        </a:xfrm>
        <a:prstGeom prst="blockArc">
          <a:avLst>
            <a:gd name="adj1" fmla="val 16200000"/>
            <a:gd name="adj2" fmla="val 19285714"/>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5202A7-8133-4737-808F-C59D21CF3983}">
      <dsp:nvSpPr>
        <dsp:cNvPr id="0" name=""/>
        <dsp:cNvSpPr/>
      </dsp:nvSpPr>
      <dsp:spPr>
        <a:xfrm>
          <a:off x="2928798" y="2392643"/>
          <a:ext cx="2142465" cy="2142465"/>
        </a:xfrm>
        <a:prstGeom prst="ellipse">
          <a:avLst/>
        </a:prstGeom>
        <a:noFill/>
        <a:ln w="25400" cap="flat" cmpd="sng" algn="ctr">
          <a:solidFill>
            <a:srgbClr val="66717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667179"/>
              </a:solidFill>
              <a:latin typeface="Calibri" panose="020F0502020204030204" pitchFamily="34" charset="0"/>
              <a:cs typeface="Calibri" panose="020F0502020204030204" pitchFamily="34" charset="0"/>
            </a:rPr>
            <a:t>Health and wellbeing</a:t>
          </a:r>
        </a:p>
      </dsp:txBody>
      <dsp:txXfrm>
        <a:off x="3242555" y="2706400"/>
        <a:ext cx="1514951" cy="1514951"/>
      </dsp:txXfrm>
    </dsp:sp>
    <dsp:sp modelId="{0E40C114-F3D1-45E0-A0D7-3C020F0E0443}">
      <dsp:nvSpPr>
        <dsp:cNvPr id="0" name=""/>
        <dsp:cNvSpPr/>
      </dsp:nvSpPr>
      <dsp:spPr>
        <a:xfrm>
          <a:off x="3250168" y="2393"/>
          <a:ext cx="1499725" cy="1499725"/>
        </a:xfrm>
        <a:prstGeom prst="ellipse">
          <a:avLst/>
        </a:prstGeom>
        <a:noFill/>
        <a:ln w="25400" cap="flat" cmpd="sng" algn="ctr">
          <a:solidFill>
            <a:srgbClr val="66717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pitchFamily="34" charset="0"/>
              <a:cs typeface="Calibri" panose="020F0502020204030204" pitchFamily="34" charset="0"/>
            </a:rPr>
            <a:t>Protection, safety</a:t>
          </a:r>
        </a:p>
      </dsp:txBody>
      <dsp:txXfrm>
        <a:off x="3469798" y="222023"/>
        <a:ext cx="1060465" cy="1060465"/>
      </dsp:txXfrm>
    </dsp:sp>
    <dsp:sp modelId="{99F4AEC7-D5A2-4040-B087-ED66260BAC90}">
      <dsp:nvSpPr>
        <dsp:cNvPr id="0" name=""/>
        <dsp:cNvSpPr/>
      </dsp:nvSpPr>
      <dsp:spPr>
        <a:xfrm>
          <a:off x="5370198" y="1023345"/>
          <a:ext cx="1499725" cy="1499725"/>
        </a:xfrm>
        <a:prstGeom prst="ellipse">
          <a:avLst/>
        </a:prstGeom>
        <a:noFill/>
        <a:ln w="25400" cap="flat" cmpd="sng" algn="ctr">
          <a:solidFill>
            <a:srgbClr val="66717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pitchFamily="34" charset="0"/>
              <a:cs typeface="Calibri" panose="020F0502020204030204" pitchFamily="34" charset="0"/>
            </a:rPr>
            <a:t>Love, warmth, stability</a:t>
          </a:r>
        </a:p>
      </dsp:txBody>
      <dsp:txXfrm>
        <a:off x="5589828" y="1242975"/>
        <a:ext cx="1060465" cy="1060465"/>
      </dsp:txXfrm>
    </dsp:sp>
    <dsp:sp modelId="{B903BBAE-89E2-427F-9312-72886A2FD375}">
      <dsp:nvSpPr>
        <dsp:cNvPr id="0" name=""/>
        <dsp:cNvSpPr/>
      </dsp:nvSpPr>
      <dsp:spPr>
        <a:xfrm>
          <a:off x="5893802" y="3317405"/>
          <a:ext cx="1499725" cy="1499725"/>
        </a:xfrm>
        <a:prstGeom prst="ellipse">
          <a:avLst/>
        </a:prstGeom>
        <a:noFill/>
        <a:ln w="25400" cap="flat" cmpd="sng" algn="ctr">
          <a:solidFill>
            <a:srgbClr val="66717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pitchFamily="34" charset="0"/>
              <a:cs typeface="Calibri" panose="020F0502020204030204" pitchFamily="34" charset="0"/>
            </a:rPr>
            <a:t>Shelter, food, clothing</a:t>
          </a:r>
        </a:p>
      </dsp:txBody>
      <dsp:txXfrm>
        <a:off x="6113432" y="3537035"/>
        <a:ext cx="1060465" cy="1060465"/>
      </dsp:txXfrm>
    </dsp:sp>
    <dsp:sp modelId="{C096AD85-986B-408B-BCA9-F61532D7E116}">
      <dsp:nvSpPr>
        <dsp:cNvPr id="0" name=""/>
        <dsp:cNvSpPr/>
      </dsp:nvSpPr>
      <dsp:spPr>
        <a:xfrm>
          <a:off x="4426696" y="5157098"/>
          <a:ext cx="1499725" cy="1499725"/>
        </a:xfrm>
        <a:prstGeom prst="ellipse">
          <a:avLst/>
        </a:prstGeom>
        <a:noFill/>
        <a:ln w="25400" cap="flat" cmpd="sng" algn="ctr">
          <a:solidFill>
            <a:srgbClr val="66717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pitchFamily="34" charset="0"/>
              <a:cs typeface="Calibri" panose="020F0502020204030204" pitchFamily="34" charset="0"/>
            </a:rPr>
            <a:t>Play, social connections</a:t>
          </a:r>
        </a:p>
      </dsp:txBody>
      <dsp:txXfrm>
        <a:off x="4646326" y="5376728"/>
        <a:ext cx="1060465" cy="1060465"/>
      </dsp:txXfrm>
    </dsp:sp>
    <dsp:sp modelId="{C0A7FE1E-8BB7-4DDE-9CBC-0CE4255C0FB1}">
      <dsp:nvSpPr>
        <dsp:cNvPr id="0" name=""/>
        <dsp:cNvSpPr/>
      </dsp:nvSpPr>
      <dsp:spPr>
        <a:xfrm>
          <a:off x="2073640" y="5157098"/>
          <a:ext cx="1499725" cy="1499725"/>
        </a:xfrm>
        <a:prstGeom prst="ellipse">
          <a:avLst/>
        </a:prstGeom>
        <a:noFill/>
        <a:ln w="25400" cap="flat" cmpd="sng" algn="ctr">
          <a:solidFill>
            <a:srgbClr val="66717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pitchFamily="34" charset="0"/>
              <a:cs typeface="Calibri" panose="020F0502020204030204" pitchFamily="34" charset="0"/>
            </a:rPr>
            <a:t>Education, moral guidance</a:t>
          </a:r>
        </a:p>
      </dsp:txBody>
      <dsp:txXfrm>
        <a:off x="2293270" y="5376728"/>
        <a:ext cx="1060465" cy="1060465"/>
      </dsp:txXfrm>
    </dsp:sp>
    <dsp:sp modelId="{92A6516E-C167-450C-A7D3-6D105104A60A}">
      <dsp:nvSpPr>
        <dsp:cNvPr id="0" name=""/>
        <dsp:cNvSpPr/>
      </dsp:nvSpPr>
      <dsp:spPr>
        <a:xfrm>
          <a:off x="498141" y="3207025"/>
          <a:ext cx="1716510" cy="1720485"/>
        </a:xfrm>
        <a:prstGeom prst="ellipse">
          <a:avLst/>
        </a:prstGeom>
        <a:noFill/>
        <a:ln w="25400" cap="flat" cmpd="sng" algn="ctr">
          <a:solidFill>
            <a:srgbClr val="66717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pitchFamily="34" charset="0"/>
              <a:cs typeface="Calibri" panose="020F0502020204030204" pitchFamily="34" charset="0"/>
            </a:rPr>
            <a:t>Appropriate stimulation</a:t>
          </a:r>
        </a:p>
      </dsp:txBody>
      <dsp:txXfrm>
        <a:off x="749518" y="3458984"/>
        <a:ext cx="1213756" cy="1216567"/>
      </dsp:txXfrm>
    </dsp:sp>
    <dsp:sp modelId="{85FE20CE-DC3E-4E2C-819F-358F2F8643F8}">
      <dsp:nvSpPr>
        <dsp:cNvPr id="0" name=""/>
        <dsp:cNvSpPr/>
      </dsp:nvSpPr>
      <dsp:spPr>
        <a:xfrm>
          <a:off x="1130138" y="1023345"/>
          <a:ext cx="1499725" cy="1499725"/>
        </a:xfrm>
        <a:prstGeom prst="ellipse">
          <a:avLst/>
        </a:prstGeom>
        <a:noFill/>
        <a:ln w="25400" cap="flat" cmpd="sng" algn="ctr">
          <a:solidFill>
            <a:srgbClr val="66717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pitchFamily="34" charset="0"/>
              <a:cs typeface="Calibri" panose="020F0502020204030204" pitchFamily="34" charset="0"/>
            </a:rPr>
            <a:t>Medical treatment</a:t>
          </a:r>
        </a:p>
      </dsp:txBody>
      <dsp:txXfrm>
        <a:off x="1349768" y="1242975"/>
        <a:ext cx="1060465" cy="106046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ftr" sz="quarter" idx="2"/>
          </p:nvPr>
        </p:nvSpPr>
        <p:spPr bwMode="auto">
          <a:xfrm>
            <a:off x="0" y="9520314"/>
            <a:ext cx="2986309" cy="501575"/>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defRPr sz="1000" b="1">
                <a:latin typeface="Verdana" pitchFamily="34" charset="0"/>
                <a:ea typeface="Verdana" pitchFamily="34" charset="0"/>
                <a:cs typeface="Verdana" pitchFamily="34" charset="0"/>
              </a:defRPr>
            </a:lvl1pPr>
          </a:lstStyle>
          <a:p>
            <a:pPr>
              <a:defRPr/>
            </a:pPr>
            <a:r>
              <a:rPr lang="en-GB" dirty="0"/>
              <a:t>www.rip.org.uk</a:t>
            </a:r>
          </a:p>
        </p:txBody>
      </p:sp>
      <p:pic>
        <p:nvPicPr>
          <p:cNvPr id="8" name="Picture 2" descr="V:\Social Justice\RRC shared\Marketing\brand guidelines\2013\RiP Logos\RiP_core_hi-re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695" y="133915"/>
            <a:ext cx="1177648" cy="49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679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spect="1" noChangeArrowheads="1" noTextEdit="1"/>
          </p:cNvSpPr>
          <p:nvPr>
            <p:ph type="sldImg" idx="2"/>
          </p:nvPr>
        </p:nvSpPr>
        <p:spPr bwMode="auto">
          <a:xfrm>
            <a:off x="1911350" y="666750"/>
            <a:ext cx="2925763" cy="219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533342" y="3024610"/>
            <a:ext cx="5795628" cy="6245719"/>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p>
            <a:pPr lvl="0"/>
            <a:r>
              <a:rPr lang="en-GB" noProof="0" dirty="0"/>
              <a:t>Click to edit Master text styles</a:t>
            </a:r>
          </a:p>
          <a:p>
            <a:pPr lvl="1"/>
            <a:r>
              <a:rPr lang="en-GB" noProof="0" dirty="0"/>
              <a:t>Second level</a:t>
            </a:r>
          </a:p>
        </p:txBody>
      </p:sp>
      <p:sp>
        <p:nvSpPr>
          <p:cNvPr id="9" name="Footer Placeholder 8"/>
          <p:cNvSpPr>
            <a:spLocks noGrp="1"/>
          </p:cNvSpPr>
          <p:nvPr>
            <p:ph type="ftr" sz="quarter" idx="4"/>
          </p:nvPr>
        </p:nvSpPr>
        <p:spPr>
          <a:xfrm>
            <a:off x="0" y="9518710"/>
            <a:ext cx="2986309" cy="501576"/>
          </a:xfrm>
          <a:prstGeom prst="rect">
            <a:avLst/>
          </a:prstGeom>
        </p:spPr>
        <p:txBody>
          <a:bodyPr vert="horz" lIns="92464" tIns="46232" rIns="92464" bIns="46232" rtlCol="0" anchor="b"/>
          <a:lstStyle>
            <a:lvl1pPr algn="l">
              <a:defRPr sz="1000" b="1">
                <a:latin typeface="Verdana" pitchFamily="34" charset="0"/>
                <a:ea typeface="Verdana" pitchFamily="34" charset="0"/>
                <a:cs typeface="Verdana" pitchFamily="34" charset="0"/>
              </a:defRPr>
            </a:lvl1pPr>
          </a:lstStyle>
          <a:p>
            <a:pPr>
              <a:defRPr/>
            </a:pPr>
            <a:r>
              <a:rPr lang="en-GB" dirty="0"/>
              <a:t>www.rip.org.uk</a:t>
            </a:r>
          </a:p>
        </p:txBody>
      </p:sp>
      <p:sp>
        <p:nvSpPr>
          <p:cNvPr id="2" name="Slide Number Placeholder 1"/>
          <p:cNvSpPr>
            <a:spLocks noGrp="1"/>
          </p:cNvSpPr>
          <p:nvPr>
            <p:ph type="sldNum" sz="quarter" idx="5"/>
          </p:nvPr>
        </p:nvSpPr>
        <p:spPr>
          <a:xfrm>
            <a:off x="3901832" y="9518710"/>
            <a:ext cx="2986309" cy="501576"/>
          </a:xfrm>
          <a:prstGeom prst="rect">
            <a:avLst/>
          </a:prstGeom>
        </p:spPr>
        <p:txBody>
          <a:bodyPr vert="horz" lIns="92464" tIns="46232" rIns="92464" bIns="46232" rtlCol="0" anchor="b"/>
          <a:lstStyle>
            <a:lvl1pPr algn="r">
              <a:defRPr sz="1000">
                <a:latin typeface="Verdana" pitchFamily="34" charset="0"/>
                <a:ea typeface="Verdana" pitchFamily="34" charset="0"/>
                <a:cs typeface="Verdana" pitchFamily="34" charset="0"/>
              </a:defRPr>
            </a:lvl1pPr>
          </a:lstStyle>
          <a:p>
            <a:fld id="{4EEF8D38-9D44-4FF1-AA6A-238654B4523E}" type="slidenum">
              <a:rPr lang="en-GB" smtClean="0"/>
              <a:pPr/>
              <a:t>‹#›</a:t>
            </a:fld>
            <a:endParaRPr lang="en-GB" dirty="0"/>
          </a:p>
        </p:txBody>
      </p:sp>
      <p:pic>
        <p:nvPicPr>
          <p:cNvPr id="10" name="Picture 2" descr="V:\Social Justice\RRC shared\Marketing\brand guidelines\2013\RiP Logos\RiP_core_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42" y="139116"/>
            <a:ext cx="1177648" cy="49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3998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ts val="300"/>
      </a:spcAft>
      <a:defRPr sz="1000" kern="1200">
        <a:solidFill>
          <a:schemeClr val="tx1"/>
        </a:solidFill>
        <a:latin typeface="Verdana" pitchFamily="34" charset="0"/>
        <a:ea typeface="Verdana" pitchFamily="34" charset="0"/>
        <a:cs typeface="Verdana" pitchFamily="34" charset="0"/>
      </a:defRPr>
    </a:lvl1pPr>
    <a:lvl2pPr marL="84138" indent="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2pPr>
    <a:lvl3pPr marL="9144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3pPr>
    <a:lvl4pPr marL="13716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4pPr>
    <a:lvl5pPr marL="18288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2587" cy="2192338"/>
          </a:xfrm>
        </p:spPr>
      </p:sp>
      <p:sp>
        <p:nvSpPr>
          <p:cNvPr id="3" name="Notes Placeholder 2"/>
          <p:cNvSpPr>
            <a:spLocks noGrp="1"/>
          </p:cNvSpPr>
          <p:nvPr>
            <p:ph type="body" idx="1"/>
          </p:nvPr>
        </p:nvSpPr>
        <p:spPr/>
        <p:txBody>
          <a:bodyPr/>
          <a:lstStyle/>
          <a:p>
            <a:r>
              <a:rPr lang="en-GB" dirty="0"/>
              <a:t>During</a:t>
            </a:r>
            <a:r>
              <a:rPr lang="en-GB" baseline="0" dirty="0"/>
              <a:t> the session we will do s</a:t>
            </a:r>
            <a:r>
              <a:rPr lang="en-GB" dirty="0"/>
              <a:t>ome personal reflection on our</a:t>
            </a:r>
            <a:r>
              <a:rPr lang="en-GB" baseline="0" dirty="0"/>
              <a:t> individual identity using social graces – use that reflection as context for thinking about anti-oppressive practice as a group.</a:t>
            </a:r>
          </a:p>
          <a:p>
            <a:endParaRPr lang="en-GB" baseline="0" dirty="0"/>
          </a:p>
          <a:p>
            <a:endParaRPr lang="en-GB" dirty="0"/>
          </a:p>
        </p:txBody>
      </p:sp>
      <p:sp>
        <p:nvSpPr>
          <p:cNvPr id="4" name="Footer Placeholder 3"/>
          <p:cNvSpPr>
            <a:spLocks noGrp="1"/>
          </p:cNvSpPr>
          <p:nvPr>
            <p:ph type="ftr" sz="quarter" idx="10"/>
          </p:nvPr>
        </p:nvSpPr>
        <p:spPr/>
        <p:txBody>
          <a:bodyPr/>
          <a:lstStyle/>
          <a:p>
            <a:pPr>
              <a:defRPr/>
            </a:pPr>
            <a:r>
              <a:rPr lang="en-GB" dirty="0"/>
              <a:t>www.rip.org.uk</a:t>
            </a:r>
          </a:p>
        </p:txBody>
      </p:sp>
      <p:sp>
        <p:nvSpPr>
          <p:cNvPr id="5" name="Slide Number Placeholder 4"/>
          <p:cNvSpPr>
            <a:spLocks noGrp="1"/>
          </p:cNvSpPr>
          <p:nvPr>
            <p:ph type="sldNum" sz="quarter" idx="11"/>
          </p:nvPr>
        </p:nvSpPr>
        <p:spPr/>
        <p:txBody>
          <a:bodyPr/>
          <a:lstStyle/>
          <a:p>
            <a:fld id="{4EEF8D38-9D44-4FF1-AA6A-238654B4523E}" type="slidenum">
              <a:rPr lang="en-GB" smtClean="0"/>
              <a:pPr/>
              <a:t>1</a:t>
            </a:fld>
            <a:endParaRPr lang="en-GB" dirty="0"/>
          </a:p>
        </p:txBody>
      </p:sp>
    </p:spTree>
    <p:extLst>
      <p:ext uri="{BB962C8B-B14F-4D97-AF65-F5344CB8AC3E}">
        <p14:creationId xmlns:p14="http://schemas.microsoft.com/office/powerpoint/2010/main" val="309066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10</a:t>
            </a:fld>
            <a:endParaRPr lang="en-GB" dirty="0">
              <a:solidFill>
                <a:srgbClr val="000000"/>
              </a:solidFill>
            </a:endParaRPr>
          </a:p>
        </p:txBody>
      </p:sp>
    </p:spTree>
    <p:extLst>
      <p:ext uri="{BB962C8B-B14F-4D97-AF65-F5344CB8AC3E}">
        <p14:creationId xmlns:p14="http://schemas.microsoft.com/office/powerpoint/2010/main" val="351766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Tx/>
              <a:buNone/>
              <a:tabLst/>
              <a:defRPr/>
            </a:pPr>
            <a:r>
              <a:rPr lang="en-GB" dirty="0"/>
              <a:t>So what we are saying is poverty is not a defining factor here but it is important.</a:t>
            </a:r>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11</a:t>
            </a:fld>
            <a:endParaRPr lang="en-GB" dirty="0">
              <a:solidFill>
                <a:srgbClr val="000000"/>
              </a:solidFill>
            </a:endParaRPr>
          </a:p>
        </p:txBody>
      </p:sp>
    </p:spTree>
    <p:extLst>
      <p:ext uri="{BB962C8B-B14F-4D97-AF65-F5344CB8AC3E}">
        <p14:creationId xmlns:p14="http://schemas.microsoft.com/office/powerpoint/2010/main" val="324599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Tx/>
              <a:buNone/>
              <a:tabLst/>
              <a:defRPr/>
            </a:pPr>
            <a:r>
              <a:rPr lang="en-GB" dirty="0">
                <a:latin typeface="Calibri" panose="020F0502020204030204" pitchFamily="34" charset="0"/>
              </a:rPr>
              <a:t>These interactions are complex and frequently circular. For example, poverty increases the risk of mental ill-health and mental ill-health increases the likelihood of poverty (</a:t>
            </a:r>
            <a:r>
              <a:rPr lang="en-GB" dirty="0" err="1">
                <a:latin typeface="Calibri" panose="020F0502020204030204" pitchFamily="34" charset="0"/>
              </a:rPr>
              <a:t>Bywaters</a:t>
            </a:r>
            <a:r>
              <a:rPr lang="en-GB" dirty="0">
                <a:latin typeface="Calibri" panose="020F0502020204030204" pitchFamily="34" charset="0"/>
              </a:rPr>
              <a:t> et al, 2016; Cooper and Stuart, 2013).</a:t>
            </a:r>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12</a:t>
            </a:fld>
            <a:endParaRPr lang="en-GB" dirty="0">
              <a:solidFill>
                <a:srgbClr val="000000"/>
              </a:solidFill>
            </a:endParaRPr>
          </a:p>
        </p:txBody>
      </p:sp>
    </p:spTree>
    <p:extLst>
      <p:ext uri="{BB962C8B-B14F-4D97-AF65-F5344CB8AC3E}">
        <p14:creationId xmlns:p14="http://schemas.microsoft.com/office/powerpoint/2010/main" val="2665208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Tx/>
              <a:buNone/>
              <a:tabLst/>
              <a:defRPr/>
            </a:pPr>
            <a:r>
              <a:rPr lang="en-GB" dirty="0">
                <a:latin typeface="Calibri" panose="020F0502020204030204" pitchFamily="34" charset="0"/>
              </a:rPr>
              <a:t>These interactions are complex and frequently circular. For example, poverty increases the risk of mental ill-health and mental ill-health increases the likelihood of poverty (</a:t>
            </a:r>
            <a:r>
              <a:rPr lang="en-GB" dirty="0" err="1">
                <a:latin typeface="Calibri" panose="020F0502020204030204" pitchFamily="34" charset="0"/>
              </a:rPr>
              <a:t>Bywaters</a:t>
            </a:r>
            <a:r>
              <a:rPr lang="en-GB" dirty="0">
                <a:latin typeface="Calibri" panose="020F0502020204030204" pitchFamily="34" charset="0"/>
              </a:rPr>
              <a:t> et al, 2016; Cooper and Stuart, 2013).</a:t>
            </a:r>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p14="http://schemas.microsoft.com/office/powerpoint/2010/main" val="2242712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Tx/>
              <a:buNone/>
              <a:tabLst/>
              <a:defRPr/>
            </a:pPr>
            <a:r>
              <a:rPr lang="en-GB" dirty="0"/>
              <a:t>It may be necessary to focus on addressing contextual problems (second bullet point) before it is possible to embark meaningfully on tackling neglect. Need to pick apart what is happening and why – the story again.</a:t>
            </a:r>
          </a:p>
          <a:p>
            <a:pPr marL="0" marR="0" lvl="0" indent="0" algn="l" defTabSz="914400" rtl="0" eaLnBrk="0" fontAlgn="base" latinLnBrk="0" hangingPunct="0">
              <a:lnSpc>
                <a:spcPct val="100000"/>
              </a:lnSpc>
              <a:spcBef>
                <a:spcPct val="30000"/>
              </a:spcBef>
              <a:spcAft>
                <a:spcPts val="300"/>
              </a:spcAft>
              <a:buClrTx/>
              <a:buSzTx/>
              <a:buFontTx/>
              <a:buNone/>
              <a:tabLst/>
              <a:defRPr/>
            </a:pPr>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14</a:t>
            </a:fld>
            <a:endParaRPr lang="en-GB" dirty="0">
              <a:solidFill>
                <a:srgbClr val="000000"/>
              </a:solidFill>
            </a:endParaRPr>
          </a:p>
        </p:txBody>
      </p:sp>
    </p:spTree>
    <p:extLst>
      <p:ext uri="{BB962C8B-B14F-4D97-AF65-F5344CB8AC3E}">
        <p14:creationId xmlns:p14="http://schemas.microsoft.com/office/powerpoint/2010/main" val="266512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Tx/>
              <a:buNone/>
              <a:tabLst/>
              <a:defRPr/>
            </a:pPr>
            <a:r>
              <a:rPr lang="en-GB" dirty="0"/>
              <a:t>Thinking about the perspective or the parent and the experiences of the child – voice of both.</a:t>
            </a:r>
          </a:p>
          <a:p>
            <a:pPr marL="0" marR="0" lvl="0" indent="0" algn="l" defTabSz="914400" rtl="0" eaLnBrk="0" fontAlgn="base" latinLnBrk="0" hangingPunct="0">
              <a:lnSpc>
                <a:spcPct val="100000"/>
              </a:lnSpc>
              <a:spcBef>
                <a:spcPct val="30000"/>
              </a:spcBef>
              <a:spcAft>
                <a:spcPts val="300"/>
              </a:spcAft>
              <a:buClrTx/>
              <a:buSzTx/>
              <a:buFontTx/>
              <a:buNone/>
              <a:tabLst/>
              <a:defRPr/>
            </a:pPr>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15</a:t>
            </a:fld>
            <a:endParaRPr lang="en-GB" dirty="0">
              <a:solidFill>
                <a:srgbClr val="000000"/>
              </a:solidFill>
            </a:endParaRPr>
          </a:p>
        </p:txBody>
      </p:sp>
    </p:spTree>
    <p:extLst>
      <p:ext uri="{BB962C8B-B14F-4D97-AF65-F5344CB8AC3E}">
        <p14:creationId xmlns:p14="http://schemas.microsoft.com/office/powerpoint/2010/main" val="299268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Tx/>
              <a:buNone/>
              <a:tabLst/>
              <a:defRPr/>
            </a:pPr>
            <a:r>
              <a:rPr lang="en-GB" dirty="0"/>
              <a:t>- Developing a collaborative, authentic relationship is key. Meaningful. Modelling here - relational skills and conflict resolution skills.</a:t>
            </a:r>
          </a:p>
          <a:p>
            <a:pPr marL="171450" marR="0" lvl="0" indent="-171450" algn="l" defTabSz="914400" rtl="0" eaLnBrk="0" fontAlgn="base" latinLnBrk="0" hangingPunct="0">
              <a:lnSpc>
                <a:spcPct val="100000"/>
              </a:lnSpc>
              <a:spcBef>
                <a:spcPct val="30000"/>
              </a:spcBef>
              <a:spcAft>
                <a:spcPts val="300"/>
              </a:spcAft>
              <a:buClrTx/>
              <a:buSzTx/>
              <a:buFontTx/>
              <a:buChar char="-"/>
              <a:tabLst/>
              <a:defRPr/>
            </a:pPr>
            <a:r>
              <a:rPr lang="en-GB" dirty="0"/>
              <a:t>This first phase of work should be done in collaboration with other services involved with the family. Safety of the living environment must be maintained.</a:t>
            </a:r>
          </a:p>
          <a:p>
            <a:pPr marL="171450" marR="0" lvl="0" indent="-171450" algn="l" defTabSz="914400" rtl="0" eaLnBrk="0" fontAlgn="base" latinLnBrk="0" hangingPunct="0">
              <a:lnSpc>
                <a:spcPct val="100000"/>
              </a:lnSpc>
              <a:spcBef>
                <a:spcPct val="30000"/>
              </a:spcBef>
              <a:spcAft>
                <a:spcPts val="300"/>
              </a:spcAft>
              <a:buClrTx/>
              <a:buSzTx/>
              <a:buFontTx/>
              <a:buChar char="-"/>
              <a:tabLst/>
              <a:defRPr/>
            </a:pPr>
            <a:r>
              <a:rPr lang="en-GB" dirty="0"/>
              <a:t>Being mindful that parents of neglected children have often been maltreated in their childhood. Their child’s expressions of stress can evoke powerful feelings related to past experiences. Trauma-informed in your approach and aware of attachment (see Danny Taggart video on recurrent care proceedings page)</a:t>
            </a:r>
          </a:p>
          <a:p>
            <a:pPr marL="171450" marR="0" lvl="0" indent="-171450" algn="l" defTabSz="914400" rtl="0" eaLnBrk="0" fontAlgn="base" latinLnBrk="0" hangingPunct="0">
              <a:lnSpc>
                <a:spcPct val="100000"/>
              </a:lnSpc>
              <a:spcBef>
                <a:spcPct val="30000"/>
              </a:spcBef>
              <a:spcAft>
                <a:spcPts val="300"/>
              </a:spcAft>
              <a:buClrTx/>
              <a:buSzTx/>
              <a:buFontTx/>
              <a:buChar char="-"/>
              <a:tabLst/>
              <a:defRPr/>
            </a:pPr>
            <a:r>
              <a:rPr lang="en-GB" dirty="0"/>
              <a:t>Clear objectives, achievable goals, regular monitoring, consistency and longevity of contact is important, but also flexibility if adaptations needed over time. Responses need to address how child neglect is experienced within a family, with each family member recognised in their own right and support thought through.</a:t>
            </a:r>
          </a:p>
          <a:p>
            <a:pPr marL="171450" marR="0" lvl="0" indent="-171450" algn="l" defTabSz="914400" rtl="0" eaLnBrk="0" fontAlgn="base" latinLnBrk="0" hangingPunct="0">
              <a:lnSpc>
                <a:spcPct val="100000"/>
              </a:lnSpc>
              <a:spcBef>
                <a:spcPct val="30000"/>
              </a:spcBef>
              <a:spcAft>
                <a:spcPts val="300"/>
              </a:spcAft>
              <a:buClrTx/>
              <a:buSzTx/>
              <a:buFontTx/>
              <a:buChar char="-"/>
              <a:tabLst/>
              <a:defRPr/>
            </a:pPr>
            <a:r>
              <a:rPr lang="en-GB" dirty="0"/>
              <a:t>Neglectful parents may have poor social skills that make it difficult to maintain relationships and so may have reduced social support network. Behavioural parenting programmes have been successful in building interactional skills, but those with high levels of poverty-related stress and mental health problems derive the least benefit from these.</a:t>
            </a:r>
          </a:p>
          <a:p>
            <a:pPr marL="171450" marR="0" lvl="0" indent="-171450" algn="l" defTabSz="914400" rtl="0" eaLnBrk="0" fontAlgn="base" latinLnBrk="0" hangingPunct="0">
              <a:lnSpc>
                <a:spcPct val="100000"/>
              </a:lnSpc>
              <a:spcBef>
                <a:spcPct val="30000"/>
              </a:spcBef>
              <a:spcAft>
                <a:spcPts val="300"/>
              </a:spcAft>
              <a:buClrTx/>
              <a:buSzTx/>
              <a:buFontTx/>
              <a:buChar char="-"/>
              <a:tabLst/>
              <a:defRPr/>
            </a:pPr>
            <a:endParaRPr lang="en-GB" dirty="0"/>
          </a:p>
          <a:p>
            <a:pPr marL="171450" marR="0" lvl="0" indent="-171450" algn="l" defTabSz="914400" rtl="0" eaLnBrk="0" fontAlgn="base" latinLnBrk="0" hangingPunct="0">
              <a:lnSpc>
                <a:spcPct val="100000"/>
              </a:lnSpc>
              <a:spcBef>
                <a:spcPct val="30000"/>
              </a:spcBef>
              <a:spcAft>
                <a:spcPts val="300"/>
              </a:spcAft>
              <a:buClrTx/>
              <a:buSzTx/>
              <a:buFontTx/>
              <a:buChar char="-"/>
              <a:tabLst/>
              <a:defRPr/>
            </a:pPr>
            <a:endParaRPr lang="en-GB" dirty="0"/>
          </a:p>
          <a:p>
            <a:pPr marL="171450" marR="0" lvl="0" indent="-171450" algn="l" defTabSz="914400" rtl="0" eaLnBrk="0" fontAlgn="base" latinLnBrk="0" hangingPunct="0">
              <a:lnSpc>
                <a:spcPct val="100000"/>
              </a:lnSpc>
              <a:spcBef>
                <a:spcPct val="30000"/>
              </a:spcBef>
              <a:spcAft>
                <a:spcPts val="300"/>
              </a:spcAft>
              <a:buClrTx/>
              <a:buSzTx/>
              <a:buFontTx/>
              <a:buChar char="-"/>
              <a:tabLst/>
              <a:defRPr/>
            </a:pPr>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16</a:t>
            </a:fld>
            <a:endParaRPr lang="en-GB" dirty="0">
              <a:solidFill>
                <a:srgbClr val="000000"/>
              </a:solidFill>
            </a:endParaRPr>
          </a:p>
        </p:txBody>
      </p:sp>
    </p:spTree>
    <p:extLst>
      <p:ext uri="{BB962C8B-B14F-4D97-AF65-F5344CB8AC3E}">
        <p14:creationId xmlns:p14="http://schemas.microsoft.com/office/powerpoint/2010/main" val="6082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p14="http://schemas.microsoft.com/office/powerpoint/2010/main" val="2784367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r>
              <a:rPr lang="en-GB" dirty="0"/>
              <a:t>People may them become </a:t>
            </a:r>
            <a:r>
              <a:rPr lang="en-GB" dirty="0" err="1"/>
              <a:t>labeled</a:t>
            </a:r>
            <a:r>
              <a:rPr lang="en-GB" dirty="0"/>
              <a:t> as resistant / difficult / disengaged and so on.</a:t>
            </a:r>
          </a:p>
          <a:p>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18</a:t>
            </a:fld>
            <a:endParaRPr lang="en-GB" dirty="0">
              <a:solidFill>
                <a:srgbClr val="000000"/>
              </a:solidFill>
            </a:endParaRPr>
          </a:p>
        </p:txBody>
      </p:sp>
    </p:spTree>
    <p:extLst>
      <p:ext uri="{BB962C8B-B14F-4D97-AF65-F5344CB8AC3E}">
        <p14:creationId xmlns:p14="http://schemas.microsoft.com/office/powerpoint/2010/main" val="108010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2587" cy="21923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p:txBody>
          <a:bodyPr/>
          <a:lstStyle/>
          <a:p>
            <a:fld id="{4EEF8D38-9D44-4FF1-AA6A-238654B4523E}" type="slidenum">
              <a:rPr lang="en-GB" smtClean="0">
                <a:solidFill>
                  <a:srgbClr val="000000"/>
                </a:solidFill>
              </a:rPr>
              <a:pPr/>
              <a:t>19</a:t>
            </a:fld>
            <a:endParaRPr lang="en-GB" dirty="0">
              <a:solidFill>
                <a:srgbClr val="000000"/>
              </a:solidFill>
            </a:endParaRPr>
          </a:p>
        </p:txBody>
      </p:sp>
    </p:spTree>
    <p:extLst>
      <p:ext uri="{BB962C8B-B14F-4D97-AF65-F5344CB8AC3E}">
        <p14:creationId xmlns:p14="http://schemas.microsoft.com/office/powerpoint/2010/main" val="3054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638175"/>
            <a:ext cx="3328987" cy="2497138"/>
          </a:xfrm>
        </p:spPr>
      </p:sp>
      <p:sp>
        <p:nvSpPr>
          <p:cNvPr id="3" name="Notes Placeholder 2"/>
          <p:cNvSpPr>
            <a:spLocks noGrp="1"/>
          </p:cNvSpPr>
          <p:nvPr>
            <p:ph type="body" idx="1"/>
          </p:nvPr>
        </p:nvSpPr>
        <p:spPr/>
        <p:txBody>
          <a:bodyPr/>
          <a:lstStyle/>
          <a:p>
            <a:endParaRPr lang="en-GB" altLang="en-US" baseline="0" dirty="0">
              <a:solidFill>
                <a:schemeClr val="tx1"/>
              </a:solidFill>
            </a:endParaRPr>
          </a:p>
        </p:txBody>
      </p:sp>
      <p:sp>
        <p:nvSpPr>
          <p:cNvPr id="4" name="Footer Placeholder 3"/>
          <p:cNvSpPr>
            <a:spLocks noGrp="1"/>
          </p:cNvSpPr>
          <p:nvPr>
            <p:ph type="ftr" sz="quarter" idx="10"/>
          </p:nvPr>
        </p:nvSpPr>
        <p:spPr/>
        <p:txBody>
          <a:bodyPr/>
          <a:lstStyle/>
          <a:p>
            <a:pPr defTabSz="924641">
              <a:defRPr/>
            </a:pPr>
            <a:r>
              <a:rPr lang="en-GB" sz="1000" b="1" dirty="0">
                <a:solidFill>
                  <a:srgbClr val="000000"/>
                </a:solidFill>
                <a:latin typeface="Verdana" pitchFamily="34" charset="0"/>
                <a:ea typeface="Verdana" pitchFamily="34" charset="0"/>
              </a:rPr>
              <a:t>www.rip.org.uk</a:t>
            </a:r>
          </a:p>
        </p:txBody>
      </p:sp>
      <p:sp>
        <p:nvSpPr>
          <p:cNvPr id="5" name="Slide Number Placeholder 4"/>
          <p:cNvSpPr>
            <a:spLocks noGrp="1"/>
          </p:cNvSpPr>
          <p:nvPr>
            <p:ph type="sldNum" sz="quarter" idx="11"/>
          </p:nvPr>
        </p:nvSpPr>
        <p:spPr/>
        <p:txBody>
          <a:bodyPr/>
          <a:lstStyle/>
          <a:p>
            <a:pPr defTabSz="924641">
              <a:defRPr/>
            </a:pPr>
            <a:fld id="{4EEF8D38-9D44-4FF1-AA6A-238654B4523E}" type="slidenum">
              <a:rPr lang="en-GB">
                <a:solidFill>
                  <a:srgbClr val="000000"/>
                </a:solidFill>
              </a:rPr>
              <a:pPr defTabSz="924641">
                <a:defRPr/>
              </a:pPr>
              <a:t>2</a:t>
            </a:fld>
            <a:endParaRPr lang="en-GB" dirty="0">
              <a:solidFill>
                <a:srgbClr val="000000"/>
              </a:solidFill>
            </a:endParaRPr>
          </a:p>
        </p:txBody>
      </p:sp>
    </p:spTree>
    <p:extLst>
      <p:ext uri="{BB962C8B-B14F-4D97-AF65-F5344CB8AC3E}">
        <p14:creationId xmlns:p14="http://schemas.microsoft.com/office/powerpoint/2010/main" val="345132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2197100" y="749300"/>
            <a:ext cx="2614613" cy="1960563"/>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baseline="0" dirty="0">
                <a:solidFill>
                  <a:srgbClr val="000000"/>
                </a:solidFill>
                <a:latin typeface="Lota Grotesque Alt 1" panose="00000500000000000000" pitchFamily="50" charset="0"/>
              </a:rPr>
              <a:t>Neglect, the failure to meet basic needs, is the most common form of child abuse. Neglect can take many forms and the impact of neglect is wide-ranging and can be apparent across the life course.</a:t>
            </a:r>
          </a:p>
          <a:p>
            <a:endParaRPr lang="en-GB" altLang="en-US" sz="1800" b="0" i="0" u="none" strike="noStrike" baseline="0" dirty="0">
              <a:solidFill>
                <a:srgbClr val="000000"/>
              </a:solidFill>
              <a:latin typeface="Lota Grotesque Alt 1" panose="00000500000000000000" pitchFamily="50" charset="0"/>
            </a:endParaRPr>
          </a:p>
          <a:p>
            <a:r>
              <a:rPr lang="en-GB" altLang="en-US" sz="1800" b="0" i="0" u="none" strike="noStrike" baseline="0" dirty="0">
                <a:solidFill>
                  <a:srgbClr val="000000"/>
                </a:solidFill>
                <a:latin typeface="Lota Grotesque Alt 1" panose="00000500000000000000" pitchFamily="50" charset="0"/>
              </a:rPr>
              <a:t>From video 1</a:t>
            </a:r>
          </a:p>
          <a:p>
            <a:r>
              <a:rPr lang="en-GB" altLang="en-US" sz="1800" b="0" i="0" u="none" strike="noStrike" baseline="0" dirty="0">
                <a:solidFill>
                  <a:srgbClr val="000000"/>
                </a:solidFill>
                <a:latin typeface="Lota Grotesque Alt 1" panose="00000500000000000000" pitchFamily="50" charset="0"/>
              </a:rPr>
              <a:t>Protection and safety; love, warmth, stability; shelter, food, clothing; play and social connection; education and moral guidance; appropriate stimulation; medical treatment.</a:t>
            </a:r>
          </a:p>
          <a:p>
            <a:endParaRPr lang="en-GB" altLang="en-US" sz="900" dirty="0">
              <a:latin typeface="Arial" panose="020B0604020202020204" pitchFamily="34" charset="0"/>
            </a:endParaRPr>
          </a:p>
        </p:txBody>
      </p:sp>
      <p:sp>
        <p:nvSpPr>
          <p:cNvPr id="245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1140" indent="-272898">
              <a:spcBef>
                <a:spcPct val="30000"/>
              </a:spcBef>
              <a:defRPr sz="1200">
                <a:solidFill>
                  <a:schemeClr val="tx1"/>
                </a:solidFill>
                <a:latin typeface="Arial" panose="020B0604020202020204" pitchFamily="34" charset="0"/>
              </a:defRPr>
            </a:lvl2pPr>
            <a:lvl3pPr marL="1096407" indent="-218318">
              <a:spcBef>
                <a:spcPct val="30000"/>
              </a:spcBef>
              <a:defRPr sz="1200">
                <a:solidFill>
                  <a:schemeClr val="tx1"/>
                </a:solidFill>
                <a:latin typeface="Arial" panose="020B0604020202020204" pitchFamily="34" charset="0"/>
              </a:defRPr>
            </a:lvl3pPr>
            <a:lvl4pPr marL="1534648" indent="-218318">
              <a:spcBef>
                <a:spcPct val="30000"/>
              </a:spcBef>
              <a:defRPr sz="1200">
                <a:solidFill>
                  <a:schemeClr val="tx1"/>
                </a:solidFill>
                <a:latin typeface="Arial" panose="020B0604020202020204" pitchFamily="34" charset="0"/>
              </a:defRPr>
            </a:lvl4pPr>
            <a:lvl5pPr marL="1972890" indent="-218318">
              <a:spcBef>
                <a:spcPct val="30000"/>
              </a:spcBef>
              <a:defRPr sz="1200">
                <a:solidFill>
                  <a:schemeClr val="tx1"/>
                </a:solidFill>
                <a:latin typeface="Arial" panose="020B0604020202020204" pitchFamily="34" charset="0"/>
              </a:defRPr>
            </a:lvl5pPr>
            <a:lvl6pPr marL="2435210" indent="-218318" eaLnBrk="0" fontAlgn="base" hangingPunct="0">
              <a:spcBef>
                <a:spcPct val="30000"/>
              </a:spcBef>
              <a:spcAft>
                <a:spcPct val="0"/>
              </a:spcAft>
              <a:defRPr sz="1200">
                <a:solidFill>
                  <a:schemeClr val="tx1"/>
                </a:solidFill>
                <a:latin typeface="Arial" panose="020B0604020202020204" pitchFamily="34" charset="0"/>
              </a:defRPr>
            </a:lvl6pPr>
            <a:lvl7pPr marL="2897531" indent="-218318" eaLnBrk="0" fontAlgn="base" hangingPunct="0">
              <a:spcBef>
                <a:spcPct val="30000"/>
              </a:spcBef>
              <a:spcAft>
                <a:spcPct val="0"/>
              </a:spcAft>
              <a:defRPr sz="1200">
                <a:solidFill>
                  <a:schemeClr val="tx1"/>
                </a:solidFill>
                <a:latin typeface="Arial" panose="020B0604020202020204" pitchFamily="34" charset="0"/>
              </a:defRPr>
            </a:lvl7pPr>
            <a:lvl8pPr marL="3359852" indent="-218318" eaLnBrk="0" fontAlgn="base" hangingPunct="0">
              <a:spcBef>
                <a:spcPct val="30000"/>
              </a:spcBef>
              <a:spcAft>
                <a:spcPct val="0"/>
              </a:spcAft>
              <a:defRPr sz="1200">
                <a:solidFill>
                  <a:schemeClr val="tx1"/>
                </a:solidFill>
                <a:latin typeface="Arial" panose="020B0604020202020204" pitchFamily="34" charset="0"/>
              </a:defRPr>
            </a:lvl8pPr>
            <a:lvl9pPr marL="3822172" indent="-2183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t>www.ripfa.org.uk</a:t>
            </a:r>
          </a:p>
        </p:txBody>
      </p:sp>
      <p:sp>
        <p:nvSpPr>
          <p:cNvPr id="24581" name="Slide Number Placeholder 4"/>
          <p:cNvSpPr>
            <a:spLocks noGrp="1"/>
          </p:cNvSpPr>
          <p:nvPr>
            <p:ph type="sldNum" sz="quarter" idx="5"/>
          </p:nvPr>
        </p:nvSpPr>
        <p:spPr>
          <a:xfrm>
            <a:off x="3876826" y="9170496"/>
            <a:ext cx="2966260" cy="4844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1140" indent="-272898">
              <a:spcBef>
                <a:spcPct val="30000"/>
              </a:spcBef>
              <a:defRPr sz="1200">
                <a:solidFill>
                  <a:schemeClr val="tx1"/>
                </a:solidFill>
                <a:latin typeface="Arial" panose="020B0604020202020204" pitchFamily="34" charset="0"/>
              </a:defRPr>
            </a:lvl2pPr>
            <a:lvl3pPr marL="1096407" indent="-218318">
              <a:spcBef>
                <a:spcPct val="30000"/>
              </a:spcBef>
              <a:defRPr sz="1200">
                <a:solidFill>
                  <a:schemeClr val="tx1"/>
                </a:solidFill>
                <a:latin typeface="Arial" panose="020B0604020202020204" pitchFamily="34" charset="0"/>
              </a:defRPr>
            </a:lvl3pPr>
            <a:lvl4pPr marL="1534648" indent="-218318">
              <a:spcBef>
                <a:spcPct val="30000"/>
              </a:spcBef>
              <a:defRPr sz="1200">
                <a:solidFill>
                  <a:schemeClr val="tx1"/>
                </a:solidFill>
                <a:latin typeface="Arial" panose="020B0604020202020204" pitchFamily="34" charset="0"/>
              </a:defRPr>
            </a:lvl4pPr>
            <a:lvl5pPr marL="1972890" indent="-218318">
              <a:spcBef>
                <a:spcPct val="30000"/>
              </a:spcBef>
              <a:defRPr sz="1200">
                <a:solidFill>
                  <a:schemeClr val="tx1"/>
                </a:solidFill>
                <a:latin typeface="Arial" panose="020B0604020202020204" pitchFamily="34" charset="0"/>
              </a:defRPr>
            </a:lvl5pPr>
            <a:lvl6pPr marL="2435210" indent="-218318" eaLnBrk="0" fontAlgn="base" hangingPunct="0">
              <a:spcBef>
                <a:spcPct val="30000"/>
              </a:spcBef>
              <a:spcAft>
                <a:spcPct val="0"/>
              </a:spcAft>
              <a:defRPr sz="1200">
                <a:solidFill>
                  <a:schemeClr val="tx1"/>
                </a:solidFill>
                <a:latin typeface="Arial" panose="020B0604020202020204" pitchFamily="34" charset="0"/>
              </a:defRPr>
            </a:lvl6pPr>
            <a:lvl7pPr marL="2897531" indent="-218318" eaLnBrk="0" fontAlgn="base" hangingPunct="0">
              <a:spcBef>
                <a:spcPct val="30000"/>
              </a:spcBef>
              <a:spcAft>
                <a:spcPct val="0"/>
              </a:spcAft>
              <a:defRPr sz="1200">
                <a:solidFill>
                  <a:schemeClr val="tx1"/>
                </a:solidFill>
                <a:latin typeface="Arial" panose="020B0604020202020204" pitchFamily="34" charset="0"/>
              </a:defRPr>
            </a:lvl7pPr>
            <a:lvl8pPr marL="3359852" indent="-218318" eaLnBrk="0" fontAlgn="base" hangingPunct="0">
              <a:spcBef>
                <a:spcPct val="30000"/>
              </a:spcBef>
              <a:spcAft>
                <a:spcPct val="0"/>
              </a:spcAft>
              <a:defRPr sz="1200">
                <a:solidFill>
                  <a:schemeClr val="tx1"/>
                </a:solidFill>
                <a:latin typeface="Arial" panose="020B0604020202020204" pitchFamily="34" charset="0"/>
              </a:defRPr>
            </a:lvl8pPr>
            <a:lvl9pPr marL="3822172" indent="-2183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038B5B-18D0-4DDA-AFE5-E6383BEC68E4}" type="slidenum">
              <a:rPr lang="en-GB" altLang="en-US" smtClean="0"/>
              <a:pPr>
                <a:spcBef>
                  <a:spcPct val="0"/>
                </a:spcBef>
              </a:pPr>
              <a:t>3</a:t>
            </a:fld>
            <a:endParaRPr lang="en-GB" altLang="en-US"/>
          </a:p>
        </p:txBody>
      </p:sp>
    </p:spTree>
    <p:extLst>
      <p:ext uri="{BB962C8B-B14F-4D97-AF65-F5344CB8AC3E}">
        <p14:creationId xmlns:p14="http://schemas.microsoft.com/office/powerpoint/2010/main" val="12745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2197100" y="749300"/>
            <a:ext cx="2614613" cy="1960563"/>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baseline="0" dirty="0">
                <a:solidFill>
                  <a:srgbClr val="000000"/>
                </a:solidFill>
                <a:latin typeface="Lota Grotesque Alt 1" panose="00000500000000000000" pitchFamily="50" charset="0"/>
              </a:rPr>
              <a:t>Neglect, the failure to meet basic needs, is the most common form of child abuse. Neglect can take many forms and the impact of neglect is wide-ranging and can be apparent across the life course.</a:t>
            </a:r>
          </a:p>
          <a:p>
            <a:endParaRPr lang="en-GB" altLang="en-US" sz="1800" b="0" i="0" u="none" strike="noStrike" baseline="0" dirty="0">
              <a:solidFill>
                <a:srgbClr val="000000"/>
              </a:solidFill>
              <a:latin typeface="Lota Grotesque Alt 1" panose="00000500000000000000" pitchFamily="50" charset="0"/>
            </a:endParaRPr>
          </a:p>
          <a:p>
            <a:r>
              <a:rPr lang="en-GB" altLang="en-US" sz="1800" b="0" i="0" u="none" strike="noStrike" baseline="0" dirty="0">
                <a:solidFill>
                  <a:srgbClr val="000000"/>
                </a:solidFill>
                <a:latin typeface="Lota Grotesque Alt 1" panose="00000500000000000000" pitchFamily="50" charset="0"/>
              </a:rPr>
              <a:t>From video 1</a:t>
            </a:r>
          </a:p>
          <a:p>
            <a:r>
              <a:rPr lang="en-GB" altLang="en-US" sz="1800" b="0" i="0" u="none" strike="noStrike" baseline="0" dirty="0">
                <a:solidFill>
                  <a:srgbClr val="000000"/>
                </a:solidFill>
                <a:latin typeface="Lota Grotesque Alt 1" panose="00000500000000000000" pitchFamily="50" charset="0"/>
              </a:rPr>
              <a:t>Protection and safety; love, warmth, stability; shelter, food, clothing; play and social connection; education and moral guidance; appropriate stimulation; medical treatment.</a:t>
            </a:r>
          </a:p>
          <a:p>
            <a:endParaRPr lang="en-GB" altLang="en-US" sz="900" dirty="0">
              <a:latin typeface="Arial" panose="020B0604020202020204" pitchFamily="34" charset="0"/>
            </a:endParaRPr>
          </a:p>
        </p:txBody>
      </p:sp>
      <p:sp>
        <p:nvSpPr>
          <p:cNvPr id="245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1140" indent="-272898">
              <a:spcBef>
                <a:spcPct val="30000"/>
              </a:spcBef>
              <a:defRPr sz="1200">
                <a:solidFill>
                  <a:schemeClr val="tx1"/>
                </a:solidFill>
                <a:latin typeface="Arial" panose="020B0604020202020204" pitchFamily="34" charset="0"/>
              </a:defRPr>
            </a:lvl2pPr>
            <a:lvl3pPr marL="1096407" indent="-218318">
              <a:spcBef>
                <a:spcPct val="30000"/>
              </a:spcBef>
              <a:defRPr sz="1200">
                <a:solidFill>
                  <a:schemeClr val="tx1"/>
                </a:solidFill>
                <a:latin typeface="Arial" panose="020B0604020202020204" pitchFamily="34" charset="0"/>
              </a:defRPr>
            </a:lvl3pPr>
            <a:lvl4pPr marL="1534648" indent="-218318">
              <a:spcBef>
                <a:spcPct val="30000"/>
              </a:spcBef>
              <a:defRPr sz="1200">
                <a:solidFill>
                  <a:schemeClr val="tx1"/>
                </a:solidFill>
                <a:latin typeface="Arial" panose="020B0604020202020204" pitchFamily="34" charset="0"/>
              </a:defRPr>
            </a:lvl4pPr>
            <a:lvl5pPr marL="1972890" indent="-218318">
              <a:spcBef>
                <a:spcPct val="30000"/>
              </a:spcBef>
              <a:defRPr sz="1200">
                <a:solidFill>
                  <a:schemeClr val="tx1"/>
                </a:solidFill>
                <a:latin typeface="Arial" panose="020B0604020202020204" pitchFamily="34" charset="0"/>
              </a:defRPr>
            </a:lvl5pPr>
            <a:lvl6pPr marL="2435210" indent="-218318" eaLnBrk="0" fontAlgn="base" hangingPunct="0">
              <a:spcBef>
                <a:spcPct val="30000"/>
              </a:spcBef>
              <a:spcAft>
                <a:spcPct val="0"/>
              </a:spcAft>
              <a:defRPr sz="1200">
                <a:solidFill>
                  <a:schemeClr val="tx1"/>
                </a:solidFill>
                <a:latin typeface="Arial" panose="020B0604020202020204" pitchFamily="34" charset="0"/>
              </a:defRPr>
            </a:lvl6pPr>
            <a:lvl7pPr marL="2897531" indent="-218318" eaLnBrk="0" fontAlgn="base" hangingPunct="0">
              <a:spcBef>
                <a:spcPct val="30000"/>
              </a:spcBef>
              <a:spcAft>
                <a:spcPct val="0"/>
              </a:spcAft>
              <a:defRPr sz="1200">
                <a:solidFill>
                  <a:schemeClr val="tx1"/>
                </a:solidFill>
                <a:latin typeface="Arial" panose="020B0604020202020204" pitchFamily="34" charset="0"/>
              </a:defRPr>
            </a:lvl7pPr>
            <a:lvl8pPr marL="3359852" indent="-218318" eaLnBrk="0" fontAlgn="base" hangingPunct="0">
              <a:spcBef>
                <a:spcPct val="30000"/>
              </a:spcBef>
              <a:spcAft>
                <a:spcPct val="0"/>
              </a:spcAft>
              <a:defRPr sz="1200">
                <a:solidFill>
                  <a:schemeClr val="tx1"/>
                </a:solidFill>
                <a:latin typeface="Arial" panose="020B0604020202020204" pitchFamily="34" charset="0"/>
              </a:defRPr>
            </a:lvl8pPr>
            <a:lvl9pPr marL="3822172" indent="-2183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t>www.ripfa.org.uk</a:t>
            </a:r>
          </a:p>
        </p:txBody>
      </p:sp>
      <p:sp>
        <p:nvSpPr>
          <p:cNvPr id="24581" name="Slide Number Placeholder 4"/>
          <p:cNvSpPr>
            <a:spLocks noGrp="1"/>
          </p:cNvSpPr>
          <p:nvPr>
            <p:ph type="sldNum" sz="quarter" idx="5"/>
          </p:nvPr>
        </p:nvSpPr>
        <p:spPr>
          <a:xfrm>
            <a:off x="3876826" y="9170496"/>
            <a:ext cx="2966260" cy="4844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1140" indent="-272898">
              <a:spcBef>
                <a:spcPct val="30000"/>
              </a:spcBef>
              <a:defRPr sz="1200">
                <a:solidFill>
                  <a:schemeClr val="tx1"/>
                </a:solidFill>
                <a:latin typeface="Arial" panose="020B0604020202020204" pitchFamily="34" charset="0"/>
              </a:defRPr>
            </a:lvl2pPr>
            <a:lvl3pPr marL="1096407" indent="-218318">
              <a:spcBef>
                <a:spcPct val="30000"/>
              </a:spcBef>
              <a:defRPr sz="1200">
                <a:solidFill>
                  <a:schemeClr val="tx1"/>
                </a:solidFill>
                <a:latin typeface="Arial" panose="020B0604020202020204" pitchFamily="34" charset="0"/>
              </a:defRPr>
            </a:lvl3pPr>
            <a:lvl4pPr marL="1534648" indent="-218318">
              <a:spcBef>
                <a:spcPct val="30000"/>
              </a:spcBef>
              <a:defRPr sz="1200">
                <a:solidFill>
                  <a:schemeClr val="tx1"/>
                </a:solidFill>
                <a:latin typeface="Arial" panose="020B0604020202020204" pitchFamily="34" charset="0"/>
              </a:defRPr>
            </a:lvl4pPr>
            <a:lvl5pPr marL="1972890" indent="-218318">
              <a:spcBef>
                <a:spcPct val="30000"/>
              </a:spcBef>
              <a:defRPr sz="1200">
                <a:solidFill>
                  <a:schemeClr val="tx1"/>
                </a:solidFill>
                <a:latin typeface="Arial" panose="020B0604020202020204" pitchFamily="34" charset="0"/>
              </a:defRPr>
            </a:lvl5pPr>
            <a:lvl6pPr marL="2435210" indent="-218318" eaLnBrk="0" fontAlgn="base" hangingPunct="0">
              <a:spcBef>
                <a:spcPct val="30000"/>
              </a:spcBef>
              <a:spcAft>
                <a:spcPct val="0"/>
              </a:spcAft>
              <a:defRPr sz="1200">
                <a:solidFill>
                  <a:schemeClr val="tx1"/>
                </a:solidFill>
                <a:latin typeface="Arial" panose="020B0604020202020204" pitchFamily="34" charset="0"/>
              </a:defRPr>
            </a:lvl6pPr>
            <a:lvl7pPr marL="2897531" indent="-218318" eaLnBrk="0" fontAlgn="base" hangingPunct="0">
              <a:spcBef>
                <a:spcPct val="30000"/>
              </a:spcBef>
              <a:spcAft>
                <a:spcPct val="0"/>
              </a:spcAft>
              <a:defRPr sz="1200">
                <a:solidFill>
                  <a:schemeClr val="tx1"/>
                </a:solidFill>
                <a:latin typeface="Arial" panose="020B0604020202020204" pitchFamily="34" charset="0"/>
              </a:defRPr>
            </a:lvl7pPr>
            <a:lvl8pPr marL="3359852" indent="-218318" eaLnBrk="0" fontAlgn="base" hangingPunct="0">
              <a:spcBef>
                <a:spcPct val="30000"/>
              </a:spcBef>
              <a:spcAft>
                <a:spcPct val="0"/>
              </a:spcAft>
              <a:defRPr sz="1200">
                <a:solidFill>
                  <a:schemeClr val="tx1"/>
                </a:solidFill>
                <a:latin typeface="Arial" panose="020B0604020202020204" pitchFamily="34" charset="0"/>
              </a:defRPr>
            </a:lvl8pPr>
            <a:lvl9pPr marL="3822172" indent="-2183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038B5B-18D0-4DDA-AFE5-E6383BEC68E4}" type="slidenum">
              <a:rPr lang="en-GB" altLang="en-US" smtClean="0"/>
              <a:pPr>
                <a:spcBef>
                  <a:spcPct val="0"/>
                </a:spcBef>
              </a:pPr>
              <a:t>4</a:t>
            </a:fld>
            <a:endParaRPr lang="en-GB" altLang="en-US"/>
          </a:p>
        </p:txBody>
      </p:sp>
    </p:spTree>
    <p:extLst>
      <p:ext uri="{BB962C8B-B14F-4D97-AF65-F5344CB8AC3E}">
        <p14:creationId xmlns:p14="http://schemas.microsoft.com/office/powerpoint/2010/main" val="390292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2197100" y="749300"/>
            <a:ext cx="2614613" cy="1960563"/>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0" i="0" dirty="0" err="1">
                <a:solidFill>
                  <a:srgbClr val="201B1A"/>
                </a:solidFill>
                <a:effectLst/>
                <a:latin typeface="Lotaregular"/>
              </a:rPr>
              <a:t>Kyriacou</a:t>
            </a:r>
            <a:r>
              <a:rPr lang="en-GB" sz="1600" b="0" i="0" dirty="0">
                <a:solidFill>
                  <a:srgbClr val="201B1A"/>
                </a:solidFill>
                <a:effectLst/>
                <a:latin typeface="Lotaregular"/>
              </a:rPr>
              <a:t> S &amp; Nicholl E. (2019). </a:t>
            </a:r>
            <a:r>
              <a:rPr lang="en-GB" sz="1600" b="0" i="1" dirty="0">
                <a:solidFill>
                  <a:srgbClr val="201B1A"/>
                </a:solidFill>
                <a:effectLst/>
                <a:latin typeface="Lotaregular"/>
              </a:rPr>
              <a:t>Scaling up the Graded Care Profile 2 and other evidence based programmes</a:t>
            </a:r>
            <a:r>
              <a:rPr lang="en-GB" sz="1600" b="0" i="0" dirty="0">
                <a:solidFill>
                  <a:srgbClr val="201B1A"/>
                </a:solidFill>
                <a:effectLst/>
                <a:latin typeface="Lotaregular"/>
              </a:rPr>
              <a:t>. Dartington: Research in Practice.</a:t>
            </a:r>
          </a:p>
          <a:p>
            <a:endParaRPr lang="en-GB" altLang="en-US" sz="1600" b="0" i="0" dirty="0">
              <a:solidFill>
                <a:srgbClr val="201B1A"/>
              </a:solidFill>
              <a:effectLst/>
              <a:latin typeface="Lotaregular"/>
            </a:endParaRPr>
          </a:p>
          <a:p>
            <a:r>
              <a:rPr lang="en-GB" altLang="en-US" sz="1600" b="0" i="0" dirty="0">
                <a:solidFill>
                  <a:srgbClr val="201B1A"/>
                </a:solidFill>
                <a:effectLst/>
                <a:latin typeface="Lotaregular"/>
              </a:rPr>
              <a:t>Webinar done for us by NSPCC on the Graded Care Profile 2.</a:t>
            </a:r>
          </a:p>
          <a:p>
            <a:endParaRPr lang="en-GB" altLang="en-US" sz="1600" b="0" i="0" dirty="0">
              <a:solidFill>
                <a:srgbClr val="201B1A"/>
              </a:solidFill>
              <a:effectLst/>
              <a:latin typeface="Lotaregular"/>
            </a:endParaRPr>
          </a:p>
          <a:p>
            <a:r>
              <a:rPr lang="en-GB" altLang="en-US" sz="1600" b="0" i="0" dirty="0">
                <a:solidFill>
                  <a:srgbClr val="201B1A"/>
                </a:solidFill>
                <a:effectLst/>
                <a:latin typeface="Lotaregular"/>
              </a:rPr>
              <a:t>Difficult – you can tell that there is something wrong, perhaps intuitively, but it’s not necessarily apparent exactly what</a:t>
            </a:r>
          </a:p>
          <a:p>
            <a:r>
              <a:rPr lang="en-GB" altLang="en-US" sz="1600" b="0" i="0" dirty="0">
                <a:solidFill>
                  <a:srgbClr val="201B1A"/>
                </a:solidFill>
                <a:effectLst/>
                <a:latin typeface="Lotaregular"/>
              </a:rPr>
              <a:t>Subject / bias – my idea of appropriate diet or play and interaction might differ from that of a colleague or other professional for example.</a:t>
            </a:r>
          </a:p>
          <a:p>
            <a:r>
              <a:rPr lang="en-GB" altLang="en-US" sz="1600" b="0" i="0" dirty="0">
                <a:solidFill>
                  <a:srgbClr val="201B1A"/>
                </a:solidFill>
                <a:effectLst/>
                <a:latin typeface="Lotaregular"/>
              </a:rPr>
              <a:t>Threshold / comparison - Impact or effects not always significant initially so there may be a delay in recognition or identification</a:t>
            </a:r>
          </a:p>
          <a:p>
            <a:r>
              <a:rPr lang="en-GB" altLang="en-US" sz="1600" b="0" i="0" dirty="0">
                <a:solidFill>
                  <a:srgbClr val="201B1A"/>
                </a:solidFill>
                <a:effectLst/>
                <a:latin typeface="Lotaregular"/>
              </a:rPr>
              <a:t>Focus on parental needs and how they are doing rather than what the child is experiencing </a:t>
            </a:r>
          </a:p>
          <a:p>
            <a:r>
              <a:rPr lang="en-GB" altLang="en-US" sz="1600" b="0" i="0" dirty="0">
                <a:solidFill>
                  <a:srgbClr val="201B1A"/>
                </a:solidFill>
                <a:effectLst/>
                <a:latin typeface="Lotaregular"/>
              </a:rPr>
              <a:t>Not always apparent what type of neglect child is experiencing. May turn out to be other than referred for.</a:t>
            </a:r>
          </a:p>
          <a:p>
            <a:endParaRPr lang="en-GB" altLang="en-US" sz="1600" b="0" i="0" dirty="0">
              <a:solidFill>
                <a:srgbClr val="201B1A"/>
              </a:solidFill>
              <a:effectLst/>
              <a:latin typeface="Lotaregular"/>
            </a:endParaRPr>
          </a:p>
          <a:p>
            <a:endParaRPr lang="en-GB" altLang="en-US" sz="900" dirty="0">
              <a:latin typeface="Arial" panose="020B0604020202020204" pitchFamily="34" charset="0"/>
            </a:endParaRPr>
          </a:p>
        </p:txBody>
      </p:sp>
      <p:sp>
        <p:nvSpPr>
          <p:cNvPr id="245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1140" indent="-272898">
              <a:spcBef>
                <a:spcPct val="30000"/>
              </a:spcBef>
              <a:defRPr sz="1200">
                <a:solidFill>
                  <a:schemeClr val="tx1"/>
                </a:solidFill>
                <a:latin typeface="Arial" panose="020B0604020202020204" pitchFamily="34" charset="0"/>
              </a:defRPr>
            </a:lvl2pPr>
            <a:lvl3pPr marL="1096407" indent="-218318">
              <a:spcBef>
                <a:spcPct val="30000"/>
              </a:spcBef>
              <a:defRPr sz="1200">
                <a:solidFill>
                  <a:schemeClr val="tx1"/>
                </a:solidFill>
                <a:latin typeface="Arial" panose="020B0604020202020204" pitchFamily="34" charset="0"/>
              </a:defRPr>
            </a:lvl3pPr>
            <a:lvl4pPr marL="1534648" indent="-218318">
              <a:spcBef>
                <a:spcPct val="30000"/>
              </a:spcBef>
              <a:defRPr sz="1200">
                <a:solidFill>
                  <a:schemeClr val="tx1"/>
                </a:solidFill>
                <a:latin typeface="Arial" panose="020B0604020202020204" pitchFamily="34" charset="0"/>
              </a:defRPr>
            </a:lvl4pPr>
            <a:lvl5pPr marL="1972890" indent="-218318">
              <a:spcBef>
                <a:spcPct val="30000"/>
              </a:spcBef>
              <a:defRPr sz="1200">
                <a:solidFill>
                  <a:schemeClr val="tx1"/>
                </a:solidFill>
                <a:latin typeface="Arial" panose="020B0604020202020204" pitchFamily="34" charset="0"/>
              </a:defRPr>
            </a:lvl5pPr>
            <a:lvl6pPr marL="2435210" indent="-218318" eaLnBrk="0" fontAlgn="base" hangingPunct="0">
              <a:spcBef>
                <a:spcPct val="30000"/>
              </a:spcBef>
              <a:spcAft>
                <a:spcPct val="0"/>
              </a:spcAft>
              <a:defRPr sz="1200">
                <a:solidFill>
                  <a:schemeClr val="tx1"/>
                </a:solidFill>
                <a:latin typeface="Arial" panose="020B0604020202020204" pitchFamily="34" charset="0"/>
              </a:defRPr>
            </a:lvl6pPr>
            <a:lvl7pPr marL="2897531" indent="-218318" eaLnBrk="0" fontAlgn="base" hangingPunct="0">
              <a:spcBef>
                <a:spcPct val="30000"/>
              </a:spcBef>
              <a:spcAft>
                <a:spcPct val="0"/>
              </a:spcAft>
              <a:defRPr sz="1200">
                <a:solidFill>
                  <a:schemeClr val="tx1"/>
                </a:solidFill>
                <a:latin typeface="Arial" panose="020B0604020202020204" pitchFamily="34" charset="0"/>
              </a:defRPr>
            </a:lvl7pPr>
            <a:lvl8pPr marL="3359852" indent="-218318" eaLnBrk="0" fontAlgn="base" hangingPunct="0">
              <a:spcBef>
                <a:spcPct val="30000"/>
              </a:spcBef>
              <a:spcAft>
                <a:spcPct val="0"/>
              </a:spcAft>
              <a:defRPr sz="1200">
                <a:solidFill>
                  <a:schemeClr val="tx1"/>
                </a:solidFill>
                <a:latin typeface="Arial" panose="020B0604020202020204" pitchFamily="34" charset="0"/>
              </a:defRPr>
            </a:lvl8pPr>
            <a:lvl9pPr marL="3822172" indent="-2183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t>www.ripfa.org.uk</a:t>
            </a:r>
          </a:p>
        </p:txBody>
      </p:sp>
      <p:sp>
        <p:nvSpPr>
          <p:cNvPr id="24581" name="Slide Number Placeholder 4"/>
          <p:cNvSpPr>
            <a:spLocks noGrp="1"/>
          </p:cNvSpPr>
          <p:nvPr>
            <p:ph type="sldNum" sz="quarter" idx="5"/>
          </p:nvPr>
        </p:nvSpPr>
        <p:spPr>
          <a:xfrm>
            <a:off x="3876826" y="9170496"/>
            <a:ext cx="2966260" cy="4844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1140" indent="-272898">
              <a:spcBef>
                <a:spcPct val="30000"/>
              </a:spcBef>
              <a:defRPr sz="1200">
                <a:solidFill>
                  <a:schemeClr val="tx1"/>
                </a:solidFill>
                <a:latin typeface="Arial" panose="020B0604020202020204" pitchFamily="34" charset="0"/>
              </a:defRPr>
            </a:lvl2pPr>
            <a:lvl3pPr marL="1096407" indent="-218318">
              <a:spcBef>
                <a:spcPct val="30000"/>
              </a:spcBef>
              <a:defRPr sz="1200">
                <a:solidFill>
                  <a:schemeClr val="tx1"/>
                </a:solidFill>
                <a:latin typeface="Arial" panose="020B0604020202020204" pitchFamily="34" charset="0"/>
              </a:defRPr>
            </a:lvl3pPr>
            <a:lvl4pPr marL="1534648" indent="-218318">
              <a:spcBef>
                <a:spcPct val="30000"/>
              </a:spcBef>
              <a:defRPr sz="1200">
                <a:solidFill>
                  <a:schemeClr val="tx1"/>
                </a:solidFill>
                <a:latin typeface="Arial" panose="020B0604020202020204" pitchFamily="34" charset="0"/>
              </a:defRPr>
            </a:lvl4pPr>
            <a:lvl5pPr marL="1972890" indent="-218318">
              <a:spcBef>
                <a:spcPct val="30000"/>
              </a:spcBef>
              <a:defRPr sz="1200">
                <a:solidFill>
                  <a:schemeClr val="tx1"/>
                </a:solidFill>
                <a:latin typeface="Arial" panose="020B0604020202020204" pitchFamily="34" charset="0"/>
              </a:defRPr>
            </a:lvl5pPr>
            <a:lvl6pPr marL="2435210" indent="-218318" eaLnBrk="0" fontAlgn="base" hangingPunct="0">
              <a:spcBef>
                <a:spcPct val="30000"/>
              </a:spcBef>
              <a:spcAft>
                <a:spcPct val="0"/>
              </a:spcAft>
              <a:defRPr sz="1200">
                <a:solidFill>
                  <a:schemeClr val="tx1"/>
                </a:solidFill>
                <a:latin typeface="Arial" panose="020B0604020202020204" pitchFamily="34" charset="0"/>
              </a:defRPr>
            </a:lvl6pPr>
            <a:lvl7pPr marL="2897531" indent="-218318" eaLnBrk="0" fontAlgn="base" hangingPunct="0">
              <a:spcBef>
                <a:spcPct val="30000"/>
              </a:spcBef>
              <a:spcAft>
                <a:spcPct val="0"/>
              </a:spcAft>
              <a:defRPr sz="1200">
                <a:solidFill>
                  <a:schemeClr val="tx1"/>
                </a:solidFill>
                <a:latin typeface="Arial" panose="020B0604020202020204" pitchFamily="34" charset="0"/>
              </a:defRPr>
            </a:lvl7pPr>
            <a:lvl8pPr marL="3359852" indent="-218318" eaLnBrk="0" fontAlgn="base" hangingPunct="0">
              <a:spcBef>
                <a:spcPct val="30000"/>
              </a:spcBef>
              <a:spcAft>
                <a:spcPct val="0"/>
              </a:spcAft>
              <a:defRPr sz="1200">
                <a:solidFill>
                  <a:schemeClr val="tx1"/>
                </a:solidFill>
                <a:latin typeface="Arial" panose="020B0604020202020204" pitchFamily="34" charset="0"/>
              </a:defRPr>
            </a:lvl8pPr>
            <a:lvl9pPr marL="3822172" indent="-2183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038B5B-18D0-4DDA-AFE5-E6383BEC68E4}" type="slidenum">
              <a:rPr lang="en-GB" altLang="en-US" smtClean="0"/>
              <a:pPr>
                <a:spcBef>
                  <a:spcPct val="0"/>
                </a:spcBef>
              </a:pPr>
              <a:t>5</a:t>
            </a:fld>
            <a:endParaRPr lang="en-GB" altLang="en-US"/>
          </a:p>
        </p:txBody>
      </p:sp>
    </p:spTree>
    <p:extLst>
      <p:ext uri="{BB962C8B-B14F-4D97-AF65-F5344CB8AC3E}">
        <p14:creationId xmlns:p14="http://schemas.microsoft.com/office/powerpoint/2010/main" val="134213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2197100" y="749300"/>
            <a:ext cx="2614613" cy="1960563"/>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baseline="0" dirty="0">
                <a:solidFill>
                  <a:srgbClr val="000000"/>
                </a:solidFill>
                <a:latin typeface="Lota Grotesque Alt 1" panose="00000500000000000000" pitchFamily="50" charset="0"/>
              </a:rPr>
              <a:t>Neglect, the failure to meet basic needs, is the most common form of child abuse. Neglect can take many forms and the impact of neglect is wide-ranging and can be apparent across the life course.</a:t>
            </a:r>
          </a:p>
          <a:p>
            <a:endParaRPr lang="en-GB" altLang="en-US" sz="1800" b="0" i="0" u="none" strike="noStrike" baseline="0" dirty="0">
              <a:solidFill>
                <a:srgbClr val="000000"/>
              </a:solidFill>
              <a:latin typeface="Lota Grotesque Alt 1" panose="00000500000000000000" pitchFamily="50" charset="0"/>
            </a:endParaRPr>
          </a:p>
          <a:p>
            <a:r>
              <a:rPr lang="en-GB" altLang="en-US" sz="1800" b="0" i="0" u="none" strike="noStrike" baseline="0" dirty="0">
                <a:solidFill>
                  <a:srgbClr val="000000"/>
                </a:solidFill>
                <a:latin typeface="Lota Grotesque Alt 1" panose="00000500000000000000" pitchFamily="50" charset="0"/>
              </a:rPr>
              <a:t>From video 1</a:t>
            </a:r>
          </a:p>
          <a:p>
            <a:r>
              <a:rPr lang="en-GB" altLang="en-US" sz="1800" b="0" i="0" u="none" strike="noStrike" baseline="0" dirty="0">
                <a:solidFill>
                  <a:srgbClr val="000000"/>
                </a:solidFill>
                <a:latin typeface="Lota Grotesque Alt 1" panose="00000500000000000000" pitchFamily="50" charset="0"/>
              </a:rPr>
              <a:t>Protection and safety; love, warmth, stability; shelter, food, clothing; play and social connection; education and moral guidance; appropriate stimulation; medical treatment.</a:t>
            </a:r>
          </a:p>
          <a:p>
            <a:endParaRPr lang="en-GB" altLang="en-US" sz="900" dirty="0">
              <a:latin typeface="Arial" panose="020B0604020202020204" pitchFamily="34" charset="0"/>
            </a:endParaRPr>
          </a:p>
        </p:txBody>
      </p:sp>
      <p:sp>
        <p:nvSpPr>
          <p:cNvPr id="245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1140" indent="-272898">
              <a:spcBef>
                <a:spcPct val="30000"/>
              </a:spcBef>
              <a:defRPr sz="1200">
                <a:solidFill>
                  <a:schemeClr val="tx1"/>
                </a:solidFill>
                <a:latin typeface="Arial" panose="020B0604020202020204" pitchFamily="34" charset="0"/>
              </a:defRPr>
            </a:lvl2pPr>
            <a:lvl3pPr marL="1096407" indent="-218318">
              <a:spcBef>
                <a:spcPct val="30000"/>
              </a:spcBef>
              <a:defRPr sz="1200">
                <a:solidFill>
                  <a:schemeClr val="tx1"/>
                </a:solidFill>
                <a:latin typeface="Arial" panose="020B0604020202020204" pitchFamily="34" charset="0"/>
              </a:defRPr>
            </a:lvl3pPr>
            <a:lvl4pPr marL="1534648" indent="-218318">
              <a:spcBef>
                <a:spcPct val="30000"/>
              </a:spcBef>
              <a:defRPr sz="1200">
                <a:solidFill>
                  <a:schemeClr val="tx1"/>
                </a:solidFill>
                <a:latin typeface="Arial" panose="020B0604020202020204" pitchFamily="34" charset="0"/>
              </a:defRPr>
            </a:lvl4pPr>
            <a:lvl5pPr marL="1972890" indent="-218318">
              <a:spcBef>
                <a:spcPct val="30000"/>
              </a:spcBef>
              <a:defRPr sz="1200">
                <a:solidFill>
                  <a:schemeClr val="tx1"/>
                </a:solidFill>
                <a:latin typeface="Arial" panose="020B0604020202020204" pitchFamily="34" charset="0"/>
              </a:defRPr>
            </a:lvl5pPr>
            <a:lvl6pPr marL="2435210" indent="-218318" eaLnBrk="0" fontAlgn="base" hangingPunct="0">
              <a:spcBef>
                <a:spcPct val="30000"/>
              </a:spcBef>
              <a:spcAft>
                <a:spcPct val="0"/>
              </a:spcAft>
              <a:defRPr sz="1200">
                <a:solidFill>
                  <a:schemeClr val="tx1"/>
                </a:solidFill>
                <a:latin typeface="Arial" panose="020B0604020202020204" pitchFamily="34" charset="0"/>
              </a:defRPr>
            </a:lvl6pPr>
            <a:lvl7pPr marL="2897531" indent="-218318" eaLnBrk="0" fontAlgn="base" hangingPunct="0">
              <a:spcBef>
                <a:spcPct val="30000"/>
              </a:spcBef>
              <a:spcAft>
                <a:spcPct val="0"/>
              </a:spcAft>
              <a:defRPr sz="1200">
                <a:solidFill>
                  <a:schemeClr val="tx1"/>
                </a:solidFill>
                <a:latin typeface="Arial" panose="020B0604020202020204" pitchFamily="34" charset="0"/>
              </a:defRPr>
            </a:lvl7pPr>
            <a:lvl8pPr marL="3359852" indent="-218318" eaLnBrk="0" fontAlgn="base" hangingPunct="0">
              <a:spcBef>
                <a:spcPct val="30000"/>
              </a:spcBef>
              <a:spcAft>
                <a:spcPct val="0"/>
              </a:spcAft>
              <a:defRPr sz="1200">
                <a:solidFill>
                  <a:schemeClr val="tx1"/>
                </a:solidFill>
                <a:latin typeface="Arial" panose="020B0604020202020204" pitchFamily="34" charset="0"/>
              </a:defRPr>
            </a:lvl8pPr>
            <a:lvl9pPr marL="3822172" indent="-2183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t>www.ripfa.org.uk</a:t>
            </a:r>
          </a:p>
        </p:txBody>
      </p:sp>
      <p:sp>
        <p:nvSpPr>
          <p:cNvPr id="24581" name="Slide Number Placeholder 4"/>
          <p:cNvSpPr>
            <a:spLocks noGrp="1"/>
          </p:cNvSpPr>
          <p:nvPr>
            <p:ph type="sldNum" sz="quarter" idx="5"/>
          </p:nvPr>
        </p:nvSpPr>
        <p:spPr>
          <a:xfrm>
            <a:off x="3876826" y="9170496"/>
            <a:ext cx="2966260" cy="4844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1140" indent="-272898">
              <a:spcBef>
                <a:spcPct val="30000"/>
              </a:spcBef>
              <a:defRPr sz="1200">
                <a:solidFill>
                  <a:schemeClr val="tx1"/>
                </a:solidFill>
                <a:latin typeface="Arial" panose="020B0604020202020204" pitchFamily="34" charset="0"/>
              </a:defRPr>
            </a:lvl2pPr>
            <a:lvl3pPr marL="1096407" indent="-218318">
              <a:spcBef>
                <a:spcPct val="30000"/>
              </a:spcBef>
              <a:defRPr sz="1200">
                <a:solidFill>
                  <a:schemeClr val="tx1"/>
                </a:solidFill>
                <a:latin typeface="Arial" panose="020B0604020202020204" pitchFamily="34" charset="0"/>
              </a:defRPr>
            </a:lvl3pPr>
            <a:lvl4pPr marL="1534648" indent="-218318">
              <a:spcBef>
                <a:spcPct val="30000"/>
              </a:spcBef>
              <a:defRPr sz="1200">
                <a:solidFill>
                  <a:schemeClr val="tx1"/>
                </a:solidFill>
                <a:latin typeface="Arial" panose="020B0604020202020204" pitchFamily="34" charset="0"/>
              </a:defRPr>
            </a:lvl4pPr>
            <a:lvl5pPr marL="1972890" indent="-218318">
              <a:spcBef>
                <a:spcPct val="30000"/>
              </a:spcBef>
              <a:defRPr sz="1200">
                <a:solidFill>
                  <a:schemeClr val="tx1"/>
                </a:solidFill>
                <a:latin typeface="Arial" panose="020B0604020202020204" pitchFamily="34" charset="0"/>
              </a:defRPr>
            </a:lvl5pPr>
            <a:lvl6pPr marL="2435210" indent="-218318" eaLnBrk="0" fontAlgn="base" hangingPunct="0">
              <a:spcBef>
                <a:spcPct val="30000"/>
              </a:spcBef>
              <a:spcAft>
                <a:spcPct val="0"/>
              </a:spcAft>
              <a:defRPr sz="1200">
                <a:solidFill>
                  <a:schemeClr val="tx1"/>
                </a:solidFill>
                <a:latin typeface="Arial" panose="020B0604020202020204" pitchFamily="34" charset="0"/>
              </a:defRPr>
            </a:lvl6pPr>
            <a:lvl7pPr marL="2897531" indent="-218318" eaLnBrk="0" fontAlgn="base" hangingPunct="0">
              <a:spcBef>
                <a:spcPct val="30000"/>
              </a:spcBef>
              <a:spcAft>
                <a:spcPct val="0"/>
              </a:spcAft>
              <a:defRPr sz="1200">
                <a:solidFill>
                  <a:schemeClr val="tx1"/>
                </a:solidFill>
                <a:latin typeface="Arial" panose="020B0604020202020204" pitchFamily="34" charset="0"/>
              </a:defRPr>
            </a:lvl7pPr>
            <a:lvl8pPr marL="3359852" indent="-218318" eaLnBrk="0" fontAlgn="base" hangingPunct="0">
              <a:spcBef>
                <a:spcPct val="30000"/>
              </a:spcBef>
              <a:spcAft>
                <a:spcPct val="0"/>
              </a:spcAft>
              <a:defRPr sz="1200">
                <a:solidFill>
                  <a:schemeClr val="tx1"/>
                </a:solidFill>
                <a:latin typeface="Arial" panose="020B0604020202020204" pitchFamily="34" charset="0"/>
              </a:defRPr>
            </a:lvl8pPr>
            <a:lvl9pPr marL="3822172" indent="-2183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038B5B-18D0-4DDA-AFE5-E6383BEC68E4}" type="slidenum">
              <a:rPr lang="en-GB" altLang="en-US" smtClean="0"/>
              <a:pPr>
                <a:spcBef>
                  <a:spcPct val="0"/>
                </a:spcBef>
              </a:pPr>
              <a:t>6</a:t>
            </a:fld>
            <a:endParaRPr lang="en-GB" altLang="en-US"/>
          </a:p>
        </p:txBody>
      </p:sp>
    </p:spTree>
    <p:extLst>
      <p:ext uri="{BB962C8B-B14F-4D97-AF65-F5344CB8AC3E}">
        <p14:creationId xmlns:p14="http://schemas.microsoft.com/office/powerpoint/2010/main" val="378019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r>
              <a:rPr lang="en-GB" dirty="0"/>
              <a:t>I may not have the money for bus fare, I may be in a coercive controlling relationship and not be allowed out, I may be scared of doctors, or am I concealing something? </a:t>
            </a:r>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7</a:t>
            </a:fld>
            <a:endParaRPr lang="en-GB" dirty="0">
              <a:solidFill>
                <a:srgbClr val="000000"/>
              </a:solidFill>
            </a:endParaRPr>
          </a:p>
        </p:txBody>
      </p:sp>
    </p:spTree>
    <p:extLst>
      <p:ext uri="{BB962C8B-B14F-4D97-AF65-F5344CB8AC3E}">
        <p14:creationId xmlns:p14="http://schemas.microsoft.com/office/powerpoint/2010/main" val="178081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8</a:t>
            </a:fld>
            <a:endParaRPr lang="en-GB" dirty="0">
              <a:solidFill>
                <a:srgbClr val="000000"/>
              </a:solidFill>
            </a:endParaRPr>
          </a:p>
        </p:txBody>
      </p:sp>
    </p:spTree>
    <p:extLst>
      <p:ext uri="{BB962C8B-B14F-4D97-AF65-F5344CB8AC3E}">
        <p14:creationId xmlns:p14="http://schemas.microsoft.com/office/powerpoint/2010/main" val="102685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2938" y="666750"/>
            <a:ext cx="2924175" cy="21923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a:solidFill>
                  <a:srgbClr val="000000"/>
                </a:solidFill>
              </a:rPr>
              <a:t>www.rip.org.uk</a:t>
            </a:r>
            <a:endParaRPr lang="en-GB" dirty="0">
              <a:solidFill>
                <a:srgbClr val="000000"/>
              </a:solidFill>
            </a:endParaRPr>
          </a:p>
        </p:txBody>
      </p:sp>
      <p:sp>
        <p:nvSpPr>
          <p:cNvPr id="5" name="Slide Number Placeholder 4"/>
          <p:cNvSpPr>
            <a:spLocks noGrp="1"/>
          </p:cNvSpPr>
          <p:nvPr>
            <p:ph type="sldNum" sz="quarter" idx="11"/>
          </p:nvPr>
        </p:nvSpPr>
        <p:spPr>
          <a:xfrm>
            <a:off x="3901832" y="9518630"/>
            <a:ext cx="2986309" cy="501655"/>
          </a:xfrm>
          <a:prstGeom prst="rect">
            <a:avLst/>
          </a:prstGeom>
        </p:spPr>
        <p:txBody>
          <a:bodyPr/>
          <a:lstStyle/>
          <a:p>
            <a:pPr>
              <a:defRPr/>
            </a:pPr>
            <a:fld id="{4EEF8D38-9D44-4FF1-AA6A-238654B4523E}" type="slidenum">
              <a:rPr lang="en-GB" smtClean="0">
                <a:solidFill>
                  <a:srgbClr val="000000"/>
                </a:solidFill>
              </a:rPr>
              <a:pPr>
                <a:defRPr/>
              </a:pPr>
              <a:t>9</a:t>
            </a:fld>
            <a:endParaRPr lang="en-GB" dirty="0">
              <a:solidFill>
                <a:srgbClr val="000000"/>
              </a:solidFill>
            </a:endParaRPr>
          </a:p>
        </p:txBody>
      </p:sp>
    </p:spTree>
    <p:extLst>
      <p:ext uri="{BB962C8B-B14F-4D97-AF65-F5344CB8AC3E}">
        <p14:creationId xmlns:p14="http://schemas.microsoft.com/office/powerpoint/2010/main" val="359715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647C"/>
                </a:solidFill>
              </a:defRPr>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1C5C9FE9-8E8A-4237-A028-0547BDB48ABA}" type="slidenum">
              <a:rPr lang="en-GB" smtClean="0"/>
              <a:pPr/>
              <a:t>‹#›</a:t>
            </a:fld>
            <a:endParaRPr lang="en-GB" dirty="0"/>
          </a:p>
        </p:txBody>
      </p:sp>
      <p:sp>
        <p:nvSpPr>
          <p:cNvPr id="5" name="Text Placeholder 4"/>
          <p:cNvSpPr>
            <a:spLocks noGrp="1"/>
          </p:cNvSpPr>
          <p:nvPr>
            <p:ph type="body" sz="quarter" idx="11"/>
          </p:nvPr>
        </p:nvSpPr>
        <p:spPr>
          <a:xfrm>
            <a:off x="271463" y="2786063"/>
            <a:ext cx="4300537" cy="1506537"/>
          </a:xfrm>
        </p:spPr>
        <p:txBody>
          <a:bodyPr/>
          <a:lstStyle>
            <a:lvl1pPr marL="0" indent="0">
              <a:buFontTx/>
              <a:buNone/>
              <a:defRPr/>
            </a:lvl1pPr>
          </a:lstStyle>
          <a:p>
            <a:pPr lvl="0"/>
            <a:r>
              <a:rPr lang="en-US" dirty="0"/>
              <a:t>Click to edit Master text styles</a:t>
            </a:r>
          </a:p>
        </p:txBody>
      </p:sp>
    </p:spTree>
    <p:extLst>
      <p:ext uri="{BB962C8B-B14F-4D97-AF65-F5344CB8AC3E}">
        <p14:creationId xmlns:p14="http://schemas.microsoft.com/office/powerpoint/2010/main" val="178859564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42922" y="2054622"/>
            <a:ext cx="5744640"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752492" y="2066528"/>
            <a:ext cx="2120584" cy="4237558"/>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17198368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42922" y="2054622"/>
            <a:ext cx="4049678"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817534" y="2066527"/>
            <a:ext cx="4055542" cy="4219973"/>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22939088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013" y="1003667"/>
            <a:ext cx="8663054" cy="1066800"/>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5" name="Slide Number Placeholder 1"/>
          <p:cNvSpPr>
            <a:spLocks noGrp="1"/>
          </p:cNvSpPr>
          <p:nvPr>
            <p:ph type="sldNum" sz="quarter" idx="4"/>
          </p:nvPr>
        </p:nvSpPr>
        <p:spPr>
          <a:xfrm>
            <a:off x="6771314" y="6339572"/>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2546920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762924" y="6413700"/>
            <a:ext cx="2133600" cy="365125"/>
          </a:xfrm>
        </p:spPr>
        <p:txBody>
          <a:bodyPr/>
          <a:lstStyle/>
          <a:p>
            <a:fld id="{B230FB2D-6228-4E21-8EA4-AF43349A18F4}" type="slidenum">
              <a:rPr lang="en-GB" smtClean="0"/>
              <a:pPr/>
              <a:t>‹#›</a:t>
            </a:fld>
            <a:endParaRPr lang="en-GB" dirty="0"/>
          </a:p>
        </p:txBody>
      </p:sp>
      <p:sp>
        <p:nvSpPr>
          <p:cNvPr id="6" name="Rectangle 6"/>
          <p:cNvSpPr>
            <a:spLocks noGrp="1" noChangeArrowheads="1"/>
          </p:cNvSpPr>
          <p:nvPr>
            <p:ph type="title"/>
          </p:nvPr>
        </p:nvSpPr>
        <p:spPr bwMode="auto">
          <a:xfrm>
            <a:off x="198736" y="1304818"/>
            <a:ext cx="8655226" cy="85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38647C"/>
                </a:solidFill>
              </a:defRPr>
            </a:lvl1pPr>
          </a:lstStyle>
          <a:p>
            <a:pPr lvl="0"/>
            <a:r>
              <a:rPr lang="en-US" dirty="0"/>
              <a:t>Workshop title slide only </a:t>
            </a:r>
            <a:endParaRPr lang="en-GB" dirty="0"/>
          </a:p>
        </p:txBody>
      </p:sp>
      <p:sp>
        <p:nvSpPr>
          <p:cNvPr id="7" name="Rectangle 7"/>
          <p:cNvSpPr>
            <a:spLocks noGrp="1" noChangeArrowheads="1"/>
          </p:cNvSpPr>
          <p:nvPr>
            <p:ph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38647C"/>
              </a:buClr>
              <a:buFont typeface="Verdana" panose="020B0604030504040204" pitchFamily="34" charset="0"/>
              <a:buChar char="›"/>
              <a:defRPr/>
            </a:lvl1pPr>
            <a:lvl2pPr marL="628650" indent="-268288">
              <a:buClr>
                <a:srgbClr val="38647C"/>
              </a:buClr>
              <a:buFont typeface="Verdana" panose="020B060403050404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183011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660" y="1001963"/>
            <a:ext cx="8688339" cy="1133605"/>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17701" y="2173494"/>
            <a:ext cx="8663832" cy="4111614"/>
          </a:xfrm>
          <a:prstGeom prst="rect">
            <a:avLst/>
          </a:prstGeom>
        </p:spPr>
        <p:txBody>
          <a:bodyPr/>
          <a:lstStyle>
            <a:lvl1pPr>
              <a:spcAft>
                <a:spcPts val="600"/>
              </a:spcAft>
              <a:defRPr baseline="0">
                <a:solidFill>
                  <a:schemeClr val="tx1"/>
                </a:solidFill>
              </a:defRPr>
            </a:lvl1pPr>
            <a:lvl2pPr marL="703262" indent="-342900">
              <a:buClr>
                <a:srgbClr val="38647C"/>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33368991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42922" y="2054622"/>
            <a:ext cx="5744640"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752492" y="2066528"/>
            <a:ext cx="2120584" cy="4237558"/>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42140731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42922" y="2054622"/>
            <a:ext cx="4049678"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817534" y="2066527"/>
            <a:ext cx="4055542" cy="4219973"/>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20146670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013" y="1003667"/>
            <a:ext cx="8663054" cy="1066800"/>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5" name="Slide Number Placeholder 1"/>
          <p:cNvSpPr>
            <a:spLocks noGrp="1"/>
          </p:cNvSpPr>
          <p:nvPr>
            <p:ph type="sldNum" sz="quarter" idx="4"/>
          </p:nvPr>
        </p:nvSpPr>
        <p:spPr>
          <a:xfrm>
            <a:off x="6771314" y="6339572"/>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38676606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647C"/>
                </a:solidFill>
              </a:defRPr>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1C5C9FE9-8E8A-4237-A028-0547BDB48ABA}" type="slidenum">
              <a:rPr lang="en-GB" smtClean="0"/>
              <a:pPr/>
              <a:t>‹#›</a:t>
            </a:fld>
            <a:endParaRPr lang="en-GB" dirty="0"/>
          </a:p>
        </p:txBody>
      </p:sp>
      <p:sp>
        <p:nvSpPr>
          <p:cNvPr id="5" name="Text Placeholder 4"/>
          <p:cNvSpPr>
            <a:spLocks noGrp="1"/>
          </p:cNvSpPr>
          <p:nvPr>
            <p:ph type="body" sz="quarter" idx="11"/>
          </p:nvPr>
        </p:nvSpPr>
        <p:spPr>
          <a:xfrm>
            <a:off x="271463" y="2786063"/>
            <a:ext cx="4300537" cy="1506537"/>
          </a:xfrm>
        </p:spPr>
        <p:txBody>
          <a:bodyPr/>
          <a:lstStyle>
            <a:lvl1pPr marL="0" indent="0">
              <a:buFontTx/>
              <a:buNone/>
              <a:defRPr/>
            </a:lvl1pPr>
          </a:lstStyle>
          <a:p>
            <a:pPr lvl="0"/>
            <a:r>
              <a:rPr lang="en-US" dirty="0"/>
              <a:t>Click to edit Master text styles</a:t>
            </a:r>
          </a:p>
        </p:txBody>
      </p:sp>
    </p:spTree>
    <p:extLst>
      <p:ext uri="{BB962C8B-B14F-4D97-AF65-F5344CB8AC3E}">
        <p14:creationId xmlns:p14="http://schemas.microsoft.com/office/powerpoint/2010/main" val="27130695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762924" y="6413700"/>
            <a:ext cx="2133600" cy="365125"/>
          </a:xfrm>
        </p:spPr>
        <p:txBody>
          <a:bodyPr/>
          <a:lstStyle/>
          <a:p>
            <a:fld id="{B230FB2D-6228-4E21-8EA4-AF43349A18F4}" type="slidenum">
              <a:rPr lang="en-GB" smtClean="0"/>
              <a:pPr/>
              <a:t>‹#›</a:t>
            </a:fld>
            <a:endParaRPr lang="en-GB" dirty="0"/>
          </a:p>
        </p:txBody>
      </p:sp>
      <p:sp>
        <p:nvSpPr>
          <p:cNvPr id="6" name="Rectangle 6"/>
          <p:cNvSpPr>
            <a:spLocks noGrp="1" noChangeArrowheads="1"/>
          </p:cNvSpPr>
          <p:nvPr>
            <p:ph type="title"/>
          </p:nvPr>
        </p:nvSpPr>
        <p:spPr bwMode="auto">
          <a:xfrm>
            <a:off x="198736" y="1304818"/>
            <a:ext cx="8655226" cy="85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38647C"/>
                </a:solidFill>
              </a:defRPr>
            </a:lvl1pPr>
          </a:lstStyle>
          <a:p>
            <a:pPr lvl="0"/>
            <a:r>
              <a:rPr lang="en-US" dirty="0"/>
              <a:t>Workshop title slide only </a:t>
            </a:r>
            <a:endParaRPr lang="en-GB" dirty="0"/>
          </a:p>
        </p:txBody>
      </p:sp>
      <p:sp>
        <p:nvSpPr>
          <p:cNvPr id="7" name="Rectangle 7"/>
          <p:cNvSpPr>
            <a:spLocks noGrp="1" noChangeArrowheads="1"/>
          </p:cNvSpPr>
          <p:nvPr>
            <p:ph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38647C"/>
              </a:buClr>
              <a:buFont typeface="Verdana" panose="020B0604030504040204" pitchFamily="34" charset="0"/>
              <a:buChar char="›"/>
              <a:defRPr/>
            </a:lvl1pPr>
            <a:lvl2pPr marL="628650" indent="-268288">
              <a:buClr>
                <a:srgbClr val="38647C"/>
              </a:buClr>
              <a:buFont typeface="Verdana" panose="020B060403050404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792776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660" y="1001963"/>
            <a:ext cx="8688339" cy="1133605"/>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17701" y="2173494"/>
            <a:ext cx="8663832" cy="4111614"/>
          </a:xfrm>
          <a:prstGeom prst="rect">
            <a:avLst/>
          </a:prstGeom>
        </p:spPr>
        <p:txBody>
          <a:bodyPr/>
          <a:lstStyle>
            <a:lvl1pPr>
              <a:spcAft>
                <a:spcPts val="600"/>
              </a:spcAft>
              <a:defRPr baseline="0">
                <a:solidFill>
                  <a:schemeClr val="tx1"/>
                </a:solidFill>
              </a:defRPr>
            </a:lvl1pPr>
            <a:lvl2pPr marL="703262" indent="-342900">
              <a:buClr>
                <a:srgbClr val="38647C"/>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16296127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209010" y="1323145"/>
            <a:ext cx="8655226" cy="690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Workshop title slide only </a:t>
            </a:r>
            <a:endParaRPr lang="en-GB" dirty="0"/>
          </a:p>
        </p:txBody>
      </p:sp>
      <p:sp>
        <p:nvSpPr>
          <p:cNvPr id="1028" name="Rectangle 7"/>
          <p:cNvSpPr>
            <a:spLocks noGrp="1" noChangeArrowheads="1"/>
          </p:cNvSpPr>
          <p:nvPr>
            <p:ph type="body"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2" name="Slide Number Placeholder 1"/>
          <p:cNvSpPr>
            <a:spLocks noGrp="1"/>
          </p:cNvSpPr>
          <p:nvPr>
            <p:ph type="sldNum" sz="quarter" idx="4"/>
          </p:nvPr>
        </p:nvSpPr>
        <p:spPr>
          <a:xfrm>
            <a:off x="6754535" y="6413700"/>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pic>
        <p:nvPicPr>
          <p:cNvPr id="7"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289613" y="6426118"/>
            <a:ext cx="1447525" cy="291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289613" y="153363"/>
            <a:ext cx="2073496" cy="86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6755"/>
      </p:ext>
    </p:extLst>
  </p:cSld>
  <p:clrMap bg1="lt1" tx1="dk1" bg2="lt2" tx2="dk2" accent1="accent1" accent2="accent2" accent3="accent3" accent4="accent4" accent5="accent5" accent6="accent6" hlink="hlink" folHlink="folHlink"/>
  <p:sldLayoutIdLst>
    <p:sldLayoutId id="2147484184" r:id="rId1"/>
    <p:sldLayoutId id="2147484165" r:id="rId2"/>
  </p:sldLayoutIdLst>
  <p:transition/>
  <p:hf hdr="0" dt="0"/>
  <p:txStyles>
    <p:titleStyle>
      <a:lvl1pPr algn="l" rtl="0" eaLnBrk="1" fontAlgn="base" hangingPunct="1">
        <a:lnSpc>
          <a:spcPct val="90000"/>
        </a:lnSpc>
        <a:spcBef>
          <a:spcPct val="0"/>
        </a:spcBef>
        <a:spcAft>
          <a:spcPct val="0"/>
        </a:spcAft>
        <a:defRPr lang="en-GB" sz="3200" b="1" baseline="0" dirty="0">
          <a:solidFill>
            <a:srgbClr val="38647C"/>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628650" indent="-268288"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771313" y="6347961"/>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sp>
        <p:nvSpPr>
          <p:cNvPr id="8" name="Rectangle 6"/>
          <p:cNvSpPr>
            <a:spLocks noGrp="1" noChangeArrowheads="1"/>
          </p:cNvSpPr>
          <p:nvPr>
            <p:ph type="title"/>
          </p:nvPr>
        </p:nvSpPr>
        <p:spPr bwMode="auto">
          <a:xfrm>
            <a:off x="198735" y="1010615"/>
            <a:ext cx="869973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Presentation slides</a:t>
            </a:r>
            <a:endParaRPr lang="en-GB" dirty="0"/>
          </a:p>
        </p:txBody>
      </p:sp>
      <p:sp>
        <p:nvSpPr>
          <p:cNvPr id="9" name="Rectangle 7"/>
          <p:cNvSpPr>
            <a:spLocks noGrp="1" noChangeArrowheads="1"/>
          </p:cNvSpPr>
          <p:nvPr>
            <p:ph type="body" idx="1"/>
          </p:nvPr>
        </p:nvSpPr>
        <p:spPr bwMode="auto">
          <a:xfrm>
            <a:off x="222020" y="2113007"/>
            <a:ext cx="8650653" cy="4173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pic>
        <p:nvPicPr>
          <p:cNvPr id="6" name="Picture 3"/>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334289" y="146281"/>
            <a:ext cx="1408688" cy="59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42209"/>
      </p:ext>
    </p:extLst>
  </p:cSld>
  <p:clrMap bg1="lt1" tx1="dk1" bg2="lt2" tx2="dk2" accent1="accent1" accent2="accent2" accent3="accent3" accent4="accent4" accent5="accent5" accent6="accent6" hlink="hlink" folHlink="folHlink"/>
  <p:sldLayoutIdLst>
    <p:sldLayoutId id="2147484181" r:id="rId1"/>
    <p:sldLayoutId id="2147484185" r:id="rId2"/>
    <p:sldLayoutId id="2147484182" r:id="rId3"/>
    <p:sldLayoutId id="2147484183" r:id="rId4"/>
  </p:sldLayoutIdLst>
  <p:transition/>
  <p:hf hdr="0" dt="0"/>
  <p:txStyles>
    <p:titleStyle>
      <a:lvl1pPr algn="l" rtl="0" eaLnBrk="1" fontAlgn="base" hangingPunct="1">
        <a:lnSpc>
          <a:spcPct val="90000"/>
        </a:lnSpc>
        <a:spcBef>
          <a:spcPct val="0"/>
        </a:spcBef>
        <a:spcAft>
          <a:spcPct val="0"/>
        </a:spcAft>
        <a:defRPr lang="en-GB" sz="2800" b="1" dirty="0">
          <a:solidFill>
            <a:srgbClr val="38647C"/>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209010" y="1323145"/>
            <a:ext cx="8655226" cy="690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Workshop title slide only </a:t>
            </a:r>
            <a:endParaRPr lang="en-GB" dirty="0"/>
          </a:p>
        </p:txBody>
      </p:sp>
      <p:sp>
        <p:nvSpPr>
          <p:cNvPr id="1028" name="Rectangle 7"/>
          <p:cNvSpPr>
            <a:spLocks noGrp="1" noChangeArrowheads="1"/>
          </p:cNvSpPr>
          <p:nvPr>
            <p:ph type="body"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2" name="Slide Number Placeholder 1"/>
          <p:cNvSpPr>
            <a:spLocks noGrp="1"/>
          </p:cNvSpPr>
          <p:nvPr>
            <p:ph type="sldNum" sz="quarter" idx="4"/>
          </p:nvPr>
        </p:nvSpPr>
        <p:spPr>
          <a:xfrm>
            <a:off x="6754535" y="6413700"/>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pic>
        <p:nvPicPr>
          <p:cNvPr id="7"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289613" y="6426118"/>
            <a:ext cx="1447525" cy="291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289613" y="153363"/>
            <a:ext cx="2073496" cy="86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37005"/>
      </p:ext>
    </p:extLst>
  </p:cSld>
  <p:clrMap bg1="lt1" tx1="dk1" bg2="lt2" tx2="dk2" accent1="accent1" accent2="accent2" accent3="accent3" accent4="accent4" accent5="accent5" accent6="accent6" hlink="hlink" folHlink="folHlink"/>
  <p:sldLayoutIdLst>
    <p:sldLayoutId id="2147484187" r:id="rId1"/>
    <p:sldLayoutId id="2147484188" r:id="rId2"/>
  </p:sldLayoutIdLst>
  <p:transition/>
  <p:hf hdr="0" ftr="0" dt="0"/>
  <p:txStyles>
    <p:titleStyle>
      <a:lvl1pPr algn="l" rtl="0" eaLnBrk="1" fontAlgn="base" hangingPunct="1">
        <a:lnSpc>
          <a:spcPct val="90000"/>
        </a:lnSpc>
        <a:spcBef>
          <a:spcPct val="0"/>
        </a:spcBef>
        <a:spcAft>
          <a:spcPct val="0"/>
        </a:spcAft>
        <a:defRPr lang="en-GB" sz="3200" b="1" baseline="0" dirty="0">
          <a:solidFill>
            <a:srgbClr val="38647C"/>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628650" indent="-268288"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771313" y="6347961"/>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sp>
        <p:nvSpPr>
          <p:cNvPr id="8" name="Rectangle 6"/>
          <p:cNvSpPr>
            <a:spLocks noGrp="1" noChangeArrowheads="1"/>
          </p:cNvSpPr>
          <p:nvPr>
            <p:ph type="title"/>
          </p:nvPr>
        </p:nvSpPr>
        <p:spPr bwMode="auto">
          <a:xfrm>
            <a:off x="198735" y="1010615"/>
            <a:ext cx="869973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Presentation slides</a:t>
            </a:r>
            <a:endParaRPr lang="en-GB" dirty="0"/>
          </a:p>
        </p:txBody>
      </p:sp>
      <p:sp>
        <p:nvSpPr>
          <p:cNvPr id="9" name="Rectangle 7"/>
          <p:cNvSpPr>
            <a:spLocks noGrp="1" noChangeArrowheads="1"/>
          </p:cNvSpPr>
          <p:nvPr>
            <p:ph type="body" idx="1"/>
          </p:nvPr>
        </p:nvSpPr>
        <p:spPr bwMode="auto">
          <a:xfrm>
            <a:off x="222020" y="2113007"/>
            <a:ext cx="8650653" cy="4173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pic>
        <p:nvPicPr>
          <p:cNvPr id="6" name="Picture 3"/>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334289" y="146281"/>
            <a:ext cx="1408688" cy="59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03690"/>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Lst>
  <p:transition/>
  <p:hf hdr="0" dt="0"/>
  <p:txStyles>
    <p:titleStyle>
      <a:lvl1pPr algn="l" rtl="0" eaLnBrk="1" fontAlgn="base" hangingPunct="1">
        <a:lnSpc>
          <a:spcPct val="90000"/>
        </a:lnSpc>
        <a:spcBef>
          <a:spcPct val="0"/>
        </a:spcBef>
        <a:spcAft>
          <a:spcPct val="0"/>
        </a:spcAft>
        <a:defRPr lang="en-GB" sz="2800" b="1" dirty="0">
          <a:solidFill>
            <a:srgbClr val="38647C"/>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09" y="1879736"/>
            <a:ext cx="8655226" cy="757446"/>
          </a:xfrm>
        </p:spPr>
        <p:txBody>
          <a:bodyPr/>
          <a:lstStyle/>
          <a:p>
            <a:r>
              <a:rPr lang="en-GB" dirty="0">
                <a:ea typeface="Calibri" panose="020F0502020204030204" pitchFamily="34" charset="0"/>
              </a:rPr>
              <a:t>Neglect and poverty aware practice</a:t>
            </a:r>
            <a:endParaRPr lang="en-GB" dirty="0"/>
          </a:p>
        </p:txBody>
      </p:sp>
      <p:sp>
        <p:nvSpPr>
          <p:cNvPr id="5" name="Slide Number Placeholder 4"/>
          <p:cNvSpPr>
            <a:spLocks noGrp="1"/>
          </p:cNvSpPr>
          <p:nvPr>
            <p:ph type="sldNum" sz="quarter" idx="10"/>
          </p:nvPr>
        </p:nvSpPr>
        <p:spPr/>
        <p:txBody>
          <a:bodyPr/>
          <a:lstStyle/>
          <a:p>
            <a:fld id="{1C5C9FE9-8E8A-4237-A028-0547BDB48ABA}" type="slidenum">
              <a:rPr lang="en-GB" smtClean="0">
                <a:latin typeface="Infotextpro" panose="020B0504030101020102" pitchFamily="34" charset="0"/>
              </a:rPr>
              <a:pPr/>
              <a:t>1</a:t>
            </a:fld>
            <a:endParaRPr lang="en-GB" dirty="0">
              <a:latin typeface="Infotextpro" panose="020B0504030101020102" pitchFamily="34" charset="0"/>
            </a:endParaRPr>
          </a:p>
        </p:txBody>
      </p:sp>
      <p:sp>
        <p:nvSpPr>
          <p:cNvPr id="6" name="Text Placeholder 5"/>
          <p:cNvSpPr>
            <a:spLocks noGrp="1"/>
          </p:cNvSpPr>
          <p:nvPr>
            <p:ph type="body" sz="quarter" idx="11"/>
          </p:nvPr>
        </p:nvSpPr>
        <p:spPr>
          <a:xfrm>
            <a:off x="271463" y="3673959"/>
            <a:ext cx="4694237" cy="1506537"/>
          </a:xfrm>
        </p:spPr>
        <p:txBody>
          <a:bodyPr/>
          <a:lstStyle/>
          <a:p>
            <a:r>
              <a:rPr lang="en-GB" dirty="0"/>
              <a:t>Louise Johnstone</a:t>
            </a:r>
          </a:p>
          <a:p>
            <a:r>
              <a:rPr lang="en-GB" dirty="0"/>
              <a:t>Senior Partner Engagement Officer</a:t>
            </a:r>
          </a:p>
        </p:txBody>
      </p:sp>
    </p:spTree>
    <p:extLst>
      <p:ext uri="{BB962C8B-B14F-4D97-AF65-F5344CB8AC3E}">
        <p14:creationId xmlns:p14="http://schemas.microsoft.com/office/powerpoint/2010/main" val="11610906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Resources to support you – quick reads</a:t>
            </a:r>
          </a:p>
        </p:txBody>
      </p:sp>
      <p:sp>
        <p:nvSpPr>
          <p:cNvPr id="3" name="Content Placeholder 2"/>
          <p:cNvSpPr>
            <a:spLocks noGrp="1"/>
          </p:cNvSpPr>
          <p:nvPr>
            <p:ph idx="1"/>
          </p:nvPr>
        </p:nvSpPr>
        <p:spPr>
          <a:xfrm>
            <a:off x="211286" y="1713548"/>
            <a:ext cx="4599254" cy="4888413"/>
          </a:xfrm>
        </p:spPr>
        <p:txBody>
          <a:bodyPr/>
          <a:lstStyle/>
          <a:p>
            <a:r>
              <a:rPr lang="en-GB" i="0" strike="noStrike" baseline="0" dirty="0">
                <a:solidFill>
                  <a:srgbClr val="000000"/>
                </a:solidFill>
              </a:rPr>
              <a:t>Reflections from interviews with parents assessed with the Graded Care Profile 2 (2022) </a:t>
            </a:r>
          </a:p>
          <a:p>
            <a:r>
              <a:rPr lang="en-GB" i="0" strike="noStrike" baseline="0" dirty="0">
                <a:solidFill>
                  <a:srgbClr val="000000"/>
                </a:solidFill>
              </a:rPr>
              <a:t>Helping professionals measure care and get the right support in place for parents-to-be (2020)</a:t>
            </a:r>
          </a:p>
          <a:p>
            <a:r>
              <a:rPr lang="en-GB" i="0" strike="noStrike" baseline="0" dirty="0">
                <a:solidFill>
                  <a:srgbClr val="000000"/>
                </a:solidFill>
              </a:rPr>
              <a:t>Growing interest and emerging evidence – how and why adolescent neglect is climbing the safeguarding agenda (2018) </a:t>
            </a:r>
          </a:p>
          <a:p>
            <a:endParaRPr lang="en-GB" dirty="0"/>
          </a:p>
          <a:p>
            <a:endParaRPr lang="en-GB" dirty="0"/>
          </a:p>
          <a:p>
            <a:endParaRPr lang="en-GB" dirty="0"/>
          </a:p>
          <a:p>
            <a:pPr marL="0" indent="0">
              <a:buNone/>
            </a:pPr>
            <a:endParaRPr lang="en-GB" dirty="0"/>
          </a:p>
          <a:p>
            <a:endParaRPr lang="en-GB" sz="1000" dirty="0"/>
          </a:p>
          <a:p>
            <a:endParaRPr lang="en-GB" sz="1000" dirty="0"/>
          </a:p>
          <a:p>
            <a:endParaRPr lang="en-GB" sz="1000" dirty="0"/>
          </a:p>
          <a:p>
            <a:endParaRPr lang="en-GB" sz="1000" dirty="0"/>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10</a:t>
            </a:fld>
            <a:endParaRPr lang="en-GB" dirty="0">
              <a:solidFill>
                <a:srgbClr val="000000">
                  <a:tint val="75000"/>
                </a:srgbClr>
              </a:solidFill>
            </a:endParaRPr>
          </a:p>
        </p:txBody>
      </p:sp>
      <p:pic>
        <p:nvPicPr>
          <p:cNvPr id="9" name="Picture 8">
            <a:extLst>
              <a:ext uri="{FF2B5EF4-FFF2-40B4-BE49-F238E27FC236}">
                <a16:creationId xmlns:a16="http://schemas.microsoft.com/office/drawing/2014/main" id="{A08EB0A2-ECAC-7DBE-ECA6-A81920DD9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8434" y="1951382"/>
            <a:ext cx="2782957" cy="3301061"/>
          </a:xfrm>
          <a:prstGeom prst="rect">
            <a:avLst/>
          </a:prstGeom>
        </p:spPr>
      </p:pic>
    </p:spTree>
    <p:extLst>
      <p:ext uri="{BB962C8B-B14F-4D97-AF65-F5344CB8AC3E}">
        <p14:creationId xmlns:p14="http://schemas.microsoft.com/office/powerpoint/2010/main" val="1534513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Relationship between poverty and neglect</a:t>
            </a:r>
          </a:p>
        </p:txBody>
      </p:sp>
      <p:sp>
        <p:nvSpPr>
          <p:cNvPr id="3" name="Content Placeholder 2"/>
          <p:cNvSpPr>
            <a:spLocks noGrp="1"/>
          </p:cNvSpPr>
          <p:nvPr>
            <p:ph idx="1"/>
          </p:nvPr>
        </p:nvSpPr>
        <p:spPr>
          <a:xfrm>
            <a:off x="211286" y="1713548"/>
            <a:ext cx="8124331" cy="4888413"/>
          </a:xfrm>
        </p:spPr>
        <p:txBody>
          <a:bodyPr/>
          <a:lstStyle/>
          <a:p>
            <a:r>
              <a:rPr lang="en-GB" dirty="0"/>
              <a:t>Many children who are not from families in poverty will experience maltreatment. </a:t>
            </a:r>
          </a:p>
          <a:p>
            <a:endParaRPr lang="en-GB" dirty="0"/>
          </a:p>
          <a:p>
            <a:r>
              <a:rPr lang="en-GB" dirty="0"/>
              <a:t>Most children in families who are living in poverty will not. </a:t>
            </a:r>
          </a:p>
          <a:p>
            <a:endParaRPr lang="en-GB" dirty="0"/>
          </a:p>
          <a:p>
            <a:r>
              <a:rPr lang="en-GB" dirty="0"/>
              <a:t>‘Poverty is neither a necessary nor sufficient factor but is perhaps the most pervasive factor’ </a:t>
            </a:r>
          </a:p>
          <a:p>
            <a:pPr marL="0" indent="0">
              <a:buNone/>
            </a:pPr>
            <a:endParaRPr lang="en-GB" dirty="0"/>
          </a:p>
          <a:p>
            <a:endParaRPr lang="en-GB" sz="1000" dirty="0"/>
          </a:p>
          <a:p>
            <a:endParaRPr lang="en-GB" sz="1000" dirty="0"/>
          </a:p>
          <a:p>
            <a:endParaRPr lang="en-GB" sz="1000" dirty="0"/>
          </a:p>
          <a:p>
            <a:endParaRPr lang="en-GB" sz="1000" dirty="0"/>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11</a:t>
            </a:fld>
            <a:endParaRPr lang="en-GB" dirty="0">
              <a:solidFill>
                <a:srgbClr val="000000">
                  <a:tint val="75000"/>
                </a:srgbClr>
              </a:solidFill>
            </a:endParaRPr>
          </a:p>
        </p:txBody>
      </p:sp>
      <p:sp>
        <p:nvSpPr>
          <p:cNvPr id="5" name="TextBox 4">
            <a:extLst>
              <a:ext uri="{FF2B5EF4-FFF2-40B4-BE49-F238E27FC236}">
                <a16:creationId xmlns:a16="http://schemas.microsoft.com/office/drawing/2014/main" id="{E760426C-8DD9-9C7C-7984-BB75AC878FAB}"/>
              </a:ext>
            </a:extLst>
          </p:cNvPr>
          <p:cNvSpPr txBox="1"/>
          <p:nvPr/>
        </p:nvSpPr>
        <p:spPr>
          <a:xfrm>
            <a:off x="5733179" y="5212140"/>
            <a:ext cx="2887086"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a:t>
            </a:r>
            <a:r>
              <a:rPr lang="en-GB" sz="2000" dirty="0" err="1">
                <a:latin typeface="Calibri" panose="020F0502020204030204" pitchFamily="34" charset="0"/>
                <a:cs typeface="Calibri" panose="020F0502020204030204" pitchFamily="34" charset="0"/>
              </a:rPr>
              <a:t>Bywaters</a:t>
            </a:r>
            <a:r>
              <a:rPr lang="en-GB" sz="2000" dirty="0">
                <a:latin typeface="Calibri" panose="020F0502020204030204" pitchFamily="34" charset="0"/>
                <a:cs typeface="Calibri" panose="020F0502020204030204" pitchFamily="34" charset="0"/>
              </a:rPr>
              <a:t> et al, 2016) </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0007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Relationship between poverty and neglect</a:t>
            </a:r>
          </a:p>
        </p:txBody>
      </p:sp>
      <p:sp>
        <p:nvSpPr>
          <p:cNvPr id="3" name="Content Placeholder 2"/>
          <p:cNvSpPr>
            <a:spLocks noGrp="1"/>
          </p:cNvSpPr>
          <p:nvPr>
            <p:ph idx="1"/>
          </p:nvPr>
        </p:nvSpPr>
        <p:spPr>
          <a:xfrm>
            <a:off x="471318" y="1565564"/>
            <a:ext cx="8124331" cy="4888413"/>
          </a:xfrm>
        </p:spPr>
        <p:txBody>
          <a:bodyPr/>
          <a:lstStyle/>
          <a:p>
            <a:endParaRPr lang="en-GB" dirty="0"/>
          </a:p>
          <a:p>
            <a:r>
              <a:rPr lang="en-GB" dirty="0"/>
              <a:t>Direct effects - material deprivation leaves parents less able to afford the basic items and services that children need to thrive.</a:t>
            </a:r>
          </a:p>
          <a:p>
            <a:endParaRPr lang="en-GB" dirty="0"/>
          </a:p>
          <a:p>
            <a:r>
              <a:rPr lang="en-GB" dirty="0"/>
              <a:t>Indirect effects – parental stress of managing day-to-day life in poverty reduces capacity to provide nurturing care. </a:t>
            </a:r>
          </a:p>
          <a:p>
            <a:endParaRPr lang="en-GB" sz="1000" dirty="0"/>
          </a:p>
          <a:p>
            <a:endParaRPr lang="en-GB" sz="1000" dirty="0"/>
          </a:p>
          <a:p>
            <a:endParaRPr lang="en-GB" sz="1000" dirty="0"/>
          </a:p>
          <a:p>
            <a:pPr marL="0" indent="0">
              <a:buNone/>
            </a:pPr>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12</a:t>
            </a:fld>
            <a:endParaRPr lang="en-GB" dirty="0">
              <a:solidFill>
                <a:srgbClr val="000000">
                  <a:tint val="75000"/>
                </a:srgbClr>
              </a:solidFill>
            </a:endParaRPr>
          </a:p>
        </p:txBody>
      </p:sp>
    </p:spTree>
    <p:extLst>
      <p:ext uri="{BB962C8B-B14F-4D97-AF65-F5344CB8AC3E}">
        <p14:creationId xmlns:p14="http://schemas.microsoft.com/office/powerpoint/2010/main" val="19774648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Relationship between poverty and neglect</a:t>
            </a:r>
          </a:p>
        </p:txBody>
      </p:sp>
      <p:sp>
        <p:nvSpPr>
          <p:cNvPr id="3" name="Content Placeholder 2"/>
          <p:cNvSpPr>
            <a:spLocks noGrp="1"/>
          </p:cNvSpPr>
          <p:nvPr>
            <p:ph idx="1"/>
          </p:nvPr>
        </p:nvSpPr>
        <p:spPr>
          <a:xfrm>
            <a:off x="471318" y="1565564"/>
            <a:ext cx="8124331" cy="4888413"/>
          </a:xfrm>
        </p:spPr>
        <p:txBody>
          <a:bodyPr/>
          <a:lstStyle/>
          <a:p>
            <a:r>
              <a:rPr lang="en-GB" dirty="0"/>
              <a:t>Interaction with other factors: -</a:t>
            </a:r>
          </a:p>
          <a:p>
            <a:pPr lvl="1"/>
            <a:r>
              <a:rPr lang="en-GB" sz="2400" dirty="0">
                <a:latin typeface="Calibri" panose="020F0502020204030204" pitchFamily="34" charset="0"/>
              </a:rPr>
              <a:t>Parental domestic violence or substance use.</a:t>
            </a:r>
          </a:p>
          <a:p>
            <a:pPr lvl="1"/>
            <a:r>
              <a:rPr lang="en-GB" sz="2400" dirty="0">
                <a:latin typeface="Calibri" panose="020F0502020204030204" pitchFamily="34" charset="0"/>
              </a:rPr>
              <a:t>Low levels of education, especially literacy.</a:t>
            </a:r>
          </a:p>
          <a:p>
            <a:pPr lvl="1"/>
            <a:r>
              <a:rPr lang="en-GB" sz="2400" dirty="0">
                <a:latin typeface="Calibri" panose="020F0502020204030204" pitchFamily="34" charset="0"/>
              </a:rPr>
              <a:t>Social isolation. </a:t>
            </a:r>
          </a:p>
          <a:p>
            <a:pPr lvl="1"/>
            <a:r>
              <a:rPr lang="en-GB" sz="2400" dirty="0">
                <a:latin typeface="Calibri" panose="020F0502020204030204" pitchFamily="34" charset="0"/>
              </a:rPr>
              <a:t>Mental and/or physical ill health, learning disabilities.</a:t>
            </a:r>
          </a:p>
          <a:p>
            <a:pPr lvl="1"/>
            <a:r>
              <a:rPr lang="en-GB" sz="2400" dirty="0">
                <a:latin typeface="Calibri" panose="020F0502020204030204" pitchFamily="34" charset="0"/>
              </a:rPr>
              <a:t>Shame and stigma.</a:t>
            </a:r>
          </a:p>
          <a:p>
            <a:pPr lvl="1"/>
            <a:r>
              <a:rPr lang="en-GB" sz="2400" dirty="0">
                <a:latin typeface="Calibri" panose="020F0502020204030204" pitchFamily="34" charset="0"/>
              </a:rPr>
              <a:t>Positive adult and child behaviours, promoting social support and resilience. </a:t>
            </a:r>
          </a:p>
          <a:p>
            <a:pPr lvl="1"/>
            <a:r>
              <a:rPr lang="en-GB" sz="2400" dirty="0">
                <a:latin typeface="Calibri" panose="020F0502020204030204" pitchFamily="34" charset="0"/>
              </a:rPr>
              <a:t>The social and physical environment. </a:t>
            </a:r>
          </a:p>
          <a:p>
            <a:endParaRPr lang="en-GB" sz="1000" dirty="0"/>
          </a:p>
          <a:p>
            <a:endParaRPr lang="en-GB" sz="1000" dirty="0"/>
          </a:p>
          <a:p>
            <a:endParaRPr lang="en-GB" sz="1000" dirty="0"/>
          </a:p>
          <a:p>
            <a:endParaRPr lang="en-GB" sz="1000" dirty="0"/>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13</a:t>
            </a:fld>
            <a:endParaRPr lang="en-GB" dirty="0">
              <a:solidFill>
                <a:srgbClr val="000000">
                  <a:tint val="75000"/>
                </a:srgbClr>
              </a:solidFill>
            </a:endParaRPr>
          </a:p>
        </p:txBody>
      </p:sp>
      <p:sp>
        <p:nvSpPr>
          <p:cNvPr id="5" name="TextBox 4">
            <a:extLst>
              <a:ext uri="{FF2B5EF4-FFF2-40B4-BE49-F238E27FC236}">
                <a16:creationId xmlns:a16="http://schemas.microsoft.com/office/drawing/2014/main" id="{E760426C-8DD9-9C7C-7984-BB75AC878FAB}"/>
              </a:ext>
            </a:extLst>
          </p:cNvPr>
          <p:cNvSpPr txBox="1"/>
          <p:nvPr/>
        </p:nvSpPr>
        <p:spPr>
          <a:xfrm>
            <a:off x="2902226" y="5822637"/>
            <a:ext cx="5842470"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a:t>
            </a:r>
            <a:r>
              <a:rPr lang="en-GB" sz="2000" dirty="0" err="1">
                <a:latin typeface="Calibri" panose="020F0502020204030204" pitchFamily="34" charset="0"/>
                <a:cs typeface="Calibri" panose="020F0502020204030204" pitchFamily="34" charset="0"/>
              </a:rPr>
              <a:t>Bywaters</a:t>
            </a:r>
            <a:r>
              <a:rPr lang="en-GB" sz="2000" dirty="0">
                <a:latin typeface="Calibri" panose="020F0502020204030204" pitchFamily="34" charset="0"/>
                <a:cs typeface="Calibri" panose="020F0502020204030204" pitchFamily="34" charset="0"/>
              </a:rPr>
              <a:t> et al, 2016; Cooper and Stuart, 2013) </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00615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Tackling Child Neglect - Key messages</a:t>
            </a:r>
          </a:p>
        </p:txBody>
      </p:sp>
      <p:sp>
        <p:nvSpPr>
          <p:cNvPr id="3" name="Content Placeholder 2"/>
          <p:cNvSpPr>
            <a:spLocks noGrp="1"/>
          </p:cNvSpPr>
          <p:nvPr>
            <p:ph idx="1"/>
          </p:nvPr>
        </p:nvSpPr>
        <p:spPr>
          <a:xfrm>
            <a:off x="471318" y="1565564"/>
            <a:ext cx="8124331" cy="4888413"/>
          </a:xfrm>
        </p:spPr>
        <p:txBody>
          <a:bodyPr/>
          <a:lstStyle/>
          <a:p>
            <a:r>
              <a:rPr lang="en-GB" dirty="0"/>
              <a:t>Building an intervention - it is important to distinguish between:</a:t>
            </a:r>
          </a:p>
          <a:p>
            <a:pPr lvl="1"/>
            <a:r>
              <a:rPr lang="en-GB" dirty="0"/>
              <a:t>inadequate parenting as a result of a lack of parenting skills and inappropriate expectations of children, </a:t>
            </a:r>
          </a:p>
          <a:p>
            <a:pPr lvl="1"/>
            <a:endParaRPr lang="en-GB" dirty="0"/>
          </a:p>
          <a:p>
            <a:pPr lvl="1"/>
            <a:r>
              <a:rPr lang="en-GB" dirty="0"/>
              <a:t>inadequate parenting because of social, environmental or parental risk factors (such as parental depression, anxiety, problematic substance use, financial difficulties, homelessness or mental ill-health). </a:t>
            </a:r>
            <a:endParaRPr lang="en-GB" sz="600" dirty="0"/>
          </a:p>
          <a:p>
            <a:endParaRPr lang="en-GB" sz="1000" dirty="0"/>
          </a:p>
          <a:p>
            <a:endParaRPr lang="en-GB" sz="1000" dirty="0"/>
          </a:p>
          <a:p>
            <a:pPr marL="0" indent="0" algn="r">
              <a:buNone/>
            </a:pPr>
            <a:r>
              <a:rPr lang="en-GB" sz="2000" dirty="0"/>
              <a:t>(Scott and Daniel, 2018)</a:t>
            </a:r>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14</a:t>
            </a:fld>
            <a:endParaRPr lang="en-GB" dirty="0">
              <a:solidFill>
                <a:srgbClr val="000000">
                  <a:tint val="75000"/>
                </a:srgbClr>
              </a:solidFill>
            </a:endParaRPr>
          </a:p>
        </p:txBody>
      </p:sp>
    </p:spTree>
    <p:extLst>
      <p:ext uri="{BB962C8B-B14F-4D97-AF65-F5344CB8AC3E}">
        <p14:creationId xmlns:p14="http://schemas.microsoft.com/office/powerpoint/2010/main" val="25909771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Tackling Child Neglect - Key messages</a:t>
            </a:r>
          </a:p>
        </p:txBody>
      </p:sp>
      <p:sp>
        <p:nvSpPr>
          <p:cNvPr id="3" name="Content Placeholder 2"/>
          <p:cNvSpPr>
            <a:spLocks noGrp="1"/>
          </p:cNvSpPr>
          <p:nvPr>
            <p:ph idx="1"/>
          </p:nvPr>
        </p:nvSpPr>
        <p:spPr>
          <a:xfrm>
            <a:off x="471318" y="1565564"/>
            <a:ext cx="8124331" cy="4888413"/>
          </a:xfrm>
        </p:spPr>
        <p:txBody>
          <a:bodyPr/>
          <a:lstStyle/>
          <a:p>
            <a:r>
              <a:rPr lang="en-GB" dirty="0"/>
              <a:t>Child-centred responses:</a:t>
            </a:r>
          </a:p>
          <a:p>
            <a:endParaRPr lang="en-GB" dirty="0"/>
          </a:p>
          <a:p>
            <a:pPr lvl="1"/>
            <a:r>
              <a:rPr lang="en-GB" dirty="0"/>
              <a:t>Gather a clear understanding of the issues and of the quality of the parent/child relationship. </a:t>
            </a:r>
          </a:p>
          <a:p>
            <a:pPr lvl="1"/>
            <a:endParaRPr lang="en-GB" dirty="0"/>
          </a:p>
          <a:p>
            <a:pPr lvl="1"/>
            <a:r>
              <a:rPr lang="en-GB" dirty="0"/>
              <a:t>Focus on building the strengths of the parent. </a:t>
            </a:r>
          </a:p>
          <a:p>
            <a:pPr lvl="1"/>
            <a:endParaRPr lang="en-GB" dirty="0"/>
          </a:p>
          <a:p>
            <a:pPr lvl="1"/>
            <a:r>
              <a:rPr lang="en-GB" dirty="0"/>
              <a:t>Work should be culturally sensitive, whilst guarding against setting different standards for children from minority ethnic groups</a:t>
            </a:r>
          </a:p>
          <a:p>
            <a:endParaRPr lang="en-GB" sz="1000" dirty="0"/>
          </a:p>
          <a:p>
            <a:endParaRPr lang="en-GB" sz="1000" dirty="0"/>
          </a:p>
          <a:p>
            <a:pPr marL="0" indent="0" algn="r">
              <a:buNone/>
            </a:pPr>
            <a:r>
              <a:rPr lang="en-GB" sz="2000" dirty="0"/>
              <a:t>(Scott and Daniel, 2018)</a:t>
            </a:r>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15</a:t>
            </a:fld>
            <a:endParaRPr lang="en-GB" dirty="0">
              <a:solidFill>
                <a:srgbClr val="000000">
                  <a:tint val="75000"/>
                </a:srgbClr>
              </a:solidFill>
            </a:endParaRPr>
          </a:p>
        </p:txBody>
      </p:sp>
    </p:spTree>
    <p:extLst>
      <p:ext uri="{BB962C8B-B14F-4D97-AF65-F5344CB8AC3E}">
        <p14:creationId xmlns:p14="http://schemas.microsoft.com/office/powerpoint/2010/main" val="13778318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Tackling Child Neglect - Key messages</a:t>
            </a:r>
          </a:p>
        </p:txBody>
      </p:sp>
      <p:sp>
        <p:nvSpPr>
          <p:cNvPr id="3" name="Content Placeholder 2"/>
          <p:cNvSpPr>
            <a:spLocks noGrp="1"/>
          </p:cNvSpPr>
          <p:nvPr>
            <p:ph idx="1"/>
          </p:nvPr>
        </p:nvSpPr>
        <p:spPr>
          <a:xfrm>
            <a:off x="471318" y="1565564"/>
            <a:ext cx="8124331" cy="4888413"/>
          </a:xfrm>
        </p:spPr>
        <p:txBody>
          <a:bodyPr/>
          <a:lstStyle/>
          <a:p>
            <a:pPr>
              <a:lnSpc>
                <a:spcPct val="150000"/>
              </a:lnSpc>
            </a:pPr>
            <a:r>
              <a:rPr lang="en-GB" dirty="0"/>
              <a:t>Engaging with the family in a collaborative relational way</a:t>
            </a:r>
          </a:p>
          <a:p>
            <a:pPr>
              <a:lnSpc>
                <a:spcPct val="150000"/>
              </a:lnSpc>
            </a:pPr>
            <a:r>
              <a:rPr lang="en-GB" dirty="0"/>
              <a:t>Creating a sense of safety for the child as an early goal</a:t>
            </a:r>
          </a:p>
          <a:p>
            <a:pPr>
              <a:lnSpc>
                <a:spcPct val="150000"/>
              </a:lnSpc>
            </a:pPr>
            <a:r>
              <a:rPr lang="en-GB" dirty="0"/>
              <a:t>Increasing parenting sensitivity</a:t>
            </a:r>
          </a:p>
          <a:p>
            <a:pPr>
              <a:lnSpc>
                <a:spcPct val="150000"/>
              </a:lnSpc>
            </a:pPr>
            <a:r>
              <a:rPr lang="en-GB" dirty="0"/>
              <a:t>Comprehensive, multi-layered and flexible response</a:t>
            </a:r>
          </a:p>
          <a:p>
            <a:pPr>
              <a:lnSpc>
                <a:spcPct val="150000"/>
              </a:lnSpc>
            </a:pPr>
            <a:r>
              <a:rPr lang="en-GB" dirty="0"/>
              <a:t>Social supports and inclusion</a:t>
            </a:r>
          </a:p>
          <a:p>
            <a:endParaRPr lang="en-GB" sz="1000" dirty="0"/>
          </a:p>
          <a:p>
            <a:pPr marL="0" indent="0" algn="r">
              <a:buNone/>
            </a:pPr>
            <a:r>
              <a:rPr lang="en-GB" sz="2000"/>
              <a:t>(</a:t>
            </a:r>
            <a:r>
              <a:rPr lang="en-GB" sz="2000" dirty="0"/>
              <a:t>Scott and Daniel, 2018)</a:t>
            </a:r>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16</a:t>
            </a:fld>
            <a:endParaRPr lang="en-GB" dirty="0">
              <a:solidFill>
                <a:srgbClr val="000000">
                  <a:tint val="75000"/>
                </a:srgbClr>
              </a:solidFill>
            </a:endParaRPr>
          </a:p>
        </p:txBody>
      </p:sp>
    </p:spTree>
    <p:extLst>
      <p:ext uri="{BB962C8B-B14F-4D97-AF65-F5344CB8AC3E}">
        <p14:creationId xmlns:p14="http://schemas.microsoft.com/office/powerpoint/2010/main" val="10247601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Resources to support you – frontline briefing</a:t>
            </a:r>
          </a:p>
        </p:txBody>
      </p:sp>
      <p:sp>
        <p:nvSpPr>
          <p:cNvPr id="3" name="Content Placeholder 2"/>
          <p:cNvSpPr>
            <a:spLocks noGrp="1"/>
          </p:cNvSpPr>
          <p:nvPr>
            <p:ph idx="1"/>
          </p:nvPr>
        </p:nvSpPr>
        <p:spPr>
          <a:xfrm>
            <a:off x="428809" y="1690716"/>
            <a:ext cx="4736458" cy="1993388"/>
          </a:xfrm>
        </p:spPr>
        <p:txBody>
          <a:bodyPr/>
          <a:lstStyle/>
          <a:p>
            <a:pPr algn="l"/>
            <a:endParaRPr lang="en-GB" sz="1800" b="0" i="0" u="none" strike="noStrike" baseline="0" dirty="0">
              <a:solidFill>
                <a:srgbClr val="000000"/>
              </a:solidFill>
              <a:latin typeface="Lota Grotesque Alt 1" panose="00000500000000000000" pitchFamily="50" charset="0"/>
            </a:endParaRPr>
          </a:p>
          <a:p>
            <a:r>
              <a:rPr lang="en-GB" i="0" strike="noStrike" baseline="0" dirty="0">
                <a:solidFill>
                  <a:srgbClr val="000000"/>
                </a:solidFill>
              </a:rPr>
              <a:t>Neglect in the context of poverty and austerity: Frontline Briefing (2019)</a:t>
            </a:r>
            <a:endParaRPr lang="en-GB" dirty="0"/>
          </a:p>
          <a:p>
            <a:endParaRPr lang="en-GB" dirty="0"/>
          </a:p>
          <a:p>
            <a:r>
              <a:rPr lang="en-GB" dirty="0">
                <a:solidFill>
                  <a:srgbClr val="000000"/>
                </a:solidFill>
              </a:rPr>
              <a:t>Neglect and poverty aware practice: Online learning package (Undated)</a:t>
            </a:r>
          </a:p>
          <a:p>
            <a:endParaRPr lang="en-GB" dirty="0"/>
          </a:p>
          <a:p>
            <a:endParaRPr lang="en-GB" dirty="0"/>
          </a:p>
          <a:p>
            <a:endParaRPr lang="en-GB" dirty="0"/>
          </a:p>
          <a:p>
            <a:pPr marL="0" indent="0">
              <a:buNone/>
            </a:pPr>
            <a:endParaRPr lang="en-GB" dirty="0"/>
          </a:p>
          <a:p>
            <a:endParaRPr lang="en-GB" sz="1000" dirty="0"/>
          </a:p>
          <a:p>
            <a:endParaRPr lang="en-GB" sz="1000" dirty="0"/>
          </a:p>
          <a:p>
            <a:endParaRPr lang="en-GB" sz="1000" dirty="0"/>
          </a:p>
          <a:p>
            <a:endParaRPr lang="en-GB" sz="1000" dirty="0"/>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17</a:t>
            </a:fld>
            <a:endParaRPr lang="en-GB" dirty="0">
              <a:solidFill>
                <a:srgbClr val="000000">
                  <a:tint val="75000"/>
                </a:srgbClr>
              </a:solidFill>
            </a:endParaRPr>
          </a:p>
        </p:txBody>
      </p:sp>
      <p:pic>
        <p:nvPicPr>
          <p:cNvPr id="1026" name="Picture 2" descr="publication-tumbnail">
            <a:extLst>
              <a:ext uri="{FF2B5EF4-FFF2-40B4-BE49-F238E27FC236}">
                <a16:creationId xmlns:a16="http://schemas.microsoft.com/office/drawing/2014/main" id="{1F257533-F452-C04C-435E-EC91BC5860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8522" y="1690716"/>
            <a:ext cx="1643269" cy="2337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731D813-5FC2-BFEE-0107-4829896204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3634" y="4473842"/>
            <a:ext cx="3313043" cy="1874119"/>
          </a:xfrm>
          <a:prstGeom prst="rect">
            <a:avLst/>
          </a:prstGeom>
        </p:spPr>
      </p:pic>
    </p:spTree>
    <p:extLst>
      <p:ext uri="{BB962C8B-B14F-4D97-AF65-F5344CB8AC3E}">
        <p14:creationId xmlns:p14="http://schemas.microsoft.com/office/powerpoint/2010/main" val="5941278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49563"/>
            <a:ext cx="8682457" cy="716001"/>
          </a:xfrm>
        </p:spPr>
        <p:txBody>
          <a:bodyPr/>
          <a:lstStyle/>
          <a:p>
            <a:r>
              <a:rPr lang="en-GB" sz="3200" dirty="0"/>
              <a:t>Reflecting on the impact</a:t>
            </a:r>
          </a:p>
        </p:txBody>
      </p:sp>
      <p:sp>
        <p:nvSpPr>
          <p:cNvPr id="3" name="Content Placeholder 2"/>
          <p:cNvSpPr>
            <a:spLocks noGrp="1"/>
          </p:cNvSpPr>
          <p:nvPr>
            <p:ph idx="1"/>
          </p:nvPr>
        </p:nvSpPr>
        <p:spPr>
          <a:xfrm>
            <a:off x="211286" y="1713548"/>
            <a:ext cx="6944888" cy="4888413"/>
          </a:xfrm>
        </p:spPr>
        <p:txBody>
          <a:bodyPr/>
          <a:lstStyle/>
          <a:p>
            <a:r>
              <a:rPr lang="en-GB" dirty="0"/>
              <a:t>What examples can you think of where services might expect or require things from people that:</a:t>
            </a:r>
          </a:p>
          <a:p>
            <a:pPr lvl="1"/>
            <a:r>
              <a:rPr lang="en-GB" dirty="0"/>
              <a:t>puts additional and/or unintended financial pressure on them?</a:t>
            </a:r>
          </a:p>
          <a:p>
            <a:pPr lvl="1"/>
            <a:r>
              <a:rPr lang="en-GB" dirty="0"/>
              <a:t>creates barriers or introduces factors that make it difficult for them to engage? </a:t>
            </a:r>
          </a:p>
          <a:p>
            <a:pPr lvl="1"/>
            <a:endParaRPr lang="en-GB" dirty="0"/>
          </a:p>
          <a:p>
            <a:r>
              <a:rPr lang="en-GB" dirty="0"/>
              <a:t>What impact might this have for them, and your relationships with them?</a:t>
            </a:r>
          </a:p>
          <a:p>
            <a:endParaRPr lang="en-GB" sz="1800" dirty="0"/>
          </a:p>
          <a:p>
            <a:r>
              <a:rPr lang="en-GB" dirty="0"/>
              <a:t>How could you change this?</a:t>
            </a:r>
          </a:p>
          <a:p>
            <a:endParaRPr lang="en-GB" dirty="0"/>
          </a:p>
          <a:p>
            <a:endParaRPr lang="en-GB" dirty="0"/>
          </a:p>
          <a:p>
            <a:pPr marL="0" indent="0">
              <a:buNone/>
            </a:pPr>
            <a:endParaRPr lang="en-GB" dirty="0"/>
          </a:p>
          <a:p>
            <a:endParaRPr lang="en-GB" sz="1000" dirty="0"/>
          </a:p>
          <a:p>
            <a:endParaRPr lang="en-GB" sz="1000" dirty="0"/>
          </a:p>
          <a:p>
            <a:endParaRPr lang="en-GB" sz="1000" dirty="0"/>
          </a:p>
          <a:p>
            <a:endParaRPr lang="en-GB" sz="1000" dirty="0"/>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18</a:t>
            </a:fld>
            <a:endParaRPr lang="en-GB" dirty="0">
              <a:solidFill>
                <a:srgbClr val="000000">
                  <a:tint val="75000"/>
                </a:srgbClr>
              </a:solidFill>
            </a:endParaRPr>
          </a:p>
        </p:txBody>
      </p:sp>
      <p:pic>
        <p:nvPicPr>
          <p:cNvPr id="8" name="Content Placeholder 6">
            <a:extLst>
              <a:ext uri="{FF2B5EF4-FFF2-40B4-BE49-F238E27FC236}">
                <a16:creationId xmlns:a16="http://schemas.microsoft.com/office/drawing/2014/main" id="{B0073186-3C5E-4F94-8614-1E2DAA5EAB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138468" y="4214191"/>
            <a:ext cx="1794246" cy="1794246"/>
          </a:xfrm>
          <a:prstGeom prst="rect">
            <a:avLst/>
          </a:prstGeom>
          <a:noFill/>
          <a:ln w="9525">
            <a:noFill/>
            <a:miter lim="800000"/>
            <a:headEnd/>
            <a:tailEnd/>
          </a:ln>
        </p:spPr>
      </p:pic>
    </p:spTree>
    <p:extLst>
      <p:ext uri="{BB962C8B-B14F-4D97-AF65-F5344CB8AC3E}">
        <p14:creationId xmlns:p14="http://schemas.microsoft.com/office/powerpoint/2010/main" val="28146378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C5C9FE9-8E8A-4237-A028-0547BDB48ABA}" type="slidenum">
              <a:rPr lang="en-GB" smtClean="0">
                <a:solidFill>
                  <a:srgbClr val="000000">
                    <a:tint val="75000"/>
                  </a:srgbClr>
                </a:solidFill>
                <a:latin typeface="Infotextpro" panose="020B0504030101020102" pitchFamily="34" charset="0"/>
              </a:rPr>
              <a:pPr/>
              <a:t>19</a:t>
            </a:fld>
            <a:endParaRPr lang="en-GB" dirty="0">
              <a:solidFill>
                <a:srgbClr val="000000">
                  <a:tint val="75000"/>
                </a:srgbClr>
              </a:solidFill>
              <a:latin typeface="Infotextpro" panose="020B0504030101020102" pitchFamily="34" charset="0"/>
            </a:endParaRPr>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142145"/>
            <a:ext cx="6855231" cy="685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8308" y="6070962"/>
            <a:ext cx="3567289" cy="553998"/>
          </a:xfrm>
          <a:prstGeom prst="rect">
            <a:avLst/>
          </a:prstGeom>
          <a:noFill/>
        </p:spPr>
        <p:txBody>
          <a:bodyPr wrap="square" rtlCol="0">
            <a:spAutoFit/>
          </a:bodyPr>
          <a:lstStyle/>
          <a:p>
            <a:pPr algn="r"/>
            <a:r>
              <a:rPr lang="en-GB" sz="3000" b="1" dirty="0">
                <a:solidFill>
                  <a:srgbClr val="38647C"/>
                </a:solidFill>
                <a:latin typeface="Infotextpro" panose="020B0504030101020102" pitchFamily="34" charset="0"/>
              </a:rPr>
              <a:t>Thank you</a:t>
            </a:r>
          </a:p>
        </p:txBody>
      </p:sp>
    </p:spTree>
    <p:extLst>
      <p:ext uri="{BB962C8B-B14F-4D97-AF65-F5344CB8AC3E}">
        <p14:creationId xmlns:p14="http://schemas.microsoft.com/office/powerpoint/2010/main" val="2102658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1660" y="1134968"/>
            <a:ext cx="6049511" cy="696208"/>
          </a:xfrm>
        </p:spPr>
        <p:txBody>
          <a:bodyPr/>
          <a:lstStyle/>
          <a:p>
            <a:r>
              <a:rPr lang="en-GB" dirty="0"/>
              <a:t>Setting the scene   </a:t>
            </a:r>
            <a:br>
              <a:rPr lang="en-GB" sz="3200" dirty="0">
                <a:latin typeface="InfoTextPro" panose="020B0504030101020102" pitchFamily="34" charset="0"/>
                <a:cs typeface="InfoTextPro" panose="020B0504030101020102" pitchFamily="34" charset="0"/>
              </a:rPr>
            </a:br>
            <a:br>
              <a:rPr lang="en-GB" dirty="0">
                <a:latin typeface="InfoTextPro" panose="020B0504030101020102" pitchFamily="34" charset="0"/>
                <a:cs typeface="InfoTextPro" panose="020B0504030101020102" pitchFamily="34" charset="0"/>
              </a:rPr>
            </a:br>
            <a:br>
              <a:rPr lang="en-GB" dirty="0"/>
            </a:br>
            <a:br>
              <a:rPr lang="en-GB" dirty="0"/>
            </a:br>
            <a:endParaRPr lang="en-GB" dirty="0"/>
          </a:p>
        </p:txBody>
      </p:sp>
      <p:sp>
        <p:nvSpPr>
          <p:cNvPr id="7" name="Content Placeholder 6"/>
          <p:cNvSpPr>
            <a:spLocks noGrp="1"/>
          </p:cNvSpPr>
          <p:nvPr>
            <p:ph idx="1"/>
          </p:nvPr>
        </p:nvSpPr>
        <p:spPr>
          <a:xfrm>
            <a:off x="202071" y="1827430"/>
            <a:ext cx="8438346" cy="4249463"/>
          </a:xfrm>
        </p:spPr>
        <p:txBody>
          <a:bodyPr/>
          <a:lstStyle/>
          <a:p>
            <a:pPr marL="0" indent="0">
              <a:buNone/>
            </a:pPr>
            <a:endParaRPr lang="en-GB" sz="2000" dirty="0"/>
          </a:p>
          <a:p>
            <a:pPr marL="0" indent="0">
              <a:buNone/>
            </a:pPr>
            <a:endParaRPr lang="en-GB" sz="2000" dirty="0"/>
          </a:p>
          <a:p>
            <a:pPr marL="0" indent="0">
              <a:buNone/>
            </a:pPr>
            <a:endParaRPr lang="en-GB" sz="2000" dirty="0"/>
          </a:p>
        </p:txBody>
      </p:sp>
      <p:sp>
        <p:nvSpPr>
          <p:cNvPr id="5" name="Slide Number Placeholder 4"/>
          <p:cNvSpPr>
            <a:spLocks noGrp="1"/>
          </p:cNvSpPr>
          <p:nvPr>
            <p:ph type="sldNum" sz="quarter" idx="10"/>
          </p:nvPr>
        </p:nvSpPr>
        <p:spPr/>
        <p:txBody>
          <a:bodyPr/>
          <a:lstStyle/>
          <a:p>
            <a:pPr>
              <a:defRPr/>
            </a:pPr>
            <a:fld id="{1C5C9FE9-8E8A-4237-A028-0547BDB48ABA}" type="slidenum">
              <a:rPr lang="en-GB" smtClean="0">
                <a:solidFill>
                  <a:srgbClr val="000000">
                    <a:tint val="75000"/>
                  </a:srgbClr>
                </a:solidFill>
                <a:latin typeface="Verdana" panose="020B0604030504040204" pitchFamily="34" charset="0"/>
              </a:rPr>
              <a:pPr>
                <a:defRPr/>
              </a:pPr>
              <a:t>2</a:t>
            </a:fld>
            <a:endParaRPr lang="en-GB" dirty="0">
              <a:solidFill>
                <a:srgbClr val="000000">
                  <a:tint val="75000"/>
                </a:srgbClr>
              </a:solidFill>
              <a:latin typeface="Verdana" panose="020B0604030504040204" pitchFamily="34" charset="0"/>
            </a:endParaRPr>
          </a:p>
        </p:txBody>
      </p:sp>
      <p:sp>
        <p:nvSpPr>
          <p:cNvPr id="8" name="Content Placeholder 2">
            <a:extLst>
              <a:ext uri="{FF2B5EF4-FFF2-40B4-BE49-F238E27FC236}">
                <a16:creationId xmlns:a16="http://schemas.microsoft.com/office/drawing/2014/main" id="{C0CA445F-9425-40FB-82FC-5DD12D1EFFB4}"/>
              </a:ext>
            </a:extLst>
          </p:cNvPr>
          <p:cNvSpPr txBox="1">
            <a:spLocks/>
          </p:cNvSpPr>
          <p:nvPr/>
        </p:nvSpPr>
        <p:spPr bwMode="auto">
          <a:xfrm>
            <a:off x="266379" y="1941729"/>
            <a:ext cx="8630145" cy="4249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628650" indent="-268288"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a:lstStyle>
          <a:p>
            <a:pPr>
              <a:defRPr/>
            </a:pPr>
            <a:r>
              <a:rPr lang="en-GB" kern="0" dirty="0">
                <a:solidFill>
                  <a:srgbClr val="000000"/>
                </a:solidFill>
              </a:rPr>
              <a:t>This session is for you, time out to reflect on what is important in your practice and will last around 60 mins.</a:t>
            </a:r>
          </a:p>
          <a:p>
            <a:pPr>
              <a:defRPr/>
            </a:pPr>
            <a:r>
              <a:rPr lang="en-GB" kern="0" dirty="0">
                <a:solidFill>
                  <a:srgbClr val="000000"/>
                </a:solidFill>
              </a:rPr>
              <a:t>What you do is incredibly impactful work. Your ability to do it well helps to achieve the best outcomes for those you support. </a:t>
            </a:r>
          </a:p>
          <a:p>
            <a:pPr>
              <a:defRPr/>
            </a:pPr>
            <a:r>
              <a:rPr lang="en-GB" kern="0" dirty="0">
                <a:solidFill>
                  <a:srgbClr val="000000"/>
                </a:solidFill>
              </a:rPr>
              <a:t>You, and your professional development, are valuable to them –switching off your phone and emails allows you to focus on that.</a:t>
            </a:r>
          </a:p>
          <a:p>
            <a:pPr>
              <a:defRPr/>
            </a:pPr>
            <a:r>
              <a:rPr lang="en-GB" kern="0" dirty="0">
                <a:solidFill>
                  <a:srgbClr val="000000"/>
                </a:solidFill>
              </a:rPr>
              <a:t>Your thoughts, experiences and reflections are an essential part of this session please do share these.</a:t>
            </a:r>
          </a:p>
          <a:p>
            <a:pPr>
              <a:defRPr/>
            </a:pPr>
            <a:endParaRPr lang="en-GB" dirty="0"/>
          </a:p>
          <a:p>
            <a:pPr>
              <a:defRPr/>
            </a:pPr>
            <a:endParaRPr lang="en-GB" kern="0" dirty="0">
              <a:solidFill>
                <a:srgbClr val="000000"/>
              </a:solidFill>
            </a:endParaRPr>
          </a:p>
          <a:p>
            <a:pPr>
              <a:defRPr/>
            </a:pPr>
            <a:endParaRPr lang="en-GB" kern="0" dirty="0">
              <a:solidFill>
                <a:srgbClr val="000000"/>
              </a:solidFill>
            </a:endParaRPr>
          </a:p>
          <a:p>
            <a:pPr>
              <a:defRPr/>
            </a:pPr>
            <a:endParaRPr lang="en-GB" kern="0" dirty="0">
              <a:solidFill>
                <a:srgbClr val="000000"/>
              </a:solidFill>
            </a:endParaRPr>
          </a:p>
          <a:p>
            <a:pPr lvl="1">
              <a:defRPr/>
            </a:pPr>
            <a:endParaRPr lang="en-GB" kern="0" dirty="0">
              <a:solidFill>
                <a:srgbClr val="000000"/>
              </a:solidFill>
            </a:endParaRPr>
          </a:p>
        </p:txBody>
      </p:sp>
    </p:spTree>
    <p:extLst>
      <p:ext uri="{BB962C8B-B14F-4D97-AF65-F5344CB8AC3E}">
        <p14:creationId xmlns:p14="http://schemas.microsoft.com/office/powerpoint/2010/main" val="26398806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5985" y="835886"/>
            <a:ext cx="7835312" cy="927101"/>
          </a:xfrm>
        </p:spPr>
        <p:txBody>
          <a:bodyPr/>
          <a:lstStyle/>
          <a:p>
            <a:pPr algn="l"/>
            <a:r>
              <a:rPr lang="en-GB" altLang="en-US" sz="3200" dirty="0"/>
              <a:t>Definition - neglect </a:t>
            </a:r>
          </a:p>
        </p:txBody>
      </p:sp>
      <p:sp>
        <p:nvSpPr>
          <p:cNvPr id="3" name="Content Placeholder 2"/>
          <p:cNvSpPr>
            <a:spLocks noGrp="1"/>
          </p:cNvSpPr>
          <p:nvPr>
            <p:ph idx="1"/>
          </p:nvPr>
        </p:nvSpPr>
        <p:spPr>
          <a:xfrm>
            <a:off x="428897" y="1496286"/>
            <a:ext cx="7772400" cy="3287749"/>
          </a:xfrm>
        </p:spPr>
        <p:txBody>
          <a:bodyPr/>
          <a:lstStyle/>
          <a:p>
            <a:pPr>
              <a:defRPr/>
            </a:pPr>
            <a:r>
              <a:rPr lang="en-GB" dirty="0"/>
              <a:t>Neglect is a multi-dimensional concept, covering a wide range of behaviours that can affect children’s wellbeing and long-term outcomes, including lack of:</a:t>
            </a:r>
          </a:p>
          <a:p>
            <a:pPr lvl="1">
              <a:defRPr/>
            </a:pPr>
            <a:r>
              <a:rPr lang="en-GB" dirty="0"/>
              <a:t>meeting basic needs for food and clothing</a:t>
            </a:r>
          </a:p>
          <a:p>
            <a:pPr lvl="1">
              <a:defRPr/>
            </a:pPr>
            <a:r>
              <a:rPr lang="en-GB" dirty="0"/>
              <a:t>supervision</a:t>
            </a:r>
          </a:p>
          <a:p>
            <a:pPr lvl="1">
              <a:defRPr/>
            </a:pPr>
            <a:r>
              <a:rPr lang="en-GB" dirty="0"/>
              <a:t>support to access public services</a:t>
            </a:r>
          </a:p>
          <a:p>
            <a:pPr lvl="1">
              <a:defRPr/>
            </a:pPr>
            <a:r>
              <a:rPr lang="en-GB" dirty="0"/>
              <a:t>nurturing and responsive care </a:t>
            </a:r>
          </a:p>
          <a:p>
            <a:pPr marL="360362" lvl="1" indent="0">
              <a:buNone/>
              <a:defRPr/>
            </a:pPr>
            <a:endParaRPr lang="en-GB" dirty="0"/>
          </a:p>
        </p:txBody>
      </p:sp>
      <p:sp>
        <p:nvSpPr>
          <p:cNvPr id="2" name="TextBox 1"/>
          <p:cNvSpPr txBox="1"/>
          <p:nvPr/>
        </p:nvSpPr>
        <p:spPr>
          <a:xfrm>
            <a:off x="3795270" y="4266096"/>
            <a:ext cx="5348730"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(Working Together to Safeguard Children, 2018) </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082259"/>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97" y="1496286"/>
            <a:ext cx="7772400" cy="4802914"/>
          </a:xfrm>
        </p:spPr>
        <p:txBody>
          <a:bodyPr/>
          <a:lstStyle/>
          <a:p>
            <a:pPr>
              <a:defRPr/>
            </a:pPr>
            <a:endParaRPr lang="en-GB" dirty="0"/>
          </a:p>
          <a:p>
            <a:pPr lvl="1">
              <a:defRPr/>
            </a:pPr>
            <a:endParaRPr lang="en-GB" dirty="0"/>
          </a:p>
          <a:p>
            <a:pPr marL="360362" lvl="1" indent="0" algn="r">
              <a:buNone/>
              <a:defRPr/>
            </a:pPr>
            <a:endParaRPr lang="en-GB" dirty="0"/>
          </a:p>
        </p:txBody>
      </p:sp>
      <p:graphicFrame>
        <p:nvGraphicFramePr>
          <p:cNvPr id="6" name="Diagram 5">
            <a:extLst>
              <a:ext uri="{FF2B5EF4-FFF2-40B4-BE49-F238E27FC236}">
                <a16:creationId xmlns:a16="http://schemas.microsoft.com/office/drawing/2014/main" id="{79D503A7-C2B2-C0F6-E325-D681F1807D67}"/>
              </a:ext>
            </a:extLst>
          </p:cNvPr>
          <p:cNvGraphicFramePr/>
          <p:nvPr>
            <p:extLst>
              <p:ext uri="{D42A27DB-BD31-4B8C-83A1-F6EECF244321}">
                <p14:modId xmlns:p14="http://schemas.microsoft.com/office/powerpoint/2010/main" val="3024002086"/>
              </p:ext>
            </p:extLst>
          </p:nvPr>
        </p:nvGraphicFramePr>
        <p:xfrm>
          <a:off x="324679" y="66262"/>
          <a:ext cx="7891670" cy="665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745592"/>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5985" y="915398"/>
            <a:ext cx="7835312" cy="927101"/>
          </a:xfrm>
        </p:spPr>
        <p:txBody>
          <a:bodyPr/>
          <a:lstStyle/>
          <a:p>
            <a:pPr algn="l"/>
            <a:r>
              <a:rPr lang="en-GB" altLang="en-US" sz="3200" dirty="0"/>
              <a:t>We know.. </a:t>
            </a:r>
          </a:p>
        </p:txBody>
      </p:sp>
      <p:sp>
        <p:nvSpPr>
          <p:cNvPr id="3" name="Content Placeholder 2"/>
          <p:cNvSpPr>
            <a:spLocks noGrp="1"/>
          </p:cNvSpPr>
          <p:nvPr>
            <p:ph idx="1"/>
          </p:nvPr>
        </p:nvSpPr>
        <p:spPr>
          <a:xfrm>
            <a:off x="428897" y="1562547"/>
            <a:ext cx="7772400" cy="3287749"/>
          </a:xfrm>
        </p:spPr>
        <p:txBody>
          <a:bodyPr/>
          <a:lstStyle/>
          <a:p>
            <a:pPr>
              <a:defRPr/>
            </a:pPr>
            <a:endParaRPr lang="en-GB" dirty="0"/>
          </a:p>
          <a:p>
            <a:pPr>
              <a:defRPr/>
            </a:pPr>
            <a:r>
              <a:rPr lang="en-GB" dirty="0"/>
              <a:t>Assessing neglect is difficult</a:t>
            </a:r>
          </a:p>
          <a:p>
            <a:pPr>
              <a:defRPr/>
            </a:pPr>
            <a:r>
              <a:rPr lang="en-GB" dirty="0"/>
              <a:t>It can be subjective and prone to bias</a:t>
            </a:r>
          </a:p>
          <a:p>
            <a:pPr>
              <a:defRPr/>
            </a:pPr>
            <a:r>
              <a:rPr lang="en-GB" dirty="0"/>
              <a:t>There is a high threshold for recognition</a:t>
            </a:r>
          </a:p>
          <a:p>
            <a:pPr>
              <a:defRPr/>
            </a:pPr>
            <a:r>
              <a:rPr lang="en-GB" dirty="0"/>
              <a:t>It is difficult to capture and compare</a:t>
            </a:r>
          </a:p>
          <a:p>
            <a:pPr>
              <a:defRPr/>
            </a:pPr>
            <a:r>
              <a:rPr lang="en-GB" dirty="0"/>
              <a:t>It can be complex and intergenerational </a:t>
            </a:r>
          </a:p>
          <a:p>
            <a:pPr>
              <a:defRPr/>
            </a:pPr>
            <a:endParaRPr lang="en-GB" dirty="0"/>
          </a:p>
        </p:txBody>
      </p:sp>
      <p:sp>
        <p:nvSpPr>
          <p:cNvPr id="2" name="TextBox 1"/>
          <p:cNvSpPr txBox="1"/>
          <p:nvPr/>
        </p:nvSpPr>
        <p:spPr>
          <a:xfrm>
            <a:off x="3980800" y="5902844"/>
            <a:ext cx="5348730"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a:t>
            </a:r>
            <a:r>
              <a:rPr lang="en-GB" sz="2000" dirty="0" err="1">
                <a:latin typeface="Calibri" panose="020F0502020204030204" pitchFamily="34" charset="0"/>
                <a:cs typeface="Calibri" panose="020F0502020204030204" pitchFamily="34" charset="0"/>
              </a:rPr>
              <a:t>Kyriacou</a:t>
            </a:r>
            <a:r>
              <a:rPr lang="en-GB" sz="2000" dirty="0">
                <a:latin typeface="Calibri" panose="020F0502020204030204" pitchFamily="34" charset="0"/>
                <a:cs typeface="Calibri" panose="020F0502020204030204" pitchFamily="34" charset="0"/>
              </a:rPr>
              <a:t> S &amp; Nicholl E., 2019) </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360451"/>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5985" y="835886"/>
            <a:ext cx="7835312" cy="927101"/>
          </a:xfrm>
        </p:spPr>
        <p:txBody>
          <a:bodyPr/>
          <a:lstStyle/>
          <a:p>
            <a:pPr algn="l"/>
            <a:r>
              <a:rPr lang="en-GB" altLang="en-US" sz="3200" dirty="0"/>
              <a:t>What is the story?</a:t>
            </a:r>
          </a:p>
        </p:txBody>
      </p:sp>
      <p:sp>
        <p:nvSpPr>
          <p:cNvPr id="3" name="Content Placeholder 2"/>
          <p:cNvSpPr>
            <a:spLocks noGrp="1"/>
          </p:cNvSpPr>
          <p:nvPr>
            <p:ph idx="1"/>
          </p:nvPr>
        </p:nvSpPr>
        <p:spPr>
          <a:xfrm>
            <a:off x="428897" y="1762987"/>
            <a:ext cx="7772400" cy="4802914"/>
          </a:xfrm>
        </p:spPr>
        <p:txBody>
          <a:bodyPr/>
          <a:lstStyle/>
          <a:p>
            <a:pPr>
              <a:defRPr/>
            </a:pPr>
            <a:r>
              <a:rPr lang="en-GB" dirty="0"/>
              <a:t>Whilst presenting issues may be the same we need to understand why the child’s need are not being responded to.</a:t>
            </a:r>
          </a:p>
          <a:p>
            <a:pPr>
              <a:defRPr/>
            </a:pPr>
            <a:r>
              <a:rPr lang="en-GB" dirty="0"/>
              <a:t>There may be a range of differing reasons or explanations for why this is. </a:t>
            </a:r>
          </a:p>
          <a:p>
            <a:pPr>
              <a:defRPr/>
            </a:pPr>
            <a:r>
              <a:rPr lang="en-GB" dirty="0"/>
              <a:t>It is important to understand what is going on ‘the story’ for our response to be effective. </a:t>
            </a:r>
          </a:p>
          <a:p>
            <a:pPr>
              <a:defRPr/>
            </a:pPr>
            <a:r>
              <a:rPr lang="en-GB" dirty="0"/>
              <a:t>Exercising professional curiosity, building relationships, fostering confidence and trust is vital to this.</a:t>
            </a:r>
          </a:p>
          <a:p>
            <a:pPr>
              <a:defRPr/>
            </a:pPr>
            <a:endParaRPr lang="en-GB" dirty="0"/>
          </a:p>
          <a:p>
            <a:pPr marL="360362" lvl="1" indent="0" algn="r">
              <a:buNone/>
              <a:defRPr/>
            </a:pPr>
            <a:endParaRPr lang="en-GB" dirty="0"/>
          </a:p>
        </p:txBody>
      </p:sp>
    </p:spTree>
    <p:extLst>
      <p:ext uri="{BB962C8B-B14F-4D97-AF65-F5344CB8AC3E}">
        <p14:creationId xmlns:p14="http://schemas.microsoft.com/office/powerpoint/2010/main" val="1682288774"/>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 y="876067"/>
            <a:ext cx="8682457" cy="716001"/>
          </a:xfrm>
        </p:spPr>
        <p:txBody>
          <a:bodyPr/>
          <a:lstStyle/>
          <a:p>
            <a:r>
              <a:rPr lang="en-GB" sz="3200" dirty="0"/>
              <a:t>Reflecting on the impact</a:t>
            </a:r>
          </a:p>
        </p:txBody>
      </p:sp>
      <p:sp>
        <p:nvSpPr>
          <p:cNvPr id="3" name="Content Placeholder 2"/>
          <p:cNvSpPr>
            <a:spLocks noGrp="1"/>
          </p:cNvSpPr>
          <p:nvPr>
            <p:ph idx="1"/>
          </p:nvPr>
        </p:nvSpPr>
        <p:spPr>
          <a:xfrm>
            <a:off x="211286" y="1713548"/>
            <a:ext cx="6944888" cy="4888413"/>
          </a:xfrm>
        </p:spPr>
        <p:txBody>
          <a:bodyPr/>
          <a:lstStyle/>
          <a:p>
            <a:r>
              <a:rPr lang="en-GB" dirty="0"/>
              <a:t>What different explanations might there be, for example, for me not taking my child to the doctors surgery?</a:t>
            </a:r>
          </a:p>
          <a:p>
            <a:endParaRPr lang="en-GB" dirty="0"/>
          </a:p>
          <a:p>
            <a:r>
              <a:rPr lang="en-GB" dirty="0"/>
              <a:t>What steps might you take to understand my story?</a:t>
            </a:r>
          </a:p>
          <a:p>
            <a:endParaRPr lang="en-GB" dirty="0"/>
          </a:p>
          <a:p>
            <a:endParaRPr lang="en-GB" dirty="0"/>
          </a:p>
          <a:p>
            <a:endParaRPr lang="en-GB" dirty="0"/>
          </a:p>
          <a:p>
            <a:pPr marL="0" indent="0">
              <a:buNone/>
            </a:pPr>
            <a:endParaRPr lang="en-GB" dirty="0"/>
          </a:p>
          <a:p>
            <a:endParaRPr lang="en-GB" sz="1000" dirty="0"/>
          </a:p>
          <a:p>
            <a:endParaRPr lang="en-GB" sz="1000" dirty="0"/>
          </a:p>
          <a:p>
            <a:endParaRPr lang="en-GB" sz="1000" dirty="0"/>
          </a:p>
          <a:p>
            <a:endParaRPr lang="en-GB" sz="1000" dirty="0"/>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7</a:t>
            </a:fld>
            <a:endParaRPr lang="en-GB" dirty="0">
              <a:solidFill>
                <a:srgbClr val="000000">
                  <a:tint val="75000"/>
                </a:srgbClr>
              </a:solidFill>
            </a:endParaRPr>
          </a:p>
        </p:txBody>
      </p:sp>
      <p:pic>
        <p:nvPicPr>
          <p:cNvPr id="8" name="Content Placeholder 6">
            <a:extLst>
              <a:ext uri="{FF2B5EF4-FFF2-40B4-BE49-F238E27FC236}">
                <a16:creationId xmlns:a16="http://schemas.microsoft.com/office/drawing/2014/main" id="{B0073186-3C5E-4F94-8614-1E2DAA5EAB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138468" y="4214191"/>
            <a:ext cx="1794246" cy="1794246"/>
          </a:xfrm>
          <a:prstGeom prst="rect">
            <a:avLst/>
          </a:prstGeom>
          <a:noFill/>
          <a:ln w="9525">
            <a:noFill/>
            <a:miter lim="800000"/>
            <a:headEnd/>
            <a:tailEnd/>
          </a:ln>
        </p:spPr>
      </p:pic>
    </p:spTree>
    <p:extLst>
      <p:ext uri="{BB962C8B-B14F-4D97-AF65-F5344CB8AC3E}">
        <p14:creationId xmlns:p14="http://schemas.microsoft.com/office/powerpoint/2010/main" val="19815127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56" y="950674"/>
            <a:ext cx="8682457" cy="716001"/>
          </a:xfrm>
        </p:spPr>
        <p:txBody>
          <a:bodyPr/>
          <a:lstStyle/>
          <a:p>
            <a:r>
              <a:rPr lang="en-GB" sz="3200" dirty="0"/>
              <a:t>Resources to support you – briefings and tools</a:t>
            </a:r>
          </a:p>
        </p:txBody>
      </p:sp>
      <p:sp>
        <p:nvSpPr>
          <p:cNvPr id="3" name="Content Placeholder 2"/>
          <p:cNvSpPr>
            <a:spLocks noGrp="1"/>
          </p:cNvSpPr>
          <p:nvPr>
            <p:ph idx="1"/>
          </p:nvPr>
        </p:nvSpPr>
        <p:spPr>
          <a:xfrm>
            <a:off x="428809" y="1690716"/>
            <a:ext cx="4646774" cy="4564310"/>
          </a:xfrm>
        </p:spPr>
        <p:txBody>
          <a:bodyPr/>
          <a:lstStyle/>
          <a:p>
            <a:pPr algn="l"/>
            <a:endParaRPr lang="en-GB" sz="1800" b="0" i="0" u="none" strike="noStrike" baseline="0" dirty="0">
              <a:solidFill>
                <a:srgbClr val="000000"/>
              </a:solidFill>
              <a:latin typeface="Lota Grotesque Alt 1" panose="00000500000000000000" pitchFamily="50" charset="0"/>
            </a:endParaRPr>
          </a:p>
          <a:p>
            <a:r>
              <a:rPr lang="en-GB" i="0" strike="noStrike" baseline="0" dirty="0">
                <a:solidFill>
                  <a:srgbClr val="000000"/>
                </a:solidFill>
              </a:rPr>
              <a:t>Neglect in the context of poverty and austerity: Frontline Briefing (2019)</a:t>
            </a:r>
          </a:p>
          <a:p>
            <a:r>
              <a:rPr lang="en-GB" dirty="0">
                <a:solidFill>
                  <a:srgbClr val="000000"/>
                </a:solidFill>
              </a:rPr>
              <a:t>Completing social work chronologies: Practice Tool (2022)</a:t>
            </a:r>
          </a:p>
          <a:p>
            <a:r>
              <a:rPr lang="en-GB" dirty="0">
                <a:solidFill>
                  <a:srgbClr val="000000"/>
                </a:solidFill>
              </a:rPr>
              <a:t> Life story work: Practice Tool (2022)</a:t>
            </a:r>
          </a:p>
          <a:p>
            <a:endParaRPr lang="en-GB" dirty="0"/>
          </a:p>
          <a:p>
            <a:endParaRPr lang="en-GB" dirty="0"/>
          </a:p>
          <a:p>
            <a:endParaRPr lang="en-GB" dirty="0"/>
          </a:p>
          <a:p>
            <a:pPr marL="0" indent="0">
              <a:buNone/>
            </a:pPr>
            <a:endParaRPr lang="en-GB" dirty="0"/>
          </a:p>
          <a:p>
            <a:endParaRPr lang="en-GB" sz="1000" dirty="0"/>
          </a:p>
          <a:p>
            <a:endParaRPr lang="en-GB" sz="1000" dirty="0"/>
          </a:p>
          <a:p>
            <a:endParaRPr lang="en-GB" sz="1000" dirty="0"/>
          </a:p>
          <a:p>
            <a:endParaRPr lang="en-GB" sz="1000" dirty="0"/>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8</a:t>
            </a:fld>
            <a:endParaRPr lang="en-GB" dirty="0">
              <a:solidFill>
                <a:srgbClr val="000000">
                  <a:tint val="75000"/>
                </a:srgbClr>
              </a:solidFill>
            </a:endParaRPr>
          </a:p>
        </p:txBody>
      </p:sp>
      <p:pic>
        <p:nvPicPr>
          <p:cNvPr id="1026" name="Picture 2" descr="publication-tumbnail">
            <a:extLst>
              <a:ext uri="{FF2B5EF4-FFF2-40B4-BE49-F238E27FC236}">
                <a16:creationId xmlns:a16="http://schemas.microsoft.com/office/drawing/2014/main" id="{1F257533-F452-C04C-435E-EC91BC5860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02855" y="1565564"/>
            <a:ext cx="1619832" cy="23040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blication-tumbnail">
            <a:extLst>
              <a:ext uri="{FF2B5EF4-FFF2-40B4-BE49-F238E27FC236}">
                <a16:creationId xmlns:a16="http://schemas.microsoft.com/office/drawing/2014/main" id="{38878A0A-B564-FB8D-A544-1923E2AB5B0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20281" y="3429000"/>
            <a:ext cx="1619832" cy="22901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ublication-tumbnail">
            <a:extLst>
              <a:ext uri="{FF2B5EF4-FFF2-40B4-BE49-F238E27FC236}">
                <a16:creationId xmlns:a16="http://schemas.microsoft.com/office/drawing/2014/main" id="{C1CDDE7E-6B00-D115-9FE5-248BE1CBFC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81095" y="3700862"/>
            <a:ext cx="1534096" cy="216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07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56" y="950674"/>
            <a:ext cx="8682457" cy="716001"/>
          </a:xfrm>
        </p:spPr>
        <p:txBody>
          <a:bodyPr/>
          <a:lstStyle/>
          <a:p>
            <a:r>
              <a:rPr lang="en-GB" sz="3200" dirty="0"/>
              <a:t>Resources to support you – briefings and tools</a:t>
            </a:r>
          </a:p>
        </p:txBody>
      </p:sp>
      <p:sp>
        <p:nvSpPr>
          <p:cNvPr id="3" name="Content Placeholder 2"/>
          <p:cNvSpPr>
            <a:spLocks noGrp="1"/>
          </p:cNvSpPr>
          <p:nvPr>
            <p:ph idx="1"/>
          </p:nvPr>
        </p:nvSpPr>
        <p:spPr>
          <a:xfrm>
            <a:off x="428809" y="1690716"/>
            <a:ext cx="4646774" cy="4564310"/>
          </a:xfrm>
        </p:spPr>
        <p:txBody>
          <a:bodyPr/>
          <a:lstStyle/>
          <a:p>
            <a:pPr algn="l"/>
            <a:endParaRPr lang="en-GB" sz="1800" b="0" i="0" u="none" strike="noStrike" baseline="0" dirty="0">
              <a:solidFill>
                <a:srgbClr val="000000"/>
              </a:solidFill>
              <a:latin typeface="Lota Grotesque Alt 1" panose="00000500000000000000" pitchFamily="50" charset="0"/>
            </a:endParaRPr>
          </a:p>
          <a:p>
            <a:r>
              <a:rPr lang="en-GB" i="0" strike="noStrike" baseline="0" dirty="0">
                <a:solidFill>
                  <a:srgbClr val="000000"/>
                </a:solidFill>
              </a:rPr>
              <a:t>Reconceptualising parental </a:t>
            </a:r>
            <a:r>
              <a:rPr lang="en-GB" dirty="0">
                <a:solidFill>
                  <a:srgbClr val="000000"/>
                </a:solidFill>
              </a:rPr>
              <a:t>non-engagement in child protection</a:t>
            </a:r>
            <a:r>
              <a:rPr lang="en-GB" i="0" strike="noStrike" baseline="0" dirty="0">
                <a:solidFill>
                  <a:srgbClr val="000000"/>
                </a:solidFill>
              </a:rPr>
              <a:t>: Frontline Briefing (2020)</a:t>
            </a:r>
          </a:p>
          <a:p>
            <a:r>
              <a:rPr lang="en-GB" dirty="0">
                <a:solidFill>
                  <a:srgbClr val="000000"/>
                </a:solidFill>
              </a:rPr>
              <a:t>Parental mental health: Frontline Briefing (2018)</a:t>
            </a:r>
          </a:p>
          <a:p>
            <a:r>
              <a:rPr lang="en-GB" dirty="0">
                <a:solidFill>
                  <a:srgbClr val="000000"/>
                </a:solidFill>
              </a:rPr>
              <a:t>Parental mental health: Practice Tool (2018)</a:t>
            </a:r>
          </a:p>
          <a:p>
            <a:endParaRPr lang="en-GB" dirty="0"/>
          </a:p>
          <a:p>
            <a:endParaRPr lang="en-GB" dirty="0"/>
          </a:p>
          <a:p>
            <a:endParaRPr lang="en-GB" dirty="0"/>
          </a:p>
          <a:p>
            <a:pPr marL="0" indent="0">
              <a:buNone/>
            </a:pPr>
            <a:endParaRPr lang="en-GB" dirty="0"/>
          </a:p>
          <a:p>
            <a:endParaRPr lang="en-GB" sz="1000" dirty="0"/>
          </a:p>
          <a:p>
            <a:endParaRPr lang="en-GB" sz="1000" dirty="0"/>
          </a:p>
          <a:p>
            <a:endParaRPr lang="en-GB" sz="1000" dirty="0"/>
          </a:p>
          <a:p>
            <a:endParaRPr lang="en-GB" sz="1000" dirty="0"/>
          </a:p>
          <a:p>
            <a:endParaRPr lang="en-GB" sz="1000" dirty="0"/>
          </a:p>
          <a:p>
            <a:pPr marL="0" indent="0">
              <a:buNone/>
            </a:pPr>
            <a:endParaRPr lang="en-GB" dirty="0"/>
          </a:p>
          <a:p>
            <a:pPr marL="0" indent="0">
              <a:buNone/>
            </a:pPr>
            <a:endParaRPr lang="en-GB" dirty="0"/>
          </a:p>
          <a:p>
            <a:pPr marL="0" indent="0">
              <a:buNone/>
            </a:pPr>
            <a:endParaRPr lang="en-GB" dirty="0"/>
          </a:p>
          <a:p>
            <a:endParaRPr lang="en-GB" dirty="0"/>
          </a:p>
          <a:p>
            <a:endParaRPr lang="en-GB" sz="2200" dirty="0"/>
          </a:p>
        </p:txBody>
      </p:sp>
      <p:sp>
        <p:nvSpPr>
          <p:cNvPr id="4" name="Slide Number Placeholder 3"/>
          <p:cNvSpPr>
            <a:spLocks noGrp="1"/>
          </p:cNvSpPr>
          <p:nvPr>
            <p:ph type="sldNum" sz="quarter" idx="4294967295"/>
          </p:nvPr>
        </p:nvSpPr>
        <p:spPr>
          <a:xfrm>
            <a:off x="6771313" y="6347961"/>
            <a:ext cx="2133600" cy="365125"/>
          </a:xfrm>
          <a:prstGeom prst="rect">
            <a:avLst/>
          </a:prstGeom>
        </p:spPr>
        <p:txBody>
          <a:bodyPr/>
          <a:lstStyle/>
          <a:p>
            <a:pPr>
              <a:defRPr/>
            </a:pPr>
            <a:fld id="{B230FB2D-6228-4E21-8EA4-AF43349A18F4}" type="slidenum">
              <a:rPr lang="en-GB" smtClean="0">
                <a:solidFill>
                  <a:srgbClr val="000000">
                    <a:tint val="75000"/>
                  </a:srgbClr>
                </a:solidFill>
              </a:rPr>
              <a:pPr>
                <a:defRPr/>
              </a:pPr>
              <a:t>9</a:t>
            </a:fld>
            <a:endParaRPr lang="en-GB" dirty="0">
              <a:solidFill>
                <a:srgbClr val="000000">
                  <a:tint val="75000"/>
                </a:srgbClr>
              </a:solidFill>
            </a:endParaRPr>
          </a:p>
        </p:txBody>
      </p:sp>
      <p:pic>
        <p:nvPicPr>
          <p:cNvPr id="2050" name="Picture 2" descr="publication-tumbnail">
            <a:extLst>
              <a:ext uri="{FF2B5EF4-FFF2-40B4-BE49-F238E27FC236}">
                <a16:creationId xmlns:a16="http://schemas.microsoft.com/office/drawing/2014/main" id="{1981DACF-810B-F38D-AD9F-006151DD7F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9068" y="1894232"/>
            <a:ext cx="1725308" cy="24392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blication-tumbnail">
            <a:extLst>
              <a:ext uri="{FF2B5EF4-FFF2-40B4-BE49-F238E27FC236}">
                <a16:creationId xmlns:a16="http://schemas.microsoft.com/office/drawing/2014/main" id="{EFA44A74-7152-C730-4645-8F8E21644BF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58124" y="3908733"/>
            <a:ext cx="1664537" cy="243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8155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17730</TotalTime>
  <Words>1915</Words>
  <Application>Microsoft Office PowerPoint</Application>
  <PresentationFormat>On-screen Show (4:3)</PresentationFormat>
  <Paragraphs>317</Paragraphs>
  <Slides>19</Slides>
  <Notes>19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Arial</vt:lpstr>
      <vt:lpstr>Calibri</vt:lpstr>
      <vt:lpstr>InfoTextPro</vt:lpstr>
      <vt:lpstr>InfoTextPro</vt:lpstr>
      <vt:lpstr>Lota Grotesque Alt 1</vt:lpstr>
      <vt:lpstr>Lotaregular</vt:lpstr>
      <vt:lpstr>Times New Roman</vt:lpstr>
      <vt:lpstr>Verdana</vt:lpstr>
      <vt:lpstr>Wingdings</vt:lpstr>
      <vt:lpstr>Wingdings 2</vt:lpstr>
      <vt:lpstr>1_RiP Powerpoint</vt:lpstr>
      <vt:lpstr>2_RiP Powerpoint</vt:lpstr>
      <vt:lpstr>3_RiP Powerpoint</vt:lpstr>
      <vt:lpstr>4_RiP Powerpoint</vt:lpstr>
      <vt:lpstr>Neglect and poverty aware practice</vt:lpstr>
      <vt:lpstr>Setting the scene       </vt:lpstr>
      <vt:lpstr>Definition - neglect </vt:lpstr>
      <vt:lpstr>PowerPoint Presentation</vt:lpstr>
      <vt:lpstr>We know.. </vt:lpstr>
      <vt:lpstr>What is the story?</vt:lpstr>
      <vt:lpstr>Reflecting on the impact</vt:lpstr>
      <vt:lpstr>Resources to support you – briefings and tools</vt:lpstr>
      <vt:lpstr>Resources to support you – briefings and tools</vt:lpstr>
      <vt:lpstr>Resources to support you – quick reads</vt:lpstr>
      <vt:lpstr>Relationship between poverty and neglect</vt:lpstr>
      <vt:lpstr>Relationship between poverty and neglect</vt:lpstr>
      <vt:lpstr>Relationship between poverty and neglect</vt:lpstr>
      <vt:lpstr>Tackling Child Neglect - Key messages</vt:lpstr>
      <vt:lpstr>Tackling Child Neglect - Key messages</vt:lpstr>
      <vt:lpstr>Tackling Child Neglect - Key messages</vt:lpstr>
      <vt:lpstr>Resources to support you – frontline briefing</vt:lpstr>
      <vt:lpstr>Reflecting on the impact</vt:lpstr>
      <vt:lpstr>PowerPoint Presentation</vt:lpstr>
    </vt:vector>
  </TitlesOfParts>
  <Company>The Dartington Hall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title</dc:title>
  <dc:creator>Jane Halliday</dc:creator>
  <cp:lastModifiedBy>Louise Johnstone</cp:lastModifiedBy>
  <cp:revision>307</cp:revision>
  <cp:lastPrinted>2021-07-19T15:16:57Z</cp:lastPrinted>
  <dcterms:created xsi:type="dcterms:W3CDTF">2013-07-10T08:23:28Z</dcterms:created>
  <dcterms:modified xsi:type="dcterms:W3CDTF">2023-04-21T15:32:04Z</dcterms:modified>
</cp:coreProperties>
</file>