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5"/>
  </p:sldMasterIdLst>
  <p:notesMasterIdLst>
    <p:notesMasterId r:id="rId52"/>
  </p:notesMasterIdLst>
  <p:sldIdLst>
    <p:sldId id="256" r:id="rId6"/>
    <p:sldId id="463" r:id="rId7"/>
    <p:sldId id="257" r:id="rId8"/>
    <p:sldId id="258" r:id="rId9"/>
    <p:sldId id="458" r:id="rId10"/>
    <p:sldId id="408" r:id="rId11"/>
    <p:sldId id="259" r:id="rId12"/>
    <p:sldId id="393" r:id="rId13"/>
    <p:sldId id="415" r:id="rId14"/>
    <p:sldId id="333" r:id="rId15"/>
    <p:sldId id="261" r:id="rId16"/>
    <p:sldId id="406" r:id="rId17"/>
    <p:sldId id="358" r:id="rId18"/>
    <p:sldId id="265" r:id="rId19"/>
    <p:sldId id="431" r:id="rId20"/>
    <p:sldId id="459" r:id="rId21"/>
    <p:sldId id="267" r:id="rId22"/>
    <p:sldId id="432" r:id="rId23"/>
    <p:sldId id="433" r:id="rId24"/>
    <p:sldId id="363" r:id="rId25"/>
    <p:sldId id="357" r:id="rId26"/>
    <p:sldId id="365" r:id="rId27"/>
    <p:sldId id="389" r:id="rId28"/>
    <p:sldId id="392" r:id="rId29"/>
    <p:sldId id="335" r:id="rId30"/>
    <p:sldId id="460" r:id="rId31"/>
    <p:sldId id="366" r:id="rId32"/>
    <p:sldId id="425" r:id="rId33"/>
    <p:sldId id="424" r:id="rId34"/>
    <p:sldId id="401" r:id="rId35"/>
    <p:sldId id="338" r:id="rId36"/>
    <p:sldId id="396" r:id="rId37"/>
    <p:sldId id="377" r:id="rId38"/>
    <p:sldId id="461" r:id="rId39"/>
    <p:sldId id="383" r:id="rId40"/>
    <p:sldId id="349" r:id="rId41"/>
    <p:sldId id="342" r:id="rId42"/>
    <p:sldId id="435" r:id="rId43"/>
    <p:sldId id="360" r:id="rId44"/>
    <p:sldId id="416" r:id="rId45"/>
    <p:sldId id="462" r:id="rId46"/>
    <p:sldId id="350" r:id="rId47"/>
    <p:sldId id="348" r:id="rId48"/>
    <p:sldId id="403" r:id="rId49"/>
    <p:sldId id="292" r:id="rId50"/>
    <p:sldId id="297" r:id="rId51"/>
  </p:sldIdLst>
  <p:sldSz cx="6858000" cy="9906000" type="A4"/>
  <p:notesSz cx="6810375" cy="9942513"/>
  <p:defaultTextStyle>
    <a:defPPr>
      <a:defRPr lang="en-US"/>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00FF"/>
    <a:srgbClr val="FF9999"/>
    <a:srgbClr val="0F5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6" autoAdjust="0"/>
    <p:restoredTop sz="93356" autoAdjust="0"/>
  </p:normalViewPr>
  <p:slideViewPr>
    <p:cSldViewPr>
      <p:cViewPr varScale="1">
        <p:scale>
          <a:sx n="83" d="100"/>
          <a:sy n="83" d="100"/>
        </p:scale>
        <p:origin x="2886" y="84"/>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2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EDE2E8-2F01-D1E2-C219-6850C03C1FF3}"/>
              </a:ext>
            </a:extLst>
          </p:cNvPr>
          <p:cNvSpPr>
            <a:spLocks noGrp="1"/>
          </p:cNvSpPr>
          <p:nvPr>
            <p:ph type="hdr" sz="quarter"/>
          </p:nvPr>
        </p:nvSpPr>
        <p:spPr>
          <a:xfrm>
            <a:off x="0" y="0"/>
            <a:ext cx="2951163" cy="498475"/>
          </a:xfrm>
          <a:prstGeom prst="rect">
            <a:avLst/>
          </a:prstGeom>
        </p:spPr>
        <p:txBody>
          <a:bodyPr vert="horz" lIns="89133" tIns="44567" rIns="89133" bIns="44567" rtlCol="0"/>
          <a:lstStyle>
            <a:lvl1pPr algn="l">
              <a:defRPr sz="1100"/>
            </a:lvl1pPr>
          </a:lstStyle>
          <a:p>
            <a:pPr>
              <a:defRPr/>
            </a:pPr>
            <a:endParaRPr lang="en-GB"/>
          </a:p>
        </p:txBody>
      </p:sp>
      <p:sp>
        <p:nvSpPr>
          <p:cNvPr id="3" name="Date Placeholder 2">
            <a:extLst>
              <a:ext uri="{FF2B5EF4-FFF2-40B4-BE49-F238E27FC236}">
                <a16:creationId xmlns:a16="http://schemas.microsoft.com/office/drawing/2014/main" id="{69646D90-D9F5-13EC-601A-D1ABB7754AA6}"/>
              </a:ext>
            </a:extLst>
          </p:cNvPr>
          <p:cNvSpPr>
            <a:spLocks noGrp="1"/>
          </p:cNvSpPr>
          <p:nvPr>
            <p:ph type="dt" idx="1"/>
          </p:nvPr>
        </p:nvSpPr>
        <p:spPr>
          <a:xfrm>
            <a:off x="3857625" y="0"/>
            <a:ext cx="2951163" cy="498475"/>
          </a:xfrm>
          <a:prstGeom prst="rect">
            <a:avLst/>
          </a:prstGeom>
        </p:spPr>
        <p:txBody>
          <a:bodyPr vert="horz" lIns="89133" tIns="44567" rIns="89133" bIns="44567" rtlCol="0"/>
          <a:lstStyle>
            <a:lvl1pPr algn="r">
              <a:defRPr sz="1100"/>
            </a:lvl1pPr>
          </a:lstStyle>
          <a:p>
            <a:pPr>
              <a:defRPr/>
            </a:pPr>
            <a:fld id="{7643B2DE-5B24-4B64-9454-AB7BF8B85A8C}" type="datetimeFigureOut">
              <a:rPr lang="en-GB"/>
              <a:pPr>
                <a:defRPr/>
              </a:pPr>
              <a:t>15/06/2023</a:t>
            </a:fld>
            <a:endParaRPr lang="en-GB"/>
          </a:p>
        </p:txBody>
      </p:sp>
      <p:sp>
        <p:nvSpPr>
          <p:cNvPr id="4" name="Slide Image Placeholder 3">
            <a:extLst>
              <a:ext uri="{FF2B5EF4-FFF2-40B4-BE49-F238E27FC236}">
                <a16:creationId xmlns:a16="http://schemas.microsoft.com/office/drawing/2014/main" id="{27041746-C16A-BD55-42F2-0FA64ABA0DF3}"/>
              </a:ext>
            </a:extLst>
          </p:cNvPr>
          <p:cNvSpPr>
            <a:spLocks noGrp="1" noRot="1" noChangeAspect="1"/>
          </p:cNvSpPr>
          <p:nvPr>
            <p:ph type="sldImg" idx="2"/>
          </p:nvPr>
        </p:nvSpPr>
        <p:spPr>
          <a:xfrm>
            <a:off x="2244725" y="1243013"/>
            <a:ext cx="2320925" cy="3355975"/>
          </a:xfrm>
          <a:prstGeom prst="rect">
            <a:avLst/>
          </a:prstGeom>
          <a:noFill/>
          <a:ln w="12700">
            <a:solidFill>
              <a:prstClr val="black"/>
            </a:solidFill>
          </a:ln>
        </p:spPr>
        <p:txBody>
          <a:bodyPr vert="horz" lIns="89133" tIns="44567" rIns="89133" bIns="44567" rtlCol="0" anchor="ctr"/>
          <a:lstStyle/>
          <a:p>
            <a:pPr lvl="0"/>
            <a:endParaRPr lang="en-GB" noProof="0"/>
          </a:p>
        </p:txBody>
      </p:sp>
      <p:sp>
        <p:nvSpPr>
          <p:cNvPr id="5" name="Notes Placeholder 4">
            <a:extLst>
              <a:ext uri="{FF2B5EF4-FFF2-40B4-BE49-F238E27FC236}">
                <a16:creationId xmlns:a16="http://schemas.microsoft.com/office/drawing/2014/main" id="{45674C5C-F3D1-2748-5679-D67FB1C4F60C}"/>
              </a:ext>
            </a:extLst>
          </p:cNvPr>
          <p:cNvSpPr>
            <a:spLocks noGrp="1"/>
          </p:cNvSpPr>
          <p:nvPr>
            <p:ph type="body" sz="quarter" idx="3"/>
          </p:nvPr>
        </p:nvSpPr>
        <p:spPr>
          <a:xfrm>
            <a:off x="681038" y="4784725"/>
            <a:ext cx="5448300" cy="3914775"/>
          </a:xfrm>
          <a:prstGeom prst="rect">
            <a:avLst/>
          </a:prstGeom>
        </p:spPr>
        <p:txBody>
          <a:bodyPr vert="horz" lIns="89133" tIns="44567" rIns="89133" bIns="4456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6275575-F513-B577-8C37-3EF5CA76062F}"/>
              </a:ext>
            </a:extLst>
          </p:cNvPr>
          <p:cNvSpPr>
            <a:spLocks noGrp="1"/>
          </p:cNvSpPr>
          <p:nvPr>
            <p:ph type="ftr" sz="quarter" idx="4"/>
          </p:nvPr>
        </p:nvSpPr>
        <p:spPr>
          <a:xfrm>
            <a:off x="0" y="9444038"/>
            <a:ext cx="2951163" cy="498475"/>
          </a:xfrm>
          <a:prstGeom prst="rect">
            <a:avLst/>
          </a:prstGeom>
        </p:spPr>
        <p:txBody>
          <a:bodyPr vert="horz" lIns="89133" tIns="44567" rIns="89133" bIns="44567" rtlCol="0" anchor="b"/>
          <a:lstStyle>
            <a:lvl1pPr algn="l">
              <a:defRPr sz="1100"/>
            </a:lvl1pPr>
          </a:lstStyle>
          <a:p>
            <a:pPr>
              <a:defRPr/>
            </a:pPr>
            <a:endParaRPr lang="en-GB"/>
          </a:p>
        </p:txBody>
      </p:sp>
      <p:sp>
        <p:nvSpPr>
          <p:cNvPr id="7" name="Slide Number Placeholder 6">
            <a:extLst>
              <a:ext uri="{FF2B5EF4-FFF2-40B4-BE49-F238E27FC236}">
                <a16:creationId xmlns:a16="http://schemas.microsoft.com/office/drawing/2014/main" id="{0F3E42C7-5254-0A64-7E03-AFA932AEC418}"/>
              </a:ext>
            </a:extLst>
          </p:cNvPr>
          <p:cNvSpPr>
            <a:spLocks noGrp="1"/>
          </p:cNvSpPr>
          <p:nvPr>
            <p:ph type="sldNum" sz="quarter" idx="5"/>
          </p:nvPr>
        </p:nvSpPr>
        <p:spPr>
          <a:xfrm>
            <a:off x="3857625" y="9444038"/>
            <a:ext cx="2951163" cy="498475"/>
          </a:xfrm>
          <a:prstGeom prst="rect">
            <a:avLst/>
          </a:prstGeom>
        </p:spPr>
        <p:txBody>
          <a:bodyPr vert="horz" wrap="square" lIns="89133" tIns="44567" rIns="89133" bIns="44567" numCol="1" anchor="b" anchorCtr="0" compatLnSpc="1">
            <a:prstTxWarp prst="textNoShape">
              <a:avLst/>
            </a:prstTxWarp>
          </a:bodyPr>
          <a:lstStyle>
            <a:lvl1pPr algn="r">
              <a:defRPr sz="1100"/>
            </a:lvl1pPr>
          </a:lstStyle>
          <a:p>
            <a:pPr>
              <a:defRPr/>
            </a:pPr>
            <a:fld id="{A07E0435-E809-4A06-833C-4D9FBF185A4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0F20FB5C-8DF4-1EF7-3181-4F024C09C6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D7990302-A39B-C3D2-4435-48E2C033E5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9220" name="Slide Number Placeholder 3">
            <a:extLst>
              <a:ext uri="{FF2B5EF4-FFF2-40B4-BE49-F238E27FC236}">
                <a16:creationId xmlns:a16="http://schemas.microsoft.com/office/drawing/2014/main" id="{B632988E-ED1E-A52B-B228-660A006587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058DF718-5F2D-4236-B189-9A9CA0F5D254}" type="slidenum">
              <a:rPr lang="en-GB" altLang="en-US" smtClean="0">
                <a:latin typeface="Verdana" panose="020B0604030504040204" pitchFamily="34" charset="0"/>
              </a:rPr>
              <a:pPr/>
              <a:t>5</a:t>
            </a:fld>
            <a:endParaRPr lang="en-GB" altLang="en-US">
              <a:latin typeface="Verdan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F0A11E0-AEEF-559D-4B6C-96A5F88F8C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B901982-F1F3-25D3-493A-B57816C9F0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6388" name="Slide Number Placeholder 3">
            <a:extLst>
              <a:ext uri="{FF2B5EF4-FFF2-40B4-BE49-F238E27FC236}">
                <a16:creationId xmlns:a16="http://schemas.microsoft.com/office/drawing/2014/main" id="{1A5476F8-E21F-DAE6-23E3-9667C42D37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23900" indent="-277813">
              <a:defRPr>
                <a:solidFill>
                  <a:schemeClr val="tx1"/>
                </a:solidFill>
                <a:latin typeface="Comic Sans MS" panose="030F0702030302020204" pitchFamily="66" charset="0"/>
                <a:cs typeface="Arial" panose="020B0604020202020204" pitchFamily="34" charset="0"/>
              </a:defRPr>
            </a:lvl2pPr>
            <a:lvl3pPr marL="1112838" indent="-222250">
              <a:defRPr>
                <a:solidFill>
                  <a:schemeClr val="tx1"/>
                </a:solidFill>
                <a:latin typeface="Comic Sans MS" panose="030F0702030302020204" pitchFamily="66" charset="0"/>
                <a:cs typeface="Arial" panose="020B0604020202020204" pitchFamily="34" charset="0"/>
              </a:defRPr>
            </a:lvl3pPr>
            <a:lvl4pPr marL="1558925" indent="-222250">
              <a:defRPr>
                <a:solidFill>
                  <a:schemeClr val="tx1"/>
                </a:solidFill>
                <a:latin typeface="Comic Sans MS" panose="030F0702030302020204" pitchFamily="66" charset="0"/>
                <a:cs typeface="Arial" panose="020B0604020202020204" pitchFamily="34" charset="0"/>
              </a:defRPr>
            </a:lvl4pPr>
            <a:lvl5pPr marL="2005013" indent="-222250">
              <a:defRPr>
                <a:solidFill>
                  <a:schemeClr val="tx1"/>
                </a:solidFill>
                <a:latin typeface="Comic Sans MS" panose="030F0702030302020204" pitchFamily="66" charset="0"/>
                <a:cs typeface="Arial" panose="020B0604020202020204" pitchFamily="34" charset="0"/>
              </a:defRPr>
            </a:lvl5pPr>
            <a:lvl6pPr marL="2462213" indent="-22225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19413" indent="-22225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376613" indent="-22225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33813" indent="-22225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BBA9CB03-BAD6-4F13-ACE9-D2DD42D0CC88}" type="slidenum">
              <a:rPr lang="en-GB" altLang="en-US" smtClean="0"/>
              <a:pPr/>
              <a:t>11</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045993A-A0DE-C395-FCC8-49D8D2FCFC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3F623C4B-38AD-2E5A-9E3C-9230059F8A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9460" name="Slide Number Placeholder 3">
            <a:extLst>
              <a:ext uri="{FF2B5EF4-FFF2-40B4-BE49-F238E27FC236}">
                <a16:creationId xmlns:a16="http://schemas.microsoft.com/office/drawing/2014/main" id="{13FF89EE-A1F7-FAA4-0750-A6E5B06EF4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E88C9F11-91BC-462C-9D4A-7710D4705883}" type="slidenum">
              <a:rPr lang="en-GB" altLang="en-US" smtClean="0"/>
              <a:pPr/>
              <a:t>13</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400050" y="1981200"/>
            <a:ext cx="5888736" cy="26416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400050" y="4663441"/>
            <a:ext cx="5891022" cy="2531533"/>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 name="Date Placeholder 9">
            <a:extLst>
              <a:ext uri="{FF2B5EF4-FFF2-40B4-BE49-F238E27FC236}">
                <a16:creationId xmlns:a16="http://schemas.microsoft.com/office/drawing/2014/main" id="{9DB75098-F7EA-FFAE-5558-42E7A82EDF56}"/>
              </a:ext>
            </a:extLst>
          </p:cNvPr>
          <p:cNvSpPr>
            <a:spLocks noGrp="1"/>
          </p:cNvSpPr>
          <p:nvPr>
            <p:ph type="dt" sz="half" idx="10"/>
          </p:nvPr>
        </p:nvSpPr>
        <p:spPr/>
        <p:txBody>
          <a:bodyPr/>
          <a:lstStyle>
            <a:lvl1pPr>
              <a:defRPr/>
            </a:lvl1pPr>
          </a:lstStyle>
          <a:p>
            <a:pPr>
              <a:defRPr/>
            </a:pPr>
            <a:fld id="{2EA0BC0D-E204-4AB6-95F9-7EA5055F5DDB}" type="datetimeFigureOut">
              <a:rPr lang="en-GB"/>
              <a:pPr>
                <a:defRPr/>
              </a:pPr>
              <a:t>15/06/2023</a:t>
            </a:fld>
            <a:endParaRPr lang="en-GB" dirty="0"/>
          </a:p>
        </p:txBody>
      </p:sp>
      <p:sp>
        <p:nvSpPr>
          <p:cNvPr id="3" name="Footer Placeholder 21">
            <a:extLst>
              <a:ext uri="{FF2B5EF4-FFF2-40B4-BE49-F238E27FC236}">
                <a16:creationId xmlns:a16="http://schemas.microsoft.com/office/drawing/2014/main" id="{5B872485-E2DE-1F45-6CAB-27C998CFAA7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17">
            <a:extLst>
              <a:ext uri="{FF2B5EF4-FFF2-40B4-BE49-F238E27FC236}">
                <a16:creationId xmlns:a16="http://schemas.microsoft.com/office/drawing/2014/main" id="{DE72DB1C-6E1E-EFAB-6C91-59184482C228}"/>
              </a:ext>
            </a:extLst>
          </p:cNvPr>
          <p:cNvSpPr>
            <a:spLocks noGrp="1"/>
          </p:cNvSpPr>
          <p:nvPr>
            <p:ph type="sldNum" sz="quarter" idx="12"/>
          </p:nvPr>
        </p:nvSpPr>
        <p:spPr/>
        <p:txBody>
          <a:bodyPr/>
          <a:lstStyle>
            <a:lvl1pPr>
              <a:defRPr/>
            </a:lvl1pPr>
          </a:lstStyle>
          <a:p>
            <a:pPr>
              <a:defRPr/>
            </a:pPr>
            <a:fld id="{83973A4F-1D49-45A7-B9DE-0750A620D1C2}" type="slidenum">
              <a:rPr lang="en-GB" altLang="en-US"/>
              <a:pPr>
                <a:defRPr/>
              </a:pPr>
              <a:t>‹#›</a:t>
            </a:fld>
            <a:endParaRPr lang="en-GB" altLang="en-US"/>
          </a:p>
        </p:txBody>
      </p:sp>
    </p:spTree>
    <p:extLst>
      <p:ext uri="{BB962C8B-B14F-4D97-AF65-F5344CB8AC3E}">
        <p14:creationId xmlns:p14="http://schemas.microsoft.com/office/powerpoint/2010/main" val="71701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8A968E47-1C51-0A4D-2579-051C1D73FC7F}"/>
              </a:ext>
            </a:extLst>
          </p:cNvPr>
          <p:cNvSpPr>
            <a:spLocks noGrp="1"/>
          </p:cNvSpPr>
          <p:nvPr>
            <p:ph type="dt" sz="half" idx="10"/>
          </p:nvPr>
        </p:nvSpPr>
        <p:spPr/>
        <p:txBody>
          <a:bodyPr/>
          <a:lstStyle>
            <a:lvl1pPr>
              <a:defRPr/>
            </a:lvl1pPr>
          </a:lstStyle>
          <a:p>
            <a:pPr>
              <a:defRPr/>
            </a:pPr>
            <a:fld id="{02380EB2-479E-4D2A-A818-496B8EA795C4}" type="datetimeFigureOut">
              <a:rPr lang="en-GB"/>
              <a:pPr>
                <a:defRPr/>
              </a:pPr>
              <a:t>15/06/2023</a:t>
            </a:fld>
            <a:endParaRPr lang="en-GB" dirty="0"/>
          </a:p>
        </p:txBody>
      </p:sp>
      <p:sp>
        <p:nvSpPr>
          <p:cNvPr id="5" name="Footer Placeholder 21">
            <a:extLst>
              <a:ext uri="{FF2B5EF4-FFF2-40B4-BE49-F238E27FC236}">
                <a16:creationId xmlns:a16="http://schemas.microsoft.com/office/drawing/2014/main" id="{CAEC52CB-A2D1-195E-CC92-43088A26CF0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17">
            <a:extLst>
              <a:ext uri="{FF2B5EF4-FFF2-40B4-BE49-F238E27FC236}">
                <a16:creationId xmlns:a16="http://schemas.microsoft.com/office/drawing/2014/main" id="{8D4578EE-B069-7464-1DBD-5202C0892FCF}"/>
              </a:ext>
            </a:extLst>
          </p:cNvPr>
          <p:cNvSpPr>
            <a:spLocks noGrp="1"/>
          </p:cNvSpPr>
          <p:nvPr>
            <p:ph type="sldNum" sz="quarter" idx="12"/>
          </p:nvPr>
        </p:nvSpPr>
        <p:spPr/>
        <p:txBody>
          <a:bodyPr/>
          <a:lstStyle>
            <a:lvl1pPr>
              <a:defRPr/>
            </a:lvl1pPr>
          </a:lstStyle>
          <a:p>
            <a:pPr>
              <a:defRPr/>
            </a:pPr>
            <a:fld id="{08F764FF-4D48-4563-B42B-1844584BE570}" type="slidenum">
              <a:rPr lang="en-GB" altLang="en-US"/>
              <a:pPr>
                <a:defRPr/>
              </a:pPr>
              <a:t>‹#›</a:t>
            </a:fld>
            <a:endParaRPr lang="en-GB" altLang="en-US"/>
          </a:p>
        </p:txBody>
      </p:sp>
    </p:spTree>
    <p:extLst>
      <p:ext uri="{BB962C8B-B14F-4D97-AF65-F5344CB8AC3E}">
        <p14:creationId xmlns:p14="http://schemas.microsoft.com/office/powerpoint/2010/main" val="949402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320803"/>
            <a:ext cx="1543050" cy="752810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1320803"/>
            <a:ext cx="4514850" cy="75281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FF85F1CF-2B20-B81F-FFA0-D3E054ACDCA8}"/>
              </a:ext>
            </a:extLst>
          </p:cNvPr>
          <p:cNvSpPr>
            <a:spLocks noGrp="1"/>
          </p:cNvSpPr>
          <p:nvPr>
            <p:ph type="dt" sz="half" idx="10"/>
          </p:nvPr>
        </p:nvSpPr>
        <p:spPr/>
        <p:txBody>
          <a:bodyPr/>
          <a:lstStyle>
            <a:lvl1pPr>
              <a:defRPr/>
            </a:lvl1pPr>
          </a:lstStyle>
          <a:p>
            <a:pPr>
              <a:defRPr/>
            </a:pPr>
            <a:fld id="{E3543CBE-8E1B-467F-8EFC-AA1C4355D485}" type="datetimeFigureOut">
              <a:rPr lang="en-GB"/>
              <a:pPr>
                <a:defRPr/>
              </a:pPr>
              <a:t>15/06/2023</a:t>
            </a:fld>
            <a:endParaRPr lang="en-GB" dirty="0"/>
          </a:p>
        </p:txBody>
      </p:sp>
      <p:sp>
        <p:nvSpPr>
          <p:cNvPr id="5" name="Footer Placeholder 21">
            <a:extLst>
              <a:ext uri="{FF2B5EF4-FFF2-40B4-BE49-F238E27FC236}">
                <a16:creationId xmlns:a16="http://schemas.microsoft.com/office/drawing/2014/main" id="{1D8CFC05-0C18-7AB7-98D6-BFC77FF6095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17">
            <a:extLst>
              <a:ext uri="{FF2B5EF4-FFF2-40B4-BE49-F238E27FC236}">
                <a16:creationId xmlns:a16="http://schemas.microsoft.com/office/drawing/2014/main" id="{47C8C813-6259-F798-71F0-9F7711EDCFFD}"/>
              </a:ext>
            </a:extLst>
          </p:cNvPr>
          <p:cNvSpPr>
            <a:spLocks noGrp="1"/>
          </p:cNvSpPr>
          <p:nvPr>
            <p:ph type="sldNum" sz="quarter" idx="12"/>
          </p:nvPr>
        </p:nvSpPr>
        <p:spPr/>
        <p:txBody>
          <a:bodyPr/>
          <a:lstStyle>
            <a:lvl1pPr>
              <a:defRPr/>
            </a:lvl1pPr>
          </a:lstStyle>
          <a:p>
            <a:pPr>
              <a:defRPr/>
            </a:pPr>
            <a:fld id="{61A705D0-2E7F-494B-908E-AB8A7CFA190B}" type="slidenum">
              <a:rPr lang="en-GB" altLang="en-US"/>
              <a:pPr>
                <a:defRPr/>
              </a:pPr>
              <a:t>‹#›</a:t>
            </a:fld>
            <a:endParaRPr lang="en-GB" altLang="en-US"/>
          </a:p>
        </p:txBody>
      </p:sp>
    </p:spTree>
    <p:extLst>
      <p:ext uri="{BB962C8B-B14F-4D97-AF65-F5344CB8AC3E}">
        <p14:creationId xmlns:p14="http://schemas.microsoft.com/office/powerpoint/2010/main" val="2250500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37C2375B-00F7-61B6-B1A9-002D18AE7967}"/>
              </a:ext>
            </a:extLst>
          </p:cNvPr>
          <p:cNvSpPr>
            <a:spLocks noGrp="1"/>
          </p:cNvSpPr>
          <p:nvPr>
            <p:ph type="dt" sz="half" idx="10"/>
          </p:nvPr>
        </p:nvSpPr>
        <p:spPr/>
        <p:txBody>
          <a:bodyPr/>
          <a:lstStyle>
            <a:lvl1pPr>
              <a:defRPr/>
            </a:lvl1pPr>
          </a:lstStyle>
          <a:p>
            <a:pPr>
              <a:defRPr/>
            </a:pPr>
            <a:fld id="{A762C6B5-7C3F-4105-B0F4-92A4D3600113}" type="datetimeFigureOut">
              <a:rPr lang="en-GB"/>
              <a:pPr>
                <a:defRPr/>
              </a:pPr>
              <a:t>15/06/2023</a:t>
            </a:fld>
            <a:endParaRPr lang="en-GB" dirty="0"/>
          </a:p>
        </p:txBody>
      </p:sp>
      <p:sp>
        <p:nvSpPr>
          <p:cNvPr id="5" name="Footer Placeholder 21">
            <a:extLst>
              <a:ext uri="{FF2B5EF4-FFF2-40B4-BE49-F238E27FC236}">
                <a16:creationId xmlns:a16="http://schemas.microsoft.com/office/drawing/2014/main" id="{40FCCCEA-A6EE-AC11-89E5-85C20CC4064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17">
            <a:extLst>
              <a:ext uri="{FF2B5EF4-FFF2-40B4-BE49-F238E27FC236}">
                <a16:creationId xmlns:a16="http://schemas.microsoft.com/office/drawing/2014/main" id="{BFA198C7-187A-80B9-12B3-7B6DF71C7CFD}"/>
              </a:ext>
            </a:extLst>
          </p:cNvPr>
          <p:cNvSpPr>
            <a:spLocks noGrp="1"/>
          </p:cNvSpPr>
          <p:nvPr>
            <p:ph type="sldNum" sz="quarter" idx="12"/>
          </p:nvPr>
        </p:nvSpPr>
        <p:spPr/>
        <p:txBody>
          <a:bodyPr/>
          <a:lstStyle>
            <a:lvl1pPr>
              <a:defRPr/>
            </a:lvl1pPr>
          </a:lstStyle>
          <a:p>
            <a:pPr>
              <a:defRPr/>
            </a:pPr>
            <a:fld id="{E58A16F2-E2CD-41ED-BD3C-3A0F24DAB6CA}" type="slidenum">
              <a:rPr lang="en-GB" altLang="en-US"/>
              <a:pPr>
                <a:defRPr/>
              </a:pPr>
              <a:t>‹#›</a:t>
            </a:fld>
            <a:endParaRPr lang="en-GB" altLang="en-US"/>
          </a:p>
        </p:txBody>
      </p:sp>
    </p:spTree>
    <p:extLst>
      <p:ext uri="{BB962C8B-B14F-4D97-AF65-F5344CB8AC3E}">
        <p14:creationId xmlns:p14="http://schemas.microsoft.com/office/powerpoint/2010/main" val="61246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7764" y="1901952"/>
            <a:ext cx="5829300" cy="1967992"/>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397764" y="3906738"/>
            <a:ext cx="5829300" cy="2180695"/>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a:extLst>
              <a:ext uri="{FF2B5EF4-FFF2-40B4-BE49-F238E27FC236}">
                <a16:creationId xmlns:a16="http://schemas.microsoft.com/office/drawing/2014/main" id="{DB542A46-9700-1E8B-FEB2-457C3FBE31D0}"/>
              </a:ext>
            </a:extLst>
          </p:cNvPr>
          <p:cNvSpPr>
            <a:spLocks noGrp="1"/>
          </p:cNvSpPr>
          <p:nvPr>
            <p:ph type="dt" sz="half" idx="10"/>
          </p:nvPr>
        </p:nvSpPr>
        <p:spPr/>
        <p:txBody>
          <a:bodyPr/>
          <a:lstStyle>
            <a:lvl1pPr>
              <a:defRPr/>
            </a:lvl1pPr>
          </a:lstStyle>
          <a:p>
            <a:pPr>
              <a:defRPr/>
            </a:pPr>
            <a:fld id="{9D23D02B-F814-451E-BA01-B3FBAF597A96}" type="datetimeFigureOut">
              <a:rPr lang="en-GB"/>
              <a:pPr>
                <a:defRPr/>
              </a:pPr>
              <a:t>15/06/2023</a:t>
            </a:fld>
            <a:endParaRPr lang="en-GB" dirty="0"/>
          </a:p>
        </p:txBody>
      </p:sp>
      <p:sp>
        <p:nvSpPr>
          <p:cNvPr id="5" name="Footer Placeholder 21">
            <a:extLst>
              <a:ext uri="{FF2B5EF4-FFF2-40B4-BE49-F238E27FC236}">
                <a16:creationId xmlns:a16="http://schemas.microsoft.com/office/drawing/2014/main" id="{5CA737AF-9FD2-36B3-E9D1-A4ACE966D74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17">
            <a:extLst>
              <a:ext uri="{FF2B5EF4-FFF2-40B4-BE49-F238E27FC236}">
                <a16:creationId xmlns:a16="http://schemas.microsoft.com/office/drawing/2014/main" id="{31CBC5DD-DFE3-5E1E-9B66-6D9FBE62592E}"/>
              </a:ext>
            </a:extLst>
          </p:cNvPr>
          <p:cNvSpPr>
            <a:spLocks noGrp="1"/>
          </p:cNvSpPr>
          <p:nvPr>
            <p:ph type="sldNum" sz="quarter" idx="12"/>
          </p:nvPr>
        </p:nvSpPr>
        <p:spPr/>
        <p:txBody>
          <a:bodyPr/>
          <a:lstStyle>
            <a:lvl1pPr>
              <a:defRPr/>
            </a:lvl1pPr>
          </a:lstStyle>
          <a:p>
            <a:pPr>
              <a:defRPr/>
            </a:pPr>
            <a:fld id="{D1FA665E-C228-4565-A3C5-4352FED14BFD}" type="slidenum">
              <a:rPr lang="en-GB" altLang="en-US"/>
              <a:pPr>
                <a:defRPr/>
              </a:pPr>
              <a:t>‹#›</a:t>
            </a:fld>
            <a:endParaRPr lang="en-GB" altLang="en-US"/>
          </a:p>
        </p:txBody>
      </p:sp>
    </p:spTree>
    <p:extLst>
      <p:ext uri="{BB962C8B-B14F-4D97-AF65-F5344CB8AC3E}">
        <p14:creationId xmlns:p14="http://schemas.microsoft.com/office/powerpoint/2010/main" val="85111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1017016"/>
            <a:ext cx="6172200" cy="1651000"/>
          </a:xfrm>
        </p:spPr>
        <p:txBody>
          <a:bodyPr/>
          <a:lstStyle/>
          <a:p>
            <a:r>
              <a:rPr lang="en-US"/>
              <a:t>Click to edit Master title style</a:t>
            </a:r>
          </a:p>
        </p:txBody>
      </p:sp>
      <p:sp>
        <p:nvSpPr>
          <p:cNvPr id="3" name="Content Placeholder 2"/>
          <p:cNvSpPr>
            <a:spLocks noGrp="1"/>
          </p:cNvSpPr>
          <p:nvPr>
            <p:ph sz="half" idx="1"/>
          </p:nvPr>
        </p:nvSpPr>
        <p:spPr>
          <a:xfrm>
            <a:off x="342900" y="2773456"/>
            <a:ext cx="3028950" cy="640588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773456"/>
            <a:ext cx="3028950" cy="640588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28313219-EEFC-467F-9AB3-C8B8B78482D7}"/>
              </a:ext>
            </a:extLst>
          </p:cNvPr>
          <p:cNvSpPr>
            <a:spLocks noGrp="1"/>
          </p:cNvSpPr>
          <p:nvPr>
            <p:ph type="dt" sz="half" idx="10"/>
          </p:nvPr>
        </p:nvSpPr>
        <p:spPr/>
        <p:txBody>
          <a:bodyPr/>
          <a:lstStyle>
            <a:lvl1pPr>
              <a:defRPr/>
            </a:lvl1pPr>
          </a:lstStyle>
          <a:p>
            <a:pPr>
              <a:defRPr/>
            </a:pPr>
            <a:fld id="{00FD4A31-D6E4-426C-81A8-279C4E0EF486}" type="datetimeFigureOut">
              <a:rPr lang="en-GB"/>
              <a:pPr>
                <a:defRPr/>
              </a:pPr>
              <a:t>15/06/2023</a:t>
            </a:fld>
            <a:endParaRPr lang="en-GB" dirty="0"/>
          </a:p>
        </p:txBody>
      </p:sp>
      <p:sp>
        <p:nvSpPr>
          <p:cNvPr id="6" name="Footer Placeholder 21">
            <a:extLst>
              <a:ext uri="{FF2B5EF4-FFF2-40B4-BE49-F238E27FC236}">
                <a16:creationId xmlns:a16="http://schemas.microsoft.com/office/drawing/2014/main" id="{647D2C7D-C9EC-B8D4-BFAB-2A39AA9D115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17">
            <a:extLst>
              <a:ext uri="{FF2B5EF4-FFF2-40B4-BE49-F238E27FC236}">
                <a16:creationId xmlns:a16="http://schemas.microsoft.com/office/drawing/2014/main" id="{4AD0796D-2FA0-BB84-0C57-14D17F82BC25}"/>
              </a:ext>
            </a:extLst>
          </p:cNvPr>
          <p:cNvSpPr>
            <a:spLocks noGrp="1"/>
          </p:cNvSpPr>
          <p:nvPr>
            <p:ph type="sldNum" sz="quarter" idx="12"/>
          </p:nvPr>
        </p:nvSpPr>
        <p:spPr/>
        <p:txBody>
          <a:bodyPr/>
          <a:lstStyle>
            <a:lvl1pPr>
              <a:defRPr/>
            </a:lvl1pPr>
          </a:lstStyle>
          <a:p>
            <a:pPr>
              <a:defRPr/>
            </a:pPr>
            <a:fld id="{EA7EA7D6-F8E9-4AA2-8979-2AE5448C6F37}" type="slidenum">
              <a:rPr lang="en-GB" altLang="en-US"/>
              <a:pPr>
                <a:defRPr/>
              </a:pPr>
              <a:t>‹#›</a:t>
            </a:fld>
            <a:endParaRPr lang="en-GB" altLang="en-US"/>
          </a:p>
        </p:txBody>
      </p:sp>
    </p:spTree>
    <p:extLst>
      <p:ext uri="{BB962C8B-B14F-4D97-AF65-F5344CB8AC3E}">
        <p14:creationId xmlns:p14="http://schemas.microsoft.com/office/powerpoint/2010/main" val="389276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1017016"/>
            <a:ext cx="6172200" cy="1651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679803"/>
            <a:ext cx="3030141" cy="952397"/>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3483770" y="2686317"/>
            <a:ext cx="3031331" cy="945884"/>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42900" y="3632201"/>
            <a:ext cx="3030141" cy="5554929"/>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3483770" y="3632201"/>
            <a:ext cx="3031331" cy="5554929"/>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FB352DC6-FDC3-8A61-0B4A-1F72CD9AFA05}"/>
              </a:ext>
            </a:extLst>
          </p:cNvPr>
          <p:cNvSpPr>
            <a:spLocks noGrp="1"/>
          </p:cNvSpPr>
          <p:nvPr>
            <p:ph type="dt" sz="half" idx="10"/>
          </p:nvPr>
        </p:nvSpPr>
        <p:spPr/>
        <p:txBody>
          <a:bodyPr/>
          <a:lstStyle>
            <a:lvl1pPr>
              <a:defRPr/>
            </a:lvl1pPr>
          </a:lstStyle>
          <a:p>
            <a:pPr>
              <a:defRPr/>
            </a:pPr>
            <a:fld id="{19941ACE-ACBD-4179-BDD6-2A49AC34FC28}" type="datetimeFigureOut">
              <a:rPr lang="en-GB"/>
              <a:pPr>
                <a:defRPr/>
              </a:pPr>
              <a:t>15/06/2023</a:t>
            </a:fld>
            <a:endParaRPr lang="en-GB" dirty="0"/>
          </a:p>
        </p:txBody>
      </p:sp>
      <p:sp>
        <p:nvSpPr>
          <p:cNvPr id="8" name="Footer Placeholder 21">
            <a:extLst>
              <a:ext uri="{FF2B5EF4-FFF2-40B4-BE49-F238E27FC236}">
                <a16:creationId xmlns:a16="http://schemas.microsoft.com/office/drawing/2014/main" id="{01FBE8D5-5F06-7AAC-7B15-94282B8EB8BB}"/>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17">
            <a:extLst>
              <a:ext uri="{FF2B5EF4-FFF2-40B4-BE49-F238E27FC236}">
                <a16:creationId xmlns:a16="http://schemas.microsoft.com/office/drawing/2014/main" id="{49EE4EFF-309B-B0EA-7A94-D9DCAC1C402C}"/>
              </a:ext>
            </a:extLst>
          </p:cNvPr>
          <p:cNvSpPr>
            <a:spLocks noGrp="1"/>
          </p:cNvSpPr>
          <p:nvPr>
            <p:ph type="sldNum" sz="quarter" idx="12"/>
          </p:nvPr>
        </p:nvSpPr>
        <p:spPr/>
        <p:txBody>
          <a:bodyPr/>
          <a:lstStyle>
            <a:lvl1pPr>
              <a:defRPr/>
            </a:lvl1pPr>
          </a:lstStyle>
          <a:p>
            <a:pPr>
              <a:defRPr/>
            </a:pPr>
            <a:fld id="{F1310CEF-E556-4ABE-A421-CCC2B9DD366B}" type="slidenum">
              <a:rPr lang="en-GB" altLang="en-US"/>
              <a:pPr>
                <a:defRPr/>
              </a:pPr>
              <a:t>‹#›</a:t>
            </a:fld>
            <a:endParaRPr lang="en-GB" altLang="en-US"/>
          </a:p>
        </p:txBody>
      </p:sp>
    </p:spTree>
    <p:extLst>
      <p:ext uri="{BB962C8B-B14F-4D97-AF65-F5344CB8AC3E}">
        <p14:creationId xmlns:p14="http://schemas.microsoft.com/office/powerpoint/2010/main" val="91831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1017016"/>
            <a:ext cx="6229350" cy="1651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C83A20AA-E38A-4AF8-EEF5-B2DF36448202}"/>
              </a:ext>
            </a:extLst>
          </p:cNvPr>
          <p:cNvSpPr>
            <a:spLocks noGrp="1"/>
          </p:cNvSpPr>
          <p:nvPr>
            <p:ph type="dt" sz="half" idx="10"/>
          </p:nvPr>
        </p:nvSpPr>
        <p:spPr/>
        <p:txBody>
          <a:bodyPr/>
          <a:lstStyle>
            <a:lvl1pPr>
              <a:defRPr/>
            </a:lvl1pPr>
          </a:lstStyle>
          <a:p>
            <a:pPr>
              <a:defRPr/>
            </a:pPr>
            <a:fld id="{C3AD893C-5F63-4F31-B70D-8906DB8F7720}" type="datetimeFigureOut">
              <a:rPr lang="en-GB"/>
              <a:pPr>
                <a:defRPr/>
              </a:pPr>
              <a:t>15/06/2023</a:t>
            </a:fld>
            <a:endParaRPr lang="en-GB" dirty="0"/>
          </a:p>
        </p:txBody>
      </p:sp>
      <p:sp>
        <p:nvSpPr>
          <p:cNvPr id="4" name="Footer Placeholder 21">
            <a:extLst>
              <a:ext uri="{FF2B5EF4-FFF2-40B4-BE49-F238E27FC236}">
                <a16:creationId xmlns:a16="http://schemas.microsoft.com/office/drawing/2014/main" id="{BC3526C3-AB1D-7715-C81B-87F27BB9CE31}"/>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17">
            <a:extLst>
              <a:ext uri="{FF2B5EF4-FFF2-40B4-BE49-F238E27FC236}">
                <a16:creationId xmlns:a16="http://schemas.microsoft.com/office/drawing/2014/main" id="{837F1FF2-6440-402B-2072-72299415E0BC}"/>
              </a:ext>
            </a:extLst>
          </p:cNvPr>
          <p:cNvSpPr>
            <a:spLocks noGrp="1"/>
          </p:cNvSpPr>
          <p:nvPr>
            <p:ph type="sldNum" sz="quarter" idx="12"/>
          </p:nvPr>
        </p:nvSpPr>
        <p:spPr/>
        <p:txBody>
          <a:bodyPr/>
          <a:lstStyle>
            <a:lvl1pPr>
              <a:defRPr/>
            </a:lvl1pPr>
          </a:lstStyle>
          <a:p>
            <a:pPr>
              <a:defRPr/>
            </a:pPr>
            <a:fld id="{79856C75-E80A-4A40-A160-F7D7287B7241}" type="slidenum">
              <a:rPr lang="en-GB" altLang="en-US"/>
              <a:pPr>
                <a:defRPr/>
              </a:pPr>
              <a:t>‹#›</a:t>
            </a:fld>
            <a:endParaRPr lang="en-GB" altLang="en-US"/>
          </a:p>
        </p:txBody>
      </p:sp>
    </p:spTree>
    <p:extLst>
      <p:ext uri="{BB962C8B-B14F-4D97-AF65-F5344CB8AC3E}">
        <p14:creationId xmlns:p14="http://schemas.microsoft.com/office/powerpoint/2010/main" val="3709302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172071B2-B08C-6BF9-5050-BC0D45141C32}"/>
              </a:ext>
            </a:extLst>
          </p:cNvPr>
          <p:cNvSpPr>
            <a:spLocks noGrp="1"/>
          </p:cNvSpPr>
          <p:nvPr>
            <p:ph type="dt" sz="half" idx="10"/>
          </p:nvPr>
        </p:nvSpPr>
        <p:spPr/>
        <p:txBody>
          <a:bodyPr/>
          <a:lstStyle>
            <a:lvl1pPr>
              <a:defRPr/>
            </a:lvl1pPr>
          </a:lstStyle>
          <a:p>
            <a:pPr>
              <a:defRPr/>
            </a:pPr>
            <a:fld id="{F0D16FB6-FF2A-41FF-AA6F-3998BBDD4F6D}" type="datetimeFigureOut">
              <a:rPr lang="en-GB"/>
              <a:pPr>
                <a:defRPr/>
              </a:pPr>
              <a:t>15/06/2023</a:t>
            </a:fld>
            <a:endParaRPr lang="en-GB" dirty="0"/>
          </a:p>
        </p:txBody>
      </p:sp>
      <p:sp>
        <p:nvSpPr>
          <p:cNvPr id="3" name="Footer Placeholder 21">
            <a:extLst>
              <a:ext uri="{FF2B5EF4-FFF2-40B4-BE49-F238E27FC236}">
                <a16:creationId xmlns:a16="http://schemas.microsoft.com/office/drawing/2014/main" id="{2FF5744A-A31D-CB75-DDBF-A23394A24A28}"/>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17">
            <a:extLst>
              <a:ext uri="{FF2B5EF4-FFF2-40B4-BE49-F238E27FC236}">
                <a16:creationId xmlns:a16="http://schemas.microsoft.com/office/drawing/2014/main" id="{2E5327D9-C0F8-E0E4-DF6B-AD83F328D2C1}"/>
              </a:ext>
            </a:extLst>
          </p:cNvPr>
          <p:cNvSpPr>
            <a:spLocks noGrp="1"/>
          </p:cNvSpPr>
          <p:nvPr>
            <p:ph type="sldNum" sz="quarter" idx="12"/>
          </p:nvPr>
        </p:nvSpPr>
        <p:spPr/>
        <p:txBody>
          <a:bodyPr/>
          <a:lstStyle>
            <a:lvl1pPr>
              <a:defRPr/>
            </a:lvl1pPr>
          </a:lstStyle>
          <a:p>
            <a:pPr>
              <a:defRPr/>
            </a:pPr>
            <a:fld id="{9447A271-BBE8-4901-8D3F-FF532FB9F354}" type="slidenum">
              <a:rPr lang="en-GB" altLang="en-US"/>
              <a:pPr>
                <a:defRPr/>
              </a:pPr>
              <a:t>‹#›</a:t>
            </a:fld>
            <a:endParaRPr lang="en-GB" altLang="en-US"/>
          </a:p>
        </p:txBody>
      </p:sp>
    </p:spTree>
    <p:extLst>
      <p:ext uri="{BB962C8B-B14F-4D97-AF65-F5344CB8AC3E}">
        <p14:creationId xmlns:p14="http://schemas.microsoft.com/office/powerpoint/2010/main" val="38157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742953"/>
            <a:ext cx="2057400" cy="1678517"/>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514350" y="2421467"/>
            <a:ext cx="2057400" cy="6604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2681288" y="2421467"/>
            <a:ext cx="3833813" cy="6604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D21EA50F-B9D9-182C-12B9-F93C24CF202E}"/>
              </a:ext>
            </a:extLst>
          </p:cNvPr>
          <p:cNvSpPr>
            <a:spLocks noGrp="1"/>
          </p:cNvSpPr>
          <p:nvPr>
            <p:ph type="dt" sz="half" idx="10"/>
          </p:nvPr>
        </p:nvSpPr>
        <p:spPr/>
        <p:txBody>
          <a:bodyPr/>
          <a:lstStyle>
            <a:lvl1pPr>
              <a:defRPr/>
            </a:lvl1pPr>
          </a:lstStyle>
          <a:p>
            <a:pPr>
              <a:defRPr/>
            </a:pPr>
            <a:fld id="{25A32C9E-9BAB-42CC-9C21-A58BA7F24A3E}" type="datetimeFigureOut">
              <a:rPr lang="en-GB"/>
              <a:pPr>
                <a:defRPr/>
              </a:pPr>
              <a:t>15/06/2023</a:t>
            </a:fld>
            <a:endParaRPr lang="en-GB" dirty="0"/>
          </a:p>
        </p:txBody>
      </p:sp>
      <p:sp>
        <p:nvSpPr>
          <p:cNvPr id="6" name="Footer Placeholder 21">
            <a:extLst>
              <a:ext uri="{FF2B5EF4-FFF2-40B4-BE49-F238E27FC236}">
                <a16:creationId xmlns:a16="http://schemas.microsoft.com/office/drawing/2014/main" id="{1079F57E-9416-5B20-3F41-CBFE5364465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17">
            <a:extLst>
              <a:ext uri="{FF2B5EF4-FFF2-40B4-BE49-F238E27FC236}">
                <a16:creationId xmlns:a16="http://schemas.microsoft.com/office/drawing/2014/main" id="{DB875968-56A7-14BE-036F-7A3C8B918156}"/>
              </a:ext>
            </a:extLst>
          </p:cNvPr>
          <p:cNvSpPr>
            <a:spLocks noGrp="1"/>
          </p:cNvSpPr>
          <p:nvPr>
            <p:ph type="sldNum" sz="quarter" idx="12"/>
          </p:nvPr>
        </p:nvSpPr>
        <p:spPr/>
        <p:txBody>
          <a:bodyPr/>
          <a:lstStyle>
            <a:lvl1pPr>
              <a:defRPr/>
            </a:lvl1pPr>
          </a:lstStyle>
          <a:p>
            <a:pPr>
              <a:defRPr/>
            </a:pPr>
            <a:fld id="{2F8C2F1F-CE0E-4543-927D-BD89EC598A5B}" type="slidenum">
              <a:rPr lang="en-GB" altLang="en-US"/>
              <a:pPr>
                <a:defRPr/>
              </a:pPr>
              <a:t>‹#›</a:t>
            </a:fld>
            <a:endParaRPr lang="en-GB" altLang="en-US"/>
          </a:p>
        </p:txBody>
      </p:sp>
    </p:spTree>
    <p:extLst>
      <p:ext uri="{BB962C8B-B14F-4D97-AF65-F5344CB8AC3E}">
        <p14:creationId xmlns:p14="http://schemas.microsoft.com/office/powerpoint/2010/main" val="4032795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60FABC9A-75E2-945E-67AD-D103D1E3645B}"/>
              </a:ext>
            </a:extLst>
          </p:cNvPr>
          <p:cNvSpPr/>
          <p:nvPr/>
        </p:nvSpPr>
        <p:spPr>
          <a:xfrm rot="420000" flipV="1">
            <a:off x="2374900" y="1601788"/>
            <a:ext cx="3943350" cy="59436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ight Triangle 5">
            <a:extLst>
              <a:ext uri="{FF2B5EF4-FFF2-40B4-BE49-F238E27FC236}">
                <a16:creationId xmlns:a16="http://schemas.microsoft.com/office/drawing/2014/main" id="{15A42C10-5545-8AF5-DC1C-47004490E0B3}"/>
              </a:ext>
            </a:extLst>
          </p:cNvPr>
          <p:cNvSpPr/>
          <p:nvPr/>
        </p:nvSpPr>
        <p:spPr>
          <a:xfrm rot="420000" flipV="1">
            <a:off x="6002338" y="7742238"/>
            <a:ext cx="117475" cy="223837"/>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Freeform 15">
            <a:extLst>
              <a:ext uri="{FF2B5EF4-FFF2-40B4-BE49-F238E27FC236}">
                <a16:creationId xmlns:a16="http://schemas.microsoft.com/office/drawing/2014/main" id="{FD210904-B362-7B65-0E82-0B0C8C78DD28}"/>
              </a:ext>
            </a:extLst>
          </p:cNvPr>
          <p:cNvSpPr>
            <a:spLocks/>
          </p:cNvSpPr>
          <p:nvPr/>
        </p:nvSpPr>
        <p:spPr bwMode="auto">
          <a:xfrm flipV="1">
            <a:off x="-7938" y="8401050"/>
            <a:ext cx="6873876" cy="15049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8" name="Freeform 16">
            <a:extLst>
              <a:ext uri="{FF2B5EF4-FFF2-40B4-BE49-F238E27FC236}">
                <a16:creationId xmlns:a16="http://schemas.microsoft.com/office/drawing/2014/main" id="{2E327C26-6AD2-8B0B-97E1-C8411BA13265}"/>
              </a:ext>
            </a:extLst>
          </p:cNvPr>
          <p:cNvSpPr>
            <a:spLocks/>
          </p:cNvSpPr>
          <p:nvPr/>
        </p:nvSpPr>
        <p:spPr bwMode="auto">
          <a:xfrm flipV="1">
            <a:off x="3286125" y="8983663"/>
            <a:ext cx="3571875" cy="922337"/>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2" name="Title 1"/>
          <p:cNvSpPr>
            <a:spLocks noGrp="1"/>
          </p:cNvSpPr>
          <p:nvPr>
            <p:ph type="title"/>
          </p:nvPr>
        </p:nvSpPr>
        <p:spPr>
          <a:xfrm>
            <a:off x="457200" y="1700107"/>
            <a:ext cx="1659636" cy="2286008"/>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457200" y="4086022"/>
            <a:ext cx="1657350" cy="3147907"/>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2614345" y="1732636"/>
            <a:ext cx="3463290" cy="567944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a:extLst>
              <a:ext uri="{FF2B5EF4-FFF2-40B4-BE49-F238E27FC236}">
                <a16:creationId xmlns:a16="http://schemas.microsoft.com/office/drawing/2014/main" id="{3C20ED6F-39C2-4E52-2CD9-C91E941F6CE7}"/>
              </a:ext>
            </a:extLst>
          </p:cNvPr>
          <p:cNvSpPr>
            <a:spLocks noGrp="1"/>
          </p:cNvSpPr>
          <p:nvPr>
            <p:ph type="dt" sz="half" idx="10"/>
          </p:nvPr>
        </p:nvSpPr>
        <p:spPr/>
        <p:txBody>
          <a:bodyPr/>
          <a:lstStyle>
            <a:lvl1pPr>
              <a:defRPr/>
            </a:lvl1pPr>
          </a:lstStyle>
          <a:p>
            <a:pPr>
              <a:defRPr/>
            </a:pPr>
            <a:fld id="{6F10BA5A-ACC5-46CA-B50F-7E451FEB4BF7}" type="datetimeFigureOut">
              <a:rPr lang="en-GB"/>
              <a:pPr>
                <a:defRPr/>
              </a:pPr>
              <a:t>15/06/2023</a:t>
            </a:fld>
            <a:endParaRPr lang="en-GB" dirty="0"/>
          </a:p>
        </p:txBody>
      </p:sp>
      <p:sp>
        <p:nvSpPr>
          <p:cNvPr id="10" name="Footer Placeholder 5">
            <a:extLst>
              <a:ext uri="{FF2B5EF4-FFF2-40B4-BE49-F238E27FC236}">
                <a16:creationId xmlns:a16="http://schemas.microsoft.com/office/drawing/2014/main" id="{33EBC79E-3264-0586-709F-8E769A5123A7}"/>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a16="http://schemas.microsoft.com/office/drawing/2014/main" id="{694AB41E-E781-7BD8-B45E-B933623818F7}"/>
              </a:ext>
            </a:extLst>
          </p:cNvPr>
          <p:cNvSpPr>
            <a:spLocks noGrp="1"/>
          </p:cNvSpPr>
          <p:nvPr>
            <p:ph type="sldNum" sz="quarter" idx="12"/>
          </p:nvPr>
        </p:nvSpPr>
        <p:spPr>
          <a:xfrm>
            <a:off x="6057900" y="9182100"/>
            <a:ext cx="457200" cy="525463"/>
          </a:xfrm>
        </p:spPr>
        <p:txBody>
          <a:bodyPr/>
          <a:lstStyle>
            <a:lvl1pPr>
              <a:defRPr/>
            </a:lvl1pPr>
          </a:lstStyle>
          <a:p>
            <a:pPr>
              <a:defRPr/>
            </a:pPr>
            <a:fld id="{BB34AE42-DFCE-4A78-98C0-56917BA4F4F8}" type="slidenum">
              <a:rPr lang="en-GB" altLang="en-US"/>
              <a:pPr>
                <a:defRPr/>
              </a:pPr>
              <a:t>‹#›</a:t>
            </a:fld>
            <a:endParaRPr lang="en-GB" altLang="en-US"/>
          </a:p>
        </p:txBody>
      </p:sp>
    </p:spTree>
    <p:extLst>
      <p:ext uri="{BB962C8B-B14F-4D97-AF65-F5344CB8AC3E}">
        <p14:creationId xmlns:p14="http://schemas.microsoft.com/office/powerpoint/2010/main" val="385765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3A8B897-F0BE-32D9-FF41-5A686ABEA10C}"/>
              </a:ext>
            </a:extLst>
          </p:cNvPr>
          <p:cNvSpPr>
            <a:spLocks/>
          </p:cNvSpPr>
          <p:nvPr/>
        </p:nvSpPr>
        <p:spPr bwMode="auto">
          <a:xfrm>
            <a:off x="-7938" y="-9525"/>
            <a:ext cx="6873876" cy="150336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8" name="Freeform 7">
            <a:extLst>
              <a:ext uri="{FF2B5EF4-FFF2-40B4-BE49-F238E27FC236}">
                <a16:creationId xmlns:a16="http://schemas.microsoft.com/office/drawing/2014/main" id="{437E04C9-0FD2-EC4C-7A9A-95491A01B3A0}"/>
              </a:ext>
            </a:extLst>
          </p:cNvPr>
          <p:cNvSpPr>
            <a:spLocks/>
          </p:cNvSpPr>
          <p:nvPr/>
        </p:nvSpPr>
        <p:spPr bwMode="auto">
          <a:xfrm>
            <a:off x="3286125" y="-11113"/>
            <a:ext cx="3571875" cy="922338"/>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1028" name="Title Placeholder 8">
            <a:extLst>
              <a:ext uri="{FF2B5EF4-FFF2-40B4-BE49-F238E27FC236}">
                <a16:creationId xmlns:a16="http://schemas.microsoft.com/office/drawing/2014/main" id="{530B5BCE-7514-A422-1616-20F6A9819144}"/>
              </a:ext>
            </a:extLst>
          </p:cNvPr>
          <p:cNvSpPr>
            <a:spLocks noGrp="1"/>
          </p:cNvSpPr>
          <p:nvPr>
            <p:ph type="title"/>
          </p:nvPr>
        </p:nvSpPr>
        <p:spPr bwMode="auto">
          <a:xfrm>
            <a:off x="342900" y="1016000"/>
            <a:ext cx="61722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8532D5D1-7830-9A82-E54A-C47E67D1567E}"/>
              </a:ext>
            </a:extLst>
          </p:cNvPr>
          <p:cNvSpPr>
            <a:spLocks noGrp="1"/>
          </p:cNvSpPr>
          <p:nvPr>
            <p:ph type="body" idx="1"/>
          </p:nvPr>
        </p:nvSpPr>
        <p:spPr bwMode="auto">
          <a:xfrm>
            <a:off x="342900" y="2797175"/>
            <a:ext cx="6172200"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8EA02A59-59A0-194E-0EE3-A96336DFF133}"/>
              </a:ext>
            </a:extLst>
          </p:cNvPr>
          <p:cNvSpPr>
            <a:spLocks noGrp="1"/>
          </p:cNvSpPr>
          <p:nvPr>
            <p:ph type="dt" sz="half" idx="2"/>
          </p:nvPr>
        </p:nvSpPr>
        <p:spPr>
          <a:xfrm>
            <a:off x="342900" y="9182100"/>
            <a:ext cx="1600200" cy="525463"/>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CB348DB7-DBD4-4F4E-8B25-43376B507788}" type="datetimeFigureOut">
              <a:rPr lang="en-GB"/>
              <a:pPr>
                <a:defRPr/>
              </a:pPr>
              <a:t>15/06/2023</a:t>
            </a:fld>
            <a:endParaRPr lang="en-GB" dirty="0"/>
          </a:p>
        </p:txBody>
      </p:sp>
      <p:sp>
        <p:nvSpPr>
          <p:cNvPr id="22" name="Footer Placeholder 21">
            <a:extLst>
              <a:ext uri="{FF2B5EF4-FFF2-40B4-BE49-F238E27FC236}">
                <a16:creationId xmlns:a16="http://schemas.microsoft.com/office/drawing/2014/main" id="{1DF34760-FAA3-2687-A992-13F005DC27D4}"/>
              </a:ext>
            </a:extLst>
          </p:cNvPr>
          <p:cNvSpPr>
            <a:spLocks noGrp="1"/>
          </p:cNvSpPr>
          <p:nvPr>
            <p:ph type="ftr" sz="quarter" idx="3"/>
          </p:nvPr>
        </p:nvSpPr>
        <p:spPr>
          <a:xfrm>
            <a:off x="2000250" y="9182100"/>
            <a:ext cx="2514600" cy="525463"/>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GB"/>
          </a:p>
        </p:txBody>
      </p:sp>
      <p:sp>
        <p:nvSpPr>
          <p:cNvPr id="18" name="Slide Number Placeholder 17">
            <a:extLst>
              <a:ext uri="{FF2B5EF4-FFF2-40B4-BE49-F238E27FC236}">
                <a16:creationId xmlns:a16="http://schemas.microsoft.com/office/drawing/2014/main" id="{3891044B-04AC-8CA6-F61A-FA68BBC44DE6}"/>
              </a:ext>
            </a:extLst>
          </p:cNvPr>
          <p:cNvSpPr>
            <a:spLocks noGrp="1"/>
          </p:cNvSpPr>
          <p:nvPr>
            <p:ph type="sldNum" sz="quarter" idx="4"/>
          </p:nvPr>
        </p:nvSpPr>
        <p:spPr>
          <a:xfrm>
            <a:off x="5943600" y="9182100"/>
            <a:ext cx="571500" cy="525463"/>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D1EAEE"/>
                </a:solidFill>
              </a:defRPr>
            </a:lvl1pPr>
          </a:lstStyle>
          <a:p>
            <a:pPr>
              <a:defRPr/>
            </a:pPr>
            <a:fld id="{DC3CDEC3-07CC-4923-AD1D-89FAF45E89DD}" type="slidenum">
              <a:rPr lang="en-GB" altLang="en-US"/>
              <a:pPr>
                <a:defRPr/>
              </a:pPr>
              <a:t>‹#›</a:t>
            </a:fld>
            <a:endParaRPr lang="en-GB" altLang="en-US"/>
          </a:p>
        </p:txBody>
      </p:sp>
      <p:grpSp>
        <p:nvGrpSpPr>
          <p:cNvPr id="1033" name="Group 1">
            <a:extLst>
              <a:ext uri="{FF2B5EF4-FFF2-40B4-BE49-F238E27FC236}">
                <a16:creationId xmlns:a16="http://schemas.microsoft.com/office/drawing/2014/main" id="{B5DDCF2E-EABA-B11B-C0D1-654B545532BE}"/>
              </a:ext>
            </a:extLst>
          </p:cNvPr>
          <p:cNvGrpSpPr>
            <a:grpSpLocks/>
          </p:cNvGrpSpPr>
          <p:nvPr/>
        </p:nvGrpSpPr>
        <p:grpSpPr bwMode="auto">
          <a:xfrm>
            <a:off x="-14288" y="292100"/>
            <a:ext cx="6884988" cy="938213"/>
            <a:chOff x="-19045" y="216550"/>
            <a:chExt cx="9180548" cy="649224"/>
          </a:xfrm>
        </p:grpSpPr>
        <p:sp>
          <p:nvSpPr>
            <p:cNvPr id="12" name="Freeform 11">
              <a:extLst>
                <a:ext uri="{FF2B5EF4-FFF2-40B4-BE49-F238E27FC236}">
                  <a16:creationId xmlns:a16="http://schemas.microsoft.com/office/drawing/2014/main" id="{F239D99C-32AD-82BA-285A-03D7F317D545}"/>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sp>
          <p:nvSpPr>
            <p:cNvPr id="13" name="Freeform 12">
              <a:extLst>
                <a:ext uri="{FF2B5EF4-FFF2-40B4-BE49-F238E27FC236}">
                  <a16:creationId xmlns:a16="http://schemas.microsoft.com/office/drawing/2014/main" id="{57A91038-432E-D888-299C-6514EF38E02E}"/>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cs typeface="+mn-cs"/>
              </a:endParaRPr>
            </a:p>
          </p:txBody>
        </p:sp>
      </p:grpSp>
    </p:spTree>
  </p:cSld>
  <p:clrMap bg1="dk1" tx1="lt1" bg2="dk2" tx2="lt2" accent1="accent1" accent2="accent2" accent3="accent3" accent4="accent4" accent5="accent5" accent6="accent6" hlink="hlink" folHlink="folHlink"/>
  <p:sldLayoutIdLst>
    <p:sldLayoutId id="2147486745" r:id="rId1"/>
    <p:sldLayoutId id="2147486746" r:id="rId2"/>
    <p:sldLayoutId id="2147486747" r:id="rId3"/>
    <p:sldLayoutId id="2147486748" r:id="rId4"/>
    <p:sldLayoutId id="2147486749" r:id="rId5"/>
    <p:sldLayoutId id="2147486750" r:id="rId6"/>
    <p:sldLayoutId id="2147486751" r:id="rId7"/>
    <p:sldLayoutId id="2147486752" r:id="rId8"/>
    <p:sldLayoutId id="2147486755" r:id="rId9"/>
    <p:sldLayoutId id="2147486753" r:id="rId10"/>
    <p:sldLayoutId id="2147486754"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omic Sans MS" panose="030F0702030302020204" pitchFamily="66" charset="0"/>
        </a:defRPr>
      </a:lvl2pPr>
      <a:lvl3pPr algn="l" rtl="0" eaLnBrk="0" fontAlgn="base" hangingPunct="0">
        <a:spcBef>
          <a:spcPct val="0"/>
        </a:spcBef>
        <a:spcAft>
          <a:spcPct val="0"/>
        </a:spcAft>
        <a:defRPr sz="5000">
          <a:solidFill>
            <a:schemeClr val="tx2"/>
          </a:solidFill>
          <a:latin typeface="Comic Sans MS" panose="030F0702030302020204" pitchFamily="66" charset="0"/>
        </a:defRPr>
      </a:lvl3pPr>
      <a:lvl4pPr algn="l" rtl="0" eaLnBrk="0" fontAlgn="base" hangingPunct="0">
        <a:spcBef>
          <a:spcPct val="0"/>
        </a:spcBef>
        <a:spcAft>
          <a:spcPct val="0"/>
        </a:spcAft>
        <a:defRPr sz="5000">
          <a:solidFill>
            <a:schemeClr val="tx2"/>
          </a:solidFill>
          <a:latin typeface="Comic Sans MS" panose="030F0702030302020204" pitchFamily="66" charset="0"/>
        </a:defRPr>
      </a:lvl4pPr>
      <a:lvl5pPr algn="l" rtl="0" eaLnBrk="0" fontAlgn="base" hangingPunct="0">
        <a:spcBef>
          <a:spcPct val="0"/>
        </a:spcBef>
        <a:spcAft>
          <a:spcPct val="0"/>
        </a:spcAft>
        <a:defRPr sz="5000">
          <a:solidFill>
            <a:schemeClr val="tx2"/>
          </a:solidFill>
          <a:latin typeface="Comic Sans MS" panose="030F0702030302020204" pitchFamily="66" charset="0"/>
        </a:defRPr>
      </a:lvl5pPr>
      <a:lvl6pPr marL="457200" algn="l" rtl="0" fontAlgn="base">
        <a:spcBef>
          <a:spcPct val="0"/>
        </a:spcBef>
        <a:spcAft>
          <a:spcPct val="0"/>
        </a:spcAft>
        <a:defRPr sz="5000">
          <a:solidFill>
            <a:schemeClr val="tx2"/>
          </a:solidFill>
          <a:latin typeface="Comic Sans MS" panose="030F0702030302020204" pitchFamily="66" charset="0"/>
        </a:defRPr>
      </a:lvl6pPr>
      <a:lvl7pPr marL="914400" algn="l" rtl="0" fontAlgn="base">
        <a:spcBef>
          <a:spcPct val="0"/>
        </a:spcBef>
        <a:spcAft>
          <a:spcPct val="0"/>
        </a:spcAft>
        <a:defRPr sz="5000">
          <a:solidFill>
            <a:schemeClr val="tx2"/>
          </a:solidFill>
          <a:latin typeface="Comic Sans MS" panose="030F0702030302020204" pitchFamily="66" charset="0"/>
        </a:defRPr>
      </a:lvl7pPr>
      <a:lvl8pPr marL="1371600" algn="l" rtl="0" fontAlgn="base">
        <a:spcBef>
          <a:spcPct val="0"/>
        </a:spcBef>
        <a:spcAft>
          <a:spcPct val="0"/>
        </a:spcAft>
        <a:defRPr sz="5000">
          <a:solidFill>
            <a:schemeClr val="tx2"/>
          </a:solidFill>
          <a:latin typeface="Comic Sans MS" panose="030F0702030302020204" pitchFamily="66" charset="0"/>
        </a:defRPr>
      </a:lvl8pPr>
      <a:lvl9pPr marL="1828800" algn="l" rtl="0" fontAlgn="base">
        <a:spcBef>
          <a:spcPct val="0"/>
        </a:spcBef>
        <a:spcAft>
          <a:spcPct val="0"/>
        </a:spcAft>
        <a:defRPr sz="5000">
          <a:solidFill>
            <a:schemeClr val="tx2"/>
          </a:solidFill>
          <a:latin typeface="Comic Sans MS" panose="030F0702030302020204" pitchFamily="66"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google.co.uk/url?sa=i&amp;rct=j&amp;q=&amp;esrc=s&amp;source=images&amp;cd=&amp;cad=rja&amp;uact=8&amp;ved=&amp;url=%2Furl%3Fsa%3Di%26rct%3Dj%26q%3D%26esrc%3Ds%26source%3Dimages%26cd%3D%26ved%3D%26url%3Dhttps%253A%252F%252Fwww.shutterstock.com%252Fsearch%252Fcartoon%252Btree%26psig%3DAOvVaw2P7q5owp9RBbcnAFRlHQmU%26ust%3D1574258072511927&amp;psig=AOvVaw2P7q5owp9RBbcnAFRlHQmU&amp;ust=1574258072511927"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google.co.uk/url?sa=i&amp;rct=j&amp;q=&amp;esrc=s&amp;source=images&amp;cd=&amp;cad=rja&amp;uact=8&amp;ved=&amp;url=%2Furl%3Fsa%3Di%26rct%3Dj%26q%3D%26esrc%3Ds%26source%3Dimages%26cd%3D%26ved%3D%26url%3Dhttps%253A%252F%252Fwww.shutterstock.com%252Fsearch%252Fcartoon%252Btree%26psig%3DAOvVaw2P7q5owp9RBbcnAFRlHQmU%26ust%3D1574258072511927&amp;psig=AOvVaw2P7q5owp9RBbcnAFRlHQmU&amp;ust=1574258072511927"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uk/url?url=http://sweetclipart.com/letter-hearts-flying-out-979&amp;rct=j&amp;frm=1&amp;q=&amp;esrc=s&amp;sa=U&amp;ei=krAyVJOkA4rg7QbE6oGoCA&amp;ved=0CDQQ9QEwDzg8&amp;usg=AFQjCNG9tF-1dUWnf6pUp8wF4Ky0b6R4ww" TargetMode="External"/><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o.uk/url?url=http://sweetclipart.com/letter-hearts-flying-out-979&amp;rct=j&amp;frm=1&amp;q=&amp;esrc=s&amp;sa=U&amp;ei=krAyVJOkA4rg7QbE6oGoCA&amp;ved=0CDQQ9QEwDzg8&amp;usg=AFQjCNG9tF-1dUWnf6pUp8wF4Ky0b6R4ww" TargetMode="External"/><Relationship Id="rId2" Type="http://schemas.openxmlformats.org/officeDocument/2006/relationships/image" Target="../media/image85.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vectorstock.com/royalty-free-vector/blue-sky-background-with-fanny-cartoon-sun-vector-10519488"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2423248F-FD22-3D8D-243A-C437FDA8F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Subtitle 2">
            <a:extLst>
              <a:ext uri="{FF2B5EF4-FFF2-40B4-BE49-F238E27FC236}">
                <a16:creationId xmlns:a16="http://schemas.microsoft.com/office/drawing/2014/main" id="{771169E1-A79A-B8A6-4F89-E666FC47DA9B}"/>
              </a:ext>
            </a:extLst>
          </p:cNvPr>
          <p:cNvSpPr>
            <a:spLocks noGrp="1"/>
          </p:cNvSpPr>
          <p:nvPr>
            <p:ph idx="1"/>
          </p:nvPr>
        </p:nvSpPr>
        <p:spPr>
          <a:xfrm>
            <a:off x="342900" y="4521200"/>
            <a:ext cx="6172200" cy="4292600"/>
          </a:xfrm>
        </p:spPr>
        <p:txBody>
          <a:bodyPr/>
          <a:lstStyle/>
          <a:p>
            <a:pPr marL="0" indent="0" algn="ctr" eaLnBrk="1" hangingPunct="1">
              <a:buFont typeface="Wingdings 2" panose="05020102010507070707" pitchFamily="18" charset="2"/>
              <a:buNone/>
            </a:pPr>
            <a:endParaRPr lang="en-GB" altLang="en-US" sz="5400"/>
          </a:p>
          <a:p>
            <a:pPr marL="0" indent="0" algn="ctr" eaLnBrk="1" hangingPunct="1">
              <a:buFont typeface="Wingdings 2" panose="05020102010507070707" pitchFamily="18" charset="2"/>
              <a:buNone/>
            </a:pPr>
            <a:endParaRPr lang="en-GB" altLang="en-US" sz="5400"/>
          </a:p>
          <a:p>
            <a:pPr marL="0" indent="0" algn="ctr" eaLnBrk="1" hangingPunct="1">
              <a:buFont typeface="Wingdings 2" panose="05020102010507070707" pitchFamily="18" charset="2"/>
              <a:buNone/>
            </a:pPr>
            <a:r>
              <a:rPr lang="en-GB" altLang="en-US" sz="5400">
                <a:solidFill>
                  <a:schemeClr val="bg1"/>
                </a:solidFill>
              </a:rPr>
              <a:t>Sam’s</a:t>
            </a:r>
          </a:p>
          <a:p>
            <a:pPr marL="0" indent="0" algn="ctr" eaLnBrk="1" hangingPunct="1">
              <a:buFont typeface="Wingdings 2" panose="05020102010507070707" pitchFamily="18" charset="2"/>
              <a:buNone/>
            </a:pPr>
            <a:r>
              <a:rPr lang="en-GB" altLang="en-US" sz="5400">
                <a:solidFill>
                  <a:schemeClr val="bg1"/>
                </a:solidFill>
              </a:rPr>
              <a:t>Life Story</a:t>
            </a:r>
          </a:p>
        </p:txBody>
      </p:sp>
      <p:sp>
        <p:nvSpPr>
          <p:cNvPr id="5" name="Title 4">
            <a:extLst>
              <a:ext uri="{FF2B5EF4-FFF2-40B4-BE49-F238E27FC236}">
                <a16:creationId xmlns:a16="http://schemas.microsoft.com/office/drawing/2014/main" id="{8354629C-3482-8BF5-7102-0E23FB98044E}"/>
              </a:ext>
            </a:extLst>
          </p:cNvPr>
          <p:cNvSpPr>
            <a:spLocks noGrp="1"/>
          </p:cNvSpPr>
          <p:nvPr>
            <p:ph type="title"/>
          </p:nvPr>
        </p:nvSpPr>
        <p:spPr>
          <a:xfrm>
            <a:off x="342900" y="1319213"/>
            <a:ext cx="6172200" cy="249237"/>
          </a:xfrm>
        </p:spPr>
        <p:txBody>
          <a:bodyPr>
            <a:normAutofit fontScale="90000"/>
          </a:bodyPr>
          <a:lstStyle/>
          <a:p>
            <a:pPr eaLnBrk="1" fontAlgn="auto" hangingPunct="1">
              <a:spcAft>
                <a:spcPts val="0"/>
              </a:spcAft>
              <a:defRPr/>
            </a:pPr>
            <a:br>
              <a:rPr lang="en-GB" sz="2800" dirty="0"/>
            </a:br>
            <a:endParaRPr lang="en-GB"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F5FA"/>
        </a:solidFill>
        <a:effectLst/>
      </p:bgPr>
    </p:bg>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1E2E94BD-D30F-373F-9905-6B0181299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6869113" cy="1001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a:extLst>
              <a:ext uri="{FF2B5EF4-FFF2-40B4-BE49-F238E27FC236}">
                <a16:creationId xmlns:a16="http://schemas.microsoft.com/office/drawing/2014/main" id="{6E083FFA-6BD8-DE2D-CDBE-0D6B48E8FF48}"/>
              </a:ext>
            </a:extLst>
          </p:cNvPr>
          <p:cNvSpPr>
            <a:spLocks noGrp="1"/>
          </p:cNvSpPr>
          <p:nvPr>
            <p:ph type="title"/>
          </p:nvPr>
        </p:nvSpPr>
        <p:spPr>
          <a:xfrm>
            <a:off x="342900" y="920750"/>
            <a:ext cx="6172200" cy="1152525"/>
          </a:xfrm>
        </p:spPr>
        <p:txBody>
          <a:bodyPr/>
          <a:lstStyle/>
          <a:p>
            <a:pPr algn="ctr"/>
            <a:r>
              <a:rPr lang="en-GB" altLang="en-US" sz="2800" b="1">
                <a:solidFill>
                  <a:schemeClr val="bg1"/>
                </a:solidFill>
              </a:rPr>
              <a:t>Birth Family</a:t>
            </a:r>
          </a:p>
        </p:txBody>
      </p:sp>
      <p:sp>
        <p:nvSpPr>
          <p:cNvPr id="7172" name="Content Placeholder 2">
            <a:extLst>
              <a:ext uri="{FF2B5EF4-FFF2-40B4-BE49-F238E27FC236}">
                <a16:creationId xmlns:a16="http://schemas.microsoft.com/office/drawing/2014/main" id="{DE7EECFE-17C1-8775-B96C-9E03DC6E9609}"/>
              </a:ext>
            </a:extLst>
          </p:cNvPr>
          <p:cNvSpPr>
            <a:spLocks noGrp="1"/>
          </p:cNvSpPr>
          <p:nvPr>
            <p:ph idx="1"/>
          </p:nvPr>
        </p:nvSpPr>
        <p:spPr>
          <a:xfrm>
            <a:off x="1268413" y="2576513"/>
            <a:ext cx="4392612" cy="6237287"/>
          </a:xfrm>
          <a:solidFill>
            <a:schemeClr val="accent2">
              <a:lumMod val="20000"/>
              <a:lumOff val="80000"/>
              <a:alpha val="4000"/>
            </a:schemeClr>
          </a:solidFill>
        </p:spPr>
        <p:txBody>
          <a:bodyPr/>
          <a:lstStyle/>
          <a:p>
            <a:pPr marL="0" indent="0">
              <a:buFont typeface="Wingdings 2" panose="05020102010507070707" pitchFamily="18" charset="2"/>
              <a:buNone/>
              <a:defRPr/>
            </a:pPr>
            <a:r>
              <a:rPr lang="en-GB" altLang="en-US" dirty="0">
                <a:solidFill>
                  <a:schemeClr val="bg1"/>
                </a:solidFill>
              </a:rPr>
              <a:t>Who are birth parents?</a:t>
            </a:r>
          </a:p>
          <a:p>
            <a:pPr marL="0" indent="0">
              <a:buFont typeface="Wingdings 2" panose="05020102010507070707" pitchFamily="18" charset="2"/>
              <a:buNone/>
              <a:defRPr/>
            </a:pPr>
            <a:endParaRPr lang="en-GB" altLang="en-US" dirty="0">
              <a:solidFill>
                <a:schemeClr val="bg1"/>
              </a:solidFill>
            </a:endParaRPr>
          </a:p>
          <a:p>
            <a:pPr marL="0" indent="0">
              <a:buFont typeface="Wingdings 2" panose="05020102010507070707" pitchFamily="18" charset="2"/>
              <a:buNone/>
              <a:defRPr/>
            </a:pPr>
            <a:r>
              <a:rPr lang="en-GB" altLang="en-US" dirty="0">
                <a:solidFill>
                  <a:schemeClr val="bg1"/>
                </a:solidFill>
              </a:rPr>
              <a:t>Birth parents are the people who made you.  Everyone has a birth mother and a birth father.</a:t>
            </a:r>
          </a:p>
          <a:p>
            <a:pPr marL="0" indent="0">
              <a:buFont typeface="Wingdings 2" panose="05020102010507070707" pitchFamily="18" charset="2"/>
              <a:buNone/>
              <a:defRPr/>
            </a:pPr>
            <a:endParaRPr lang="en-GB" altLang="en-US" dirty="0">
              <a:solidFill>
                <a:schemeClr val="bg1"/>
              </a:solidFill>
            </a:endParaRPr>
          </a:p>
          <a:p>
            <a:pPr marL="0" indent="0">
              <a:buFont typeface="Wingdings 2" panose="05020102010507070707" pitchFamily="18" charset="2"/>
              <a:buNone/>
              <a:defRPr/>
            </a:pPr>
            <a:r>
              <a:rPr lang="en-GB" altLang="en-US" dirty="0">
                <a:solidFill>
                  <a:schemeClr val="bg1"/>
                </a:solidFill>
              </a:rPr>
              <a:t>A birth mother is the person who carries you in their tummy for 9 months and then brings you into the world.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4E57693E-F8CF-6236-1036-2FA56147D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0"/>
            <a:ext cx="6931026"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a:extLst>
              <a:ext uri="{FF2B5EF4-FFF2-40B4-BE49-F238E27FC236}">
                <a16:creationId xmlns:a16="http://schemas.microsoft.com/office/drawing/2014/main" id="{8E8073F9-2917-C77F-D7B3-88CC8779DB86}"/>
              </a:ext>
            </a:extLst>
          </p:cNvPr>
          <p:cNvSpPr>
            <a:spLocks noGrp="1"/>
          </p:cNvSpPr>
          <p:nvPr>
            <p:ph type="title"/>
          </p:nvPr>
        </p:nvSpPr>
        <p:spPr>
          <a:xfrm>
            <a:off x="342900" y="631825"/>
            <a:ext cx="6172200" cy="217488"/>
          </a:xfrm>
        </p:spPr>
        <p:txBody>
          <a:bodyPr/>
          <a:lstStyle/>
          <a:p>
            <a:endParaRPr lang="en-GB" altLang="en-US"/>
          </a:p>
        </p:txBody>
      </p:sp>
      <p:sp>
        <p:nvSpPr>
          <p:cNvPr id="9220" name="Content Placeholder 2">
            <a:extLst>
              <a:ext uri="{FF2B5EF4-FFF2-40B4-BE49-F238E27FC236}">
                <a16:creationId xmlns:a16="http://schemas.microsoft.com/office/drawing/2014/main" id="{932E8116-57FB-2343-1571-5937BAEE1C8F}"/>
              </a:ext>
            </a:extLst>
          </p:cNvPr>
          <p:cNvSpPr>
            <a:spLocks noGrp="1"/>
          </p:cNvSpPr>
          <p:nvPr>
            <p:ph idx="1"/>
          </p:nvPr>
        </p:nvSpPr>
        <p:spPr>
          <a:xfrm>
            <a:off x="342900" y="849313"/>
            <a:ext cx="6172200" cy="8712200"/>
          </a:xfrm>
        </p:spPr>
        <p:txBody>
          <a:bodyPr/>
          <a:lstStyle/>
          <a:p>
            <a:pPr marL="0" indent="0" defTabSz="495285" eaLnBrk="1" fontAlgn="auto" hangingPunct="1">
              <a:buClr>
                <a:schemeClr val="tx1">
                  <a:lumMod val="75000"/>
                  <a:lumOff val="25000"/>
                </a:schemeClr>
              </a:buClr>
              <a:buFont typeface="Wingdings 2" panose="05020102010507070707" pitchFamily="18" charset="2"/>
              <a:buNone/>
              <a:defRPr/>
            </a:pPr>
            <a:r>
              <a:rPr lang="en-GB" sz="2400" dirty="0">
                <a:solidFill>
                  <a:schemeClr val="bg1"/>
                </a:solidFill>
              </a:rPr>
              <a:t>Sam’s birth mother is called Victoria. Victoria was born on the 10</a:t>
            </a:r>
            <a:r>
              <a:rPr lang="en-GB" sz="2400" baseline="30000" dirty="0">
                <a:solidFill>
                  <a:schemeClr val="bg1"/>
                </a:solidFill>
              </a:rPr>
              <a:t>th</a:t>
            </a:r>
            <a:r>
              <a:rPr lang="en-GB" sz="2400" dirty="0">
                <a:solidFill>
                  <a:schemeClr val="bg1"/>
                </a:solidFill>
              </a:rPr>
              <a:t> June, 1996 in Sunderland Royal Hospital.</a:t>
            </a: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r>
              <a:rPr lang="en-GB" sz="2400" dirty="0">
                <a:solidFill>
                  <a:schemeClr val="bg1"/>
                </a:solidFill>
              </a:rPr>
              <a:t>Victoria is 5 foot 10 inches tall and has blue eyes and blonde hair.</a:t>
            </a: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r>
              <a:rPr lang="en-GB" sz="2400" dirty="0">
                <a:solidFill>
                  <a:schemeClr val="bg1"/>
                </a:solidFill>
              </a:rPr>
              <a:t>Victoria likes to watch Coronation Street on tv and cooking.  Victoria likes all kinds of music.</a:t>
            </a: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r>
              <a:rPr lang="en-GB" sz="2400" dirty="0">
                <a:solidFill>
                  <a:schemeClr val="bg1"/>
                </a:solidFill>
              </a:rPr>
              <a:t>       </a:t>
            </a: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r>
              <a:rPr lang="en-GB" sz="2400" dirty="0">
                <a:solidFill>
                  <a:schemeClr val="bg1"/>
                </a:solidFill>
              </a:rPr>
              <a:t>                                                                </a:t>
            </a:r>
          </a:p>
          <a:p>
            <a:pPr marL="0" indent="0">
              <a:buFont typeface="Wingdings 2" panose="05020102010507070707" pitchFamily="18" charset="2"/>
              <a:buNone/>
              <a:defRPr/>
            </a:pPr>
            <a:endParaRPr lang="en-GB" altLang="en-US" sz="2400" dirty="0"/>
          </a:p>
          <a:p>
            <a:pPr marL="0" indent="0">
              <a:buFont typeface="Wingdings 2" panose="05020102010507070707" pitchFamily="18" charset="2"/>
              <a:buNone/>
              <a:defRPr/>
            </a:pPr>
            <a:endParaRPr lang="en-GB" altLang="en-US" sz="2400" dirty="0"/>
          </a:p>
        </p:txBody>
      </p:sp>
      <p:sp>
        <p:nvSpPr>
          <p:cNvPr id="15365" name="TextBox 1">
            <a:extLst>
              <a:ext uri="{FF2B5EF4-FFF2-40B4-BE49-F238E27FC236}">
                <a16:creationId xmlns:a16="http://schemas.microsoft.com/office/drawing/2014/main" id="{BE46FA53-DA14-9DDE-1E3E-B5C4ED5DFECA}"/>
              </a:ext>
            </a:extLst>
          </p:cNvPr>
          <p:cNvSpPr txBox="1">
            <a:spLocks noChangeArrowheads="1"/>
          </p:cNvSpPr>
          <p:nvPr/>
        </p:nvSpPr>
        <p:spPr bwMode="auto">
          <a:xfrm>
            <a:off x="431800" y="2749550"/>
            <a:ext cx="1693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sz="2400">
                <a:solidFill>
                  <a:srgbClr val="FFFF00"/>
                </a:solidFill>
              </a:rPr>
              <a:t>Victoria</a:t>
            </a:r>
          </a:p>
        </p:txBody>
      </p:sp>
      <p:pic>
        <p:nvPicPr>
          <p:cNvPr id="15366" name="Picture 3">
            <a:extLst>
              <a:ext uri="{FF2B5EF4-FFF2-40B4-BE49-F238E27FC236}">
                <a16:creationId xmlns:a16="http://schemas.microsoft.com/office/drawing/2014/main" id="{3A4FF8F4-EDE6-A2ED-EB91-CBD2D2AC4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3297238"/>
            <a:ext cx="1882775"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
            <a:extLst>
              <a:ext uri="{FF2B5EF4-FFF2-40B4-BE49-F238E27FC236}">
                <a16:creationId xmlns:a16="http://schemas.microsoft.com/office/drawing/2014/main" id="{B3FB153B-5360-EAB8-356C-3FC08D814742}"/>
              </a:ext>
            </a:extLst>
          </p:cNvPr>
          <p:cNvSpPr txBox="1">
            <a:spLocks noChangeArrowheads="1"/>
          </p:cNvSpPr>
          <p:nvPr/>
        </p:nvSpPr>
        <p:spPr bwMode="auto">
          <a:xfrm>
            <a:off x="2420938" y="2936875"/>
            <a:ext cx="180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PHOTO OF BIRTH MOTHER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320B11C8-3BF3-4B15-C8F0-DA51F72C7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C1401BA-2B5E-5706-D905-8A3F9E2F19F8}"/>
              </a:ext>
            </a:extLst>
          </p:cNvPr>
          <p:cNvSpPr>
            <a:spLocks noGrp="1"/>
          </p:cNvSpPr>
          <p:nvPr>
            <p:ph type="ctrTitle"/>
          </p:nvPr>
        </p:nvSpPr>
        <p:spPr>
          <a:xfrm>
            <a:off x="400050" y="704850"/>
            <a:ext cx="5888038" cy="144463"/>
          </a:xfrm>
        </p:spPr>
        <p:txBody>
          <a:bodyPr>
            <a:normAutofit fontScale="90000"/>
          </a:bodyPr>
          <a:lstStyle/>
          <a:p>
            <a:pPr>
              <a:defRPr/>
            </a:pPr>
            <a:endParaRPr lang="en-GB" dirty="0"/>
          </a:p>
        </p:txBody>
      </p:sp>
      <p:sp>
        <p:nvSpPr>
          <p:cNvPr id="17412" name="Subtitle 4">
            <a:extLst>
              <a:ext uri="{FF2B5EF4-FFF2-40B4-BE49-F238E27FC236}">
                <a16:creationId xmlns:a16="http://schemas.microsoft.com/office/drawing/2014/main" id="{2C4F11C0-4D7B-C36B-9B50-15974FD57A13}"/>
              </a:ext>
            </a:extLst>
          </p:cNvPr>
          <p:cNvSpPr>
            <a:spLocks noGrp="1"/>
          </p:cNvSpPr>
          <p:nvPr>
            <p:ph type="subTitle" idx="1"/>
          </p:nvPr>
        </p:nvSpPr>
        <p:spPr>
          <a:xfrm>
            <a:off x="400050" y="849313"/>
            <a:ext cx="6118225" cy="8856662"/>
          </a:xfrm>
        </p:spPr>
        <p:txBody>
          <a:bodyPr/>
          <a:lstStyle/>
          <a:p>
            <a:pPr marR="0" algn="l" defTabSz="493713"/>
            <a:r>
              <a:rPr lang="en-GB" altLang="en-US" sz="2400">
                <a:solidFill>
                  <a:schemeClr val="bg1"/>
                </a:solidFill>
              </a:rPr>
              <a:t>Sam’s birth father is called David Michael.  David was born on the 11</a:t>
            </a:r>
            <a:r>
              <a:rPr lang="en-GB" altLang="en-US" sz="2400" baseline="30000">
                <a:solidFill>
                  <a:schemeClr val="bg1"/>
                </a:solidFill>
              </a:rPr>
              <a:t>th</a:t>
            </a:r>
            <a:r>
              <a:rPr lang="en-GB" altLang="en-US" sz="2400">
                <a:solidFill>
                  <a:schemeClr val="bg1"/>
                </a:solidFill>
              </a:rPr>
              <a:t> March, 1989 in Sunderland General Hospital.</a:t>
            </a: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r>
              <a:rPr lang="en-GB" altLang="en-US" sz="2400">
                <a:solidFill>
                  <a:schemeClr val="bg1"/>
                </a:solidFill>
              </a:rPr>
              <a:t>David is 5 feet 9 inches tall with dark hair and blue eyes.</a:t>
            </a:r>
          </a:p>
          <a:p>
            <a:pPr marR="0" algn="l" defTabSz="493713"/>
            <a:endParaRPr lang="en-GB" altLang="en-US" sz="2400">
              <a:solidFill>
                <a:schemeClr val="bg1"/>
              </a:solidFill>
            </a:endParaRPr>
          </a:p>
          <a:p>
            <a:pPr marR="0" algn="l" defTabSz="493713"/>
            <a:r>
              <a:rPr lang="en-GB" altLang="en-US" sz="2400">
                <a:solidFill>
                  <a:schemeClr val="bg1"/>
                </a:solidFill>
              </a:rPr>
              <a:t>David enjoys football and kick boxing. David’s favourite food is pizza.</a:t>
            </a:r>
          </a:p>
          <a:p>
            <a:pPr marR="0" algn="l" defTabSz="493713"/>
            <a:r>
              <a:rPr lang="en-GB" altLang="en-US" sz="2400">
                <a:solidFill>
                  <a:schemeClr val="bg1"/>
                </a:solidFill>
              </a:rPr>
              <a:t> </a:t>
            </a:r>
          </a:p>
          <a:p>
            <a:pPr marR="0" algn="l" defTabSz="493713"/>
            <a:r>
              <a:rPr lang="en-GB" altLang="en-US" sz="2400">
                <a:solidFill>
                  <a:schemeClr val="bg1"/>
                </a:solidFill>
              </a:rPr>
              <a:t>Sam is Victoria’s 3</a:t>
            </a:r>
            <a:r>
              <a:rPr lang="en-GB" altLang="en-US" sz="2400" baseline="30000">
                <a:solidFill>
                  <a:schemeClr val="bg1"/>
                </a:solidFill>
              </a:rPr>
              <a:t>rd</a:t>
            </a:r>
            <a:r>
              <a:rPr lang="en-GB" altLang="en-US" sz="2400">
                <a:solidFill>
                  <a:schemeClr val="bg1"/>
                </a:solidFill>
              </a:rPr>
              <a:t> child and David’s 1</a:t>
            </a:r>
            <a:r>
              <a:rPr lang="en-GB" altLang="en-US" sz="2400" baseline="30000">
                <a:solidFill>
                  <a:schemeClr val="bg1"/>
                </a:solidFill>
              </a:rPr>
              <a:t>st</a:t>
            </a:r>
            <a:r>
              <a:rPr lang="en-GB" altLang="en-US" sz="2400">
                <a:solidFill>
                  <a:schemeClr val="bg1"/>
                </a:solidFill>
              </a:rPr>
              <a:t> child.  Sam is Victoria and David’s 1st child together.</a:t>
            </a:r>
          </a:p>
        </p:txBody>
      </p:sp>
      <p:sp>
        <p:nvSpPr>
          <p:cNvPr id="17413" name="TextBox 4">
            <a:extLst>
              <a:ext uri="{FF2B5EF4-FFF2-40B4-BE49-F238E27FC236}">
                <a16:creationId xmlns:a16="http://schemas.microsoft.com/office/drawing/2014/main" id="{28B76830-7612-4362-B625-7EEE761C7972}"/>
              </a:ext>
            </a:extLst>
          </p:cNvPr>
          <p:cNvSpPr txBox="1">
            <a:spLocks noChangeArrowheads="1"/>
          </p:cNvSpPr>
          <p:nvPr/>
        </p:nvSpPr>
        <p:spPr bwMode="auto">
          <a:xfrm>
            <a:off x="565150" y="2892425"/>
            <a:ext cx="176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sz="2400">
                <a:solidFill>
                  <a:srgbClr val="002060"/>
                </a:solidFill>
              </a:rPr>
              <a:t>David</a:t>
            </a:r>
          </a:p>
        </p:txBody>
      </p:sp>
      <p:pic>
        <p:nvPicPr>
          <p:cNvPr id="17414" name="Picture 3">
            <a:extLst>
              <a:ext uri="{FF2B5EF4-FFF2-40B4-BE49-F238E27FC236}">
                <a16:creationId xmlns:a16="http://schemas.microsoft.com/office/drawing/2014/main" id="{8325F855-7503-C446-50D7-2A005158A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163" y="3262313"/>
            <a:ext cx="1435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
            <a:extLst>
              <a:ext uri="{FF2B5EF4-FFF2-40B4-BE49-F238E27FC236}">
                <a16:creationId xmlns:a16="http://schemas.microsoft.com/office/drawing/2014/main" id="{428AF949-1F01-FA8D-BBA0-68910C97C2E2}"/>
              </a:ext>
            </a:extLst>
          </p:cNvPr>
          <p:cNvSpPr txBox="1">
            <a:spLocks noChangeArrowheads="1"/>
          </p:cNvSpPr>
          <p:nvPr/>
        </p:nvSpPr>
        <p:spPr bwMode="auto">
          <a:xfrm>
            <a:off x="4148138" y="2713038"/>
            <a:ext cx="18065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b="1">
                <a:solidFill>
                  <a:srgbClr val="FFFF00"/>
                </a:solidFill>
              </a:rPr>
              <a:t>PHOTO OF BIRTH FATHER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5D78B11D-58C8-C3F0-B701-333B4E92A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527"/>
          <a:stretch>
            <a:fillRect/>
          </a:stretch>
        </p:blipFill>
        <p:spPr bwMode="auto">
          <a:xfrm>
            <a:off x="0" y="4763"/>
            <a:ext cx="6858000" cy="990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35E49F-7F66-BCFF-E618-A7376EC75606}"/>
              </a:ext>
            </a:extLst>
          </p:cNvPr>
          <p:cNvSpPr>
            <a:spLocks noGrp="1"/>
          </p:cNvSpPr>
          <p:nvPr>
            <p:ph type="ctrTitle"/>
          </p:nvPr>
        </p:nvSpPr>
        <p:spPr>
          <a:xfrm>
            <a:off x="400050" y="344488"/>
            <a:ext cx="5888038" cy="158750"/>
          </a:xfrm>
        </p:spPr>
        <p:txBody>
          <a:bodyPr>
            <a:normAutofit fontScale="90000"/>
          </a:bodyPr>
          <a:lstStyle/>
          <a:p>
            <a:pPr>
              <a:defRPr/>
            </a:pPr>
            <a:endParaRPr lang="en-GB" dirty="0"/>
          </a:p>
        </p:txBody>
      </p:sp>
      <p:sp>
        <p:nvSpPr>
          <p:cNvPr id="18436" name="Subtitle 2">
            <a:extLst>
              <a:ext uri="{FF2B5EF4-FFF2-40B4-BE49-F238E27FC236}">
                <a16:creationId xmlns:a16="http://schemas.microsoft.com/office/drawing/2014/main" id="{638B1D0A-E88C-26BF-E56C-151F17D99D75}"/>
              </a:ext>
            </a:extLst>
          </p:cNvPr>
          <p:cNvSpPr>
            <a:spLocks noGrp="1"/>
          </p:cNvSpPr>
          <p:nvPr>
            <p:ph type="subTitle" idx="1"/>
          </p:nvPr>
        </p:nvSpPr>
        <p:spPr>
          <a:xfrm>
            <a:off x="838200" y="992188"/>
            <a:ext cx="5453063" cy="8424862"/>
          </a:xfrm>
        </p:spPr>
        <p:txBody>
          <a:bodyPr/>
          <a:lstStyle/>
          <a:p>
            <a:pPr marR="0" algn="l"/>
            <a:r>
              <a:rPr lang="en-GB" altLang="en-US" sz="2400">
                <a:solidFill>
                  <a:schemeClr val="bg1"/>
                </a:solidFill>
              </a:rPr>
              <a:t>Sam has 1 half-sister called Sarah who was born on the 11</a:t>
            </a:r>
            <a:r>
              <a:rPr lang="en-GB" altLang="en-US" sz="2400" baseline="30000">
                <a:solidFill>
                  <a:schemeClr val="bg1"/>
                </a:solidFill>
              </a:rPr>
              <a:t>th</a:t>
            </a:r>
            <a:r>
              <a:rPr lang="en-GB" altLang="en-US" sz="2400">
                <a:solidFill>
                  <a:schemeClr val="bg1"/>
                </a:solidFill>
              </a:rPr>
              <a:t> June, 2016.</a:t>
            </a: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r>
              <a:rPr lang="en-GB" altLang="en-US" sz="2400">
                <a:solidFill>
                  <a:schemeClr val="bg1"/>
                </a:solidFill>
              </a:rPr>
              <a:t>Sam has 1 half-brother called Leon, who was born on the 9</a:t>
            </a:r>
            <a:r>
              <a:rPr lang="en-GB" altLang="en-US" sz="2400" baseline="30000">
                <a:solidFill>
                  <a:schemeClr val="bg1"/>
                </a:solidFill>
              </a:rPr>
              <a:t>th</a:t>
            </a:r>
            <a:r>
              <a:rPr lang="en-GB" altLang="en-US" sz="2400">
                <a:solidFill>
                  <a:schemeClr val="bg1"/>
                </a:solidFill>
              </a:rPr>
              <a:t> September, 2017.</a:t>
            </a:r>
          </a:p>
          <a:p>
            <a:pPr marR="0" algn="l"/>
            <a:endParaRPr lang="en-GB" altLang="en-US" sz="2400">
              <a:solidFill>
                <a:schemeClr val="bg1"/>
              </a:solidFill>
            </a:endParaRPr>
          </a:p>
          <a:p>
            <a:pPr marR="0" algn="l"/>
            <a:r>
              <a:rPr lang="en-GB" altLang="en-US" sz="2400">
                <a:solidFill>
                  <a:schemeClr val="bg1"/>
                </a:solidFill>
              </a:rPr>
              <a:t>Sarah and Leon are Victoria’s children from a previous relationship.  </a:t>
            </a:r>
          </a:p>
          <a:p>
            <a:pPr marR="0" algn="l"/>
            <a:endParaRPr lang="en-GB" altLang="en-US" sz="2400">
              <a:solidFill>
                <a:schemeClr val="bg1"/>
              </a:solidFill>
            </a:endParaRPr>
          </a:p>
          <a:p>
            <a:pPr marR="0" algn="l"/>
            <a:r>
              <a:rPr lang="en-GB" altLang="en-US" sz="2400">
                <a:solidFill>
                  <a:schemeClr val="bg1"/>
                </a:solidFill>
              </a:rPr>
              <a:t>Sarah and Leon live with their birth father.</a:t>
            </a: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p>
        </p:txBody>
      </p:sp>
      <p:sp>
        <p:nvSpPr>
          <p:cNvPr id="18437" name="TextBox 4">
            <a:extLst>
              <a:ext uri="{FF2B5EF4-FFF2-40B4-BE49-F238E27FC236}">
                <a16:creationId xmlns:a16="http://schemas.microsoft.com/office/drawing/2014/main" id="{5B574427-ADD9-6127-3871-5FD4762B4603}"/>
              </a:ext>
            </a:extLst>
          </p:cNvPr>
          <p:cNvSpPr txBox="1">
            <a:spLocks noChangeArrowheads="1"/>
          </p:cNvSpPr>
          <p:nvPr/>
        </p:nvSpPr>
        <p:spPr bwMode="auto">
          <a:xfrm>
            <a:off x="4076700" y="2543175"/>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solidFill>
                  <a:srgbClr val="002060"/>
                </a:solidFill>
              </a:rPr>
              <a:t>Sarah &amp; Leon</a:t>
            </a:r>
          </a:p>
        </p:txBody>
      </p:sp>
      <p:pic>
        <p:nvPicPr>
          <p:cNvPr id="18438" name="Picture 5">
            <a:extLst>
              <a:ext uri="{FF2B5EF4-FFF2-40B4-BE49-F238E27FC236}">
                <a16:creationId xmlns:a16="http://schemas.microsoft.com/office/drawing/2014/main" id="{520C02CA-61D3-7D6B-03DE-0F845305D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7663" y="749935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a:extLst>
              <a:ext uri="{FF2B5EF4-FFF2-40B4-BE49-F238E27FC236}">
                <a16:creationId xmlns:a16="http://schemas.microsoft.com/office/drawing/2014/main" id="{D4819D3A-5084-6FA5-097E-ED24C0C1B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4925" y="3100388"/>
            <a:ext cx="107156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2">
            <a:extLst>
              <a:ext uri="{FF2B5EF4-FFF2-40B4-BE49-F238E27FC236}">
                <a16:creationId xmlns:a16="http://schemas.microsoft.com/office/drawing/2014/main" id="{A14D20A6-C415-CC1C-314B-DF40D506EB81}"/>
              </a:ext>
            </a:extLst>
          </p:cNvPr>
          <p:cNvSpPr txBox="1">
            <a:spLocks noChangeArrowheads="1"/>
          </p:cNvSpPr>
          <p:nvPr/>
        </p:nvSpPr>
        <p:spPr bwMode="auto">
          <a:xfrm>
            <a:off x="982663" y="2295525"/>
            <a:ext cx="205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PHOTOS OF BROTHER AND SISTER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9" descr="Image result for cartoon tree images">
            <a:hlinkClick r:id="rId2"/>
            <a:extLst>
              <a:ext uri="{FF2B5EF4-FFF2-40B4-BE49-F238E27FC236}">
                <a16:creationId xmlns:a16="http://schemas.microsoft.com/office/drawing/2014/main" id="{AE825DE1-719A-248E-B7C5-D645612ABE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0038" y="920750"/>
            <a:ext cx="7437438" cy="9540875"/>
          </a:xfrm>
        </p:spPr>
      </p:pic>
      <p:sp>
        <p:nvSpPr>
          <p:cNvPr id="20483" name="Title 1">
            <a:extLst>
              <a:ext uri="{FF2B5EF4-FFF2-40B4-BE49-F238E27FC236}">
                <a16:creationId xmlns:a16="http://schemas.microsoft.com/office/drawing/2014/main" id="{C392B76E-391C-A6B3-211E-12E6154C52C1}"/>
              </a:ext>
            </a:extLst>
          </p:cNvPr>
          <p:cNvSpPr>
            <a:spLocks noGrp="1"/>
          </p:cNvSpPr>
          <p:nvPr>
            <p:ph type="title"/>
          </p:nvPr>
        </p:nvSpPr>
        <p:spPr>
          <a:xfrm>
            <a:off x="342900" y="188913"/>
            <a:ext cx="6172200" cy="863600"/>
          </a:xfrm>
        </p:spPr>
        <p:txBody>
          <a:bodyPr/>
          <a:lstStyle/>
          <a:p>
            <a:pPr algn="ctr"/>
            <a:r>
              <a:rPr lang="en-GB" altLang="en-US" sz="2800" b="1"/>
              <a:t>Maternal Birth Family Tree</a:t>
            </a:r>
          </a:p>
        </p:txBody>
      </p:sp>
      <p:sp>
        <p:nvSpPr>
          <p:cNvPr id="7" name="Oval 6">
            <a:extLst>
              <a:ext uri="{FF2B5EF4-FFF2-40B4-BE49-F238E27FC236}">
                <a16:creationId xmlns:a16="http://schemas.microsoft.com/office/drawing/2014/main" id="{5AB14D5F-F577-2EBD-A189-7C2A0FEC79A2}"/>
              </a:ext>
            </a:extLst>
          </p:cNvPr>
          <p:cNvSpPr/>
          <p:nvPr/>
        </p:nvSpPr>
        <p:spPr>
          <a:xfrm>
            <a:off x="1195388" y="1333500"/>
            <a:ext cx="1584325"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Birth Grandfather</a:t>
            </a:r>
          </a:p>
          <a:p>
            <a:pPr algn="ctr">
              <a:defRPr/>
            </a:pPr>
            <a:r>
              <a:rPr lang="en-GB" sz="1200" dirty="0">
                <a:solidFill>
                  <a:schemeClr val="bg1"/>
                </a:solidFill>
              </a:rPr>
              <a:t>Gary</a:t>
            </a:r>
          </a:p>
        </p:txBody>
      </p:sp>
      <p:sp>
        <p:nvSpPr>
          <p:cNvPr id="11" name="Oval 10">
            <a:extLst>
              <a:ext uri="{FF2B5EF4-FFF2-40B4-BE49-F238E27FC236}">
                <a16:creationId xmlns:a16="http://schemas.microsoft.com/office/drawing/2014/main" id="{DEBE905F-E774-A14E-BF88-94C41DEDFCF6}"/>
              </a:ext>
            </a:extLst>
          </p:cNvPr>
          <p:cNvSpPr/>
          <p:nvPr/>
        </p:nvSpPr>
        <p:spPr>
          <a:xfrm>
            <a:off x="2565400" y="2630488"/>
            <a:ext cx="1735138" cy="114935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bg1"/>
                </a:solidFill>
              </a:rPr>
              <a:t>Sam</a:t>
            </a:r>
          </a:p>
        </p:txBody>
      </p:sp>
      <p:sp>
        <p:nvSpPr>
          <p:cNvPr id="14" name="Oval 13">
            <a:extLst>
              <a:ext uri="{FF2B5EF4-FFF2-40B4-BE49-F238E27FC236}">
                <a16:creationId xmlns:a16="http://schemas.microsoft.com/office/drawing/2014/main" id="{A5A86C6E-0ACE-9A40-FD3D-241CE15B3A00}"/>
              </a:ext>
            </a:extLst>
          </p:cNvPr>
          <p:cNvSpPr/>
          <p:nvPr/>
        </p:nvSpPr>
        <p:spPr>
          <a:xfrm>
            <a:off x="4489450" y="2122488"/>
            <a:ext cx="1346200"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Birth Mother</a:t>
            </a:r>
          </a:p>
          <a:p>
            <a:pPr algn="ctr">
              <a:defRPr/>
            </a:pPr>
            <a:r>
              <a:rPr lang="en-GB" sz="1200" dirty="0">
                <a:solidFill>
                  <a:schemeClr val="bg1"/>
                </a:solidFill>
              </a:rPr>
              <a:t>Victoria</a:t>
            </a:r>
          </a:p>
        </p:txBody>
      </p:sp>
      <p:pic>
        <p:nvPicPr>
          <p:cNvPr id="20487" name="Picture 14">
            <a:extLst>
              <a:ext uri="{FF2B5EF4-FFF2-40B4-BE49-F238E27FC236}">
                <a16:creationId xmlns:a16="http://schemas.microsoft.com/office/drawing/2014/main" id="{DC9D5A2D-7C77-783E-B7E6-3688A910A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39125"/>
            <a:ext cx="7670801"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429E6485-E84D-1AAF-5646-48C492AA8FA2}"/>
              </a:ext>
            </a:extLst>
          </p:cNvPr>
          <p:cNvSpPr/>
          <p:nvPr/>
        </p:nvSpPr>
        <p:spPr>
          <a:xfrm>
            <a:off x="2924175" y="1244600"/>
            <a:ext cx="1593850"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Birth Grandmother</a:t>
            </a:r>
          </a:p>
          <a:p>
            <a:pPr algn="ctr">
              <a:defRPr/>
            </a:pPr>
            <a:r>
              <a:rPr lang="en-GB" sz="1200" dirty="0">
                <a:solidFill>
                  <a:schemeClr val="bg1"/>
                </a:solidFill>
              </a:rPr>
              <a:t>Joanne</a:t>
            </a:r>
          </a:p>
          <a:p>
            <a:pPr algn="ctr">
              <a:defRPr/>
            </a:pPr>
            <a:endParaRPr lang="en-GB" sz="1200" dirty="0">
              <a:solidFill>
                <a:schemeClr val="bg1"/>
              </a:solidFill>
            </a:endParaRPr>
          </a:p>
        </p:txBody>
      </p:sp>
      <p:sp>
        <p:nvSpPr>
          <p:cNvPr id="20" name="Oval 19">
            <a:extLst>
              <a:ext uri="{FF2B5EF4-FFF2-40B4-BE49-F238E27FC236}">
                <a16:creationId xmlns:a16="http://schemas.microsoft.com/office/drawing/2014/main" id="{AE06ADE0-AF9E-3ED7-F4B7-C840AC8DB409}"/>
              </a:ext>
            </a:extLst>
          </p:cNvPr>
          <p:cNvSpPr/>
          <p:nvPr/>
        </p:nvSpPr>
        <p:spPr>
          <a:xfrm>
            <a:off x="2106613" y="4064000"/>
            <a:ext cx="1346200"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Half-Brother</a:t>
            </a:r>
          </a:p>
          <a:p>
            <a:pPr algn="ctr">
              <a:defRPr/>
            </a:pPr>
            <a:r>
              <a:rPr lang="en-GB" sz="1200" dirty="0">
                <a:solidFill>
                  <a:schemeClr val="bg1"/>
                </a:solidFill>
              </a:rPr>
              <a:t>Leon</a:t>
            </a:r>
          </a:p>
        </p:txBody>
      </p:sp>
      <p:sp>
        <p:nvSpPr>
          <p:cNvPr id="15" name="Oval 14">
            <a:extLst>
              <a:ext uri="{FF2B5EF4-FFF2-40B4-BE49-F238E27FC236}">
                <a16:creationId xmlns:a16="http://schemas.microsoft.com/office/drawing/2014/main" id="{59FC7AE4-04CD-264E-35A0-32D85CB2E5DC}"/>
              </a:ext>
            </a:extLst>
          </p:cNvPr>
          <p:cNvSpPr/>
          <p:nvPr/>
        </p:nvSpPr>
        <p:spPr>
          <a:xfrm>
            <a:off x="641350" y="2641600"/>
            <a:ext cx="1346200"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Aunt</a:t>
            </a:r>
          </a:p>
          <a:p>
            <a:pPr algn="ctr">
              <a:defRPr/>
            </a:pPr>
            <a:r>
              <a:rPr lang="en-GB" sz="1200" dirty="0">
                <a:solidFill>
                  <a:schemeClr val="bg1"/>
                </a:solidFill>
              </a:rPr>
              <a:t>Lauren</a:t>
            </a:r>
          </a:p>
        </p:txBody>
      </p:sp>
      <p:sp>
        <p:nvSpPr>
          <p:cNvPr id="22" name="Oval 21">
            <a:extLst>
              <a:ext uri="{FF2B5EF4-FFF2-40B4-BE49-F238E27FC236}">
                <a16:creationId xmlns:a16="http://schemas.microsoft.com/office/drawing/2014/main" id="{0320AF0A-13EE-EF92-1C48-92B8A0047F0B}"/>
              </a:ext>
            </a:extLst>
          </p:cNvPr>
          <p:cNvSpPr/>
          <p:nvPr/>
        </p:nvSpPr>
        <p:spPr>
          <a:xfrm>
            <a:off x="3844925" y="3924300"/>
            <a:ext cx="1346200"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Half-Sister</a:t>
            </a:r>
          </a:p>
          <a:p>
            <a:pPr algn="ctr">
              <a:defRPr/>
            </a:pPr>
            <a:r>
              <a:rPr lang="en-GB" sz="1200" dirty="0">
                <a:solidFill>
                  <a:schemeClr val="bg1"/>
                </a:solidFill>
              </a:rPr>
              <a:t>Sarah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9" descr="Image result for cartoon tree images">
            <a:hlinkClick r:id="rId2"/>
            <a:extLst>
              <a:ext uri="{FF2B5EF4-FFF2-40B4-BE49-F238E27FC236}">
                <a16:creationId xmlns:a16="http://schemas.microsoft.com/office/drawing/2014/main" id="{56DEF810-03E4-A3F2-5408-35F827D892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0038" y="920750"/>
            <a:ext cx="7437438" cy="9540875"/>
          </a:xfrm>
        </p:spPr>
      </p:pic>
      <p:sp>
        <p:nvSpPr>
          <p:cNvPr id="21507" name="Title 1">
            <a:extLst>
              <a:ext uri="{FF2B5EF4-FFF2-40B4-BE49-F238E27FC236}">
                <a16:creationId xmlns:a16="http://schemas.microsoft.com/office/drawing/2014/main" id="{09545487-F134-7FDE-B010-B028BF93682B}"/>
              </a:ext>
            </a:extLst>
          </p:cNvPr>
          <p:cNvSpPr>
            <a:spLocks noGrp="1"/>
          </p:cNvSpPr>
          <p:nvPr>
            <p:ph type="title"/>
          </p:nvPr>
        </p:nvSpPr>
        <p:spPr>
          <a:xfrm>
            <a:off x="342900" y="188913"/>
            <a:ext cx="6172200" cy="863600"/>
          </a:xfrm>
        </p:spPr>
        <p:txBody>
          <a:bodyPr/>
          <a:lstStyle/>
          <a:p>
            <a:pPr algn="ctr"/>
            <a:r>
              <a:rPr lang="en-GB" altLang="en-US" sz="2800" b="1"/>
              <a:t>Paternal Birth Family Tree</a:t>
            </a:r>
          </a:p>
        </p:txBody>
      </p:sp>
      <p:sp>
        <p:nvSpPr>
          <p:cNvPr id="11" name="Oval 10">
            <a:extLst>
              <a:ext uri="{FF2B5EF4-FFF2-40B4-BE49-F238E27FC236}">
                <a16:creationId xmlns:a16="http://schemas.microsoft.com/office/drawing/2014/main" id="{6E1F88D8-D983-E4DB-0C76-5ED3BBCB5973}"/>
              </a:ext>
            </a:extLst>
          </p:cNvPr>
          <p:cNvSpPr/>
          <p:nvPr/>
        </p:nvSpPr>
        <p:spPr>
          <a:xfrm>
            <a:off x="2565400" y="2630488"/>
            <a:ext cx="1735138" cy="114935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bg1"/>
                </a:solidFill>
              </a:rPr>
              <a:t>Sam</a:t>
            </a:r>
          </a:p>
        </p:txBody>
      </p:sp>
      <p:sp>
        <p:nvSpPr>
          <p:cNvPr id="14" name="Oval 13">
            <a:extLst>
              <a:ext uri="{FF2B5EF4-FFF2-40B4-BE49-F238E27FC236}">
                <a16:creationId xmlns:a16="http://schemas.microsoft.com/office/drawing/2014/main" id="{07F704DD-6581-1802-F456-1504D2F54CFF}"/>
              </a:ext>
            </a:extLst>
          </p:cNvPr>
          <p:cNvSpPr/>
          <p:nvPr/>
        </p:nvSpPr>
        <p:spPr>
          <a:xfrm>
            <a:off x="3892550" y="1554163"/>
            <a:ext cx="1346200"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Birth Father</a:t>
            </a:r>
          </a:p>
          <a:p>
            <a:pPr algn="ctr">
              <a:defRPr/>
            </a:pPr>
            <a:r>
              <a:rPr lang="en-GB" sz="1200" dirty="0">
                <a:solidFill>
                  <a:schemeClr val="bg1"/>
                </a:solidFill>
              </a:rPr>
              <a:t>David</a:t>
            </a:r>
          </a:p>
        </p:txBody>
      </p:sp>
      <p:pic>
        <p:nvPicPr>
          <p:cNvPr id="21510" name="Picture 14">
            <a:extLst>
              <a:ext uri="{FF2B5EF4-FFF2-40B4-BE49-F238E27FC236}">
                <a16:creationId xmlns:a16="http://schemas.microsoft.com/office/drawing/2014/main" id="{6E477BFF-8428-B153-2BAA-FD49F203F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8239125"/>
            <a:ext cx="7670801"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BFB27A53-D377-8A96-3062-14F1FF0E3F19}"/>
              </a:ext>
            </a:extLst>
          </p:cNvPr>
          <p:cNvSpPr/>
          <p:nvPr/>
        </p:nvSpPr>
        <p:spPr>
          <a:xfrm>
            <a:off x="1543050" y="1343025"/>
            <a:ext cx="1593850"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Birth Grandmother</a:t>
            </a:r>
          </a:p>
          <a:p>
            <a:pPr algn="ctr">
              <a:defRPr/>
            </a:pPr>
            <a:r>
              <a:rPr lang="en-GB" sz="1200" dirty="0">
                <a:solidFill>
                  <a:schemeClr val="bg1"/>
                </a:solidFill>
              </a:rPr>
              <a:t>Sharon</a:t>
            </a:r>
          </a:p>
          <a:p>
            <a:pPr algn="ctr">
              <a:defRPr/>
            </a:pPr>
            <a:endParaRPr lang="en-GB" sz="1200" dirty="0">
              <a:solidFill>
                <a:schemeClr val="bg1"/>
              </a:solidFill>
            </a:endParaRPr>
          </a:p>
        </p:txBody>
      </p:sp>
      <p:sp>
        <p:nvSpPr>
          <p:cNvPr id="2" name="Oval 1">
            <a:extLst>
              <a:ext uri="{FF2B5EF4-FFF2-40B4-BE49-F238E27FC236}">
                <a16:creationId xmlns:a16="http://schemas.microsoft.com/office/drawing/2014/main" id="{E2C1991D-0383-2325-A805-DD9B8C04F6CC}"/>
              </a:ext>
            </a:extLst>
          </p:cNvPr>
          <p:cNvSpPr/>
          <p:nvPr/>
        </p:nvSpPr>
        <p:spPr>
          <a:xfrm>
            <a:off x="927100" y="2867025"/>
            <a:ext cx="1593850"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Birth Grandfather</a:t>
            </a:r>
          </a:p>
          <a:p>
            <a:pPr algn="ctr">
              <a:defRPr/>
            </a:pPr>
            <a:r>
              <a:rPr lang="en-GB" sz="1200" dirty="0">
                <a:solidFill>
                  <a:schemeClr val="bg1"/>
                </a:solidFill>
              </a:rPr>
              <a:t>Samuel</a:t>
            </a:r>
          </a:p>
        </p:txBody>
      </p:sp>
      <p:sp>
        <p:nvSpPr>
          <p:cNvPr id="3" name="Oval 2">
            <a:extLst>
              <a:ext uri="{FF2B5EF4-FFF2-40B4-BE49-F238E27FC236}">
                <a16:creationId xmlns:a16="http://schemas.microsoft.com/office/drawing/2014/main" id="{BD96FE44-6FC5-BA6E-8077-2DEF24F519BE}"/>
              </a:ext>
            </a:extLst>
          </p:cNvPr>
          <p:cNvSpPr/>
          <p:nvPr/>
        </p:nvSpPr>
        <p:spPr>
          <a:xfrm>
            <a:off x="1768475" y="4160838"/>
            <a:ext cx="1346200" cy="1152525"/>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bg1"/>
                </a:solidFill>
              </a:rPr>
              <a:t>Aunt</a:t>
            </a:r>
          </a:p>
          <a:p>
            <a:pPr algn="ctr">
              <a:defRPr/>
            </a:pPr>
            <a:r>
              <a:rPr lang="en-GB" sz="1200" dirty="0">
                <a:solidFill>
                  <a:schemeClr val="bg1"/>
                </a:solidFill>
              </a:rPr>
              <a:t>Sarah</a:t>
            </a:r>
          </a:p>
          <a:p>
            <a:pPr algn="ctr">
              <a:defRPr/>
            </a:pPr>
            <a:endParaRPr lang="en-GB" sz="1200"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97261593-891E-3306-3AA7-02E8522BD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6888163" cy="995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3">
            <a:extLst>
              <a:ext uri="{FF2B5EF4-FFF2-40B4-BE49-F238E27FC236}">
                <a16:creationId xmlns:a16="http://schemas.microsoft.com/office/drawing/2014/main" id="{8FBA9674-6450-4865-DF0B-E746FB869463}"/>
              </a:ext>
            </a:extLst>
          </p:cNvPr>
          <p:cNvSpPr>
            <a:spLocks noGrp="1"/>
          </p:cNvSpPr>
          <p:nvPr>
            <p:ph type="ctrTitle"/>
          </p:nvPr>
        </p:nvSpPr>
        <p:spPr>
          <a:xfrm>
            <a:off x="534988" y="272480"/>
            <a:ext cx="5781675" cy="780033"/>
          </a:xfrm>
        </p:spPr>
        <p:txBody>
          <a:bodyPr>
            <a:normAutofit fontScale="90000"/>
          </a:bodyPr>
          <a:lstStyle/>
          <a:p>
            <a:pPr algn="ctr" defTabSz="495285">
              <a:defRPr/>
            </a:pPr>
            <a:r>
              <a:rPr lang="en-GB" altLang="en-US" dirty="0">
                <a:solidFill>
                  <a:schemeClr val="bg1"/>
                </a:solidFill>
                <a:cs typeface="Trebuchet MS" panose="020B0603020202020204" pitchFamily="34" charset="0"/>
              </a:rPr>
              <a:t>FOR INFO</a:t>
            </a:r>
          </a:p>
        </p:txBody>
      </p:sp>
      <p:sp>
        <p:nvSpPr>
          <p:cNvPr id="22532" name="Subtitle 4">
            <a:extLst>
              <a:ext uri="{FF2B5EF4-FFF2-40B4-BE49-F238E27FC236}">
                <a16:creationId xmlns:a16="http://schemas.microsoft.com/office/drawing/2014/main" id="{0A5C8738-C19A-7E3B-23FA-18C85A502D61}"/>
              </a:ext>
            </a:extLst>
          </p:cNvPr>
          <p:cNvSpPr>
            <a:spLocks noGrp="1"/>
          </p:cNvSpPr>
          <p:nvPr>
            <p:ph type="subTitle" idx="1"/>
          </p:nvPr>
        </p:nvSpPr>
        <p:spPr>
          <a:xfrm>
            <a:off x="534988" y="1325563"/>
            <a:ext cx="6134100" cy="8307387"/>
          </a:xfrm>
        </p:spPr>
        <p:txBody>
          <a:bodyPr/>
          <a:lstStyle/>
          <a:p>
            <a:pPr marR="0" algn="l" defTabSz="493713"/>
            <a:r>
              <a:rPr lang="en-GB" altLang="en-US" sz="1800" b="1">
                <a:solidFill>
                  <a:schemeClr val="bg1"/>
                </a:solidFill>
              </a:rPr>
              <a:t>INFORMATION IS NEEDED REGARDING BIRTH PARENT’’S OWN CHILDHOODS TO ACKNOWLEDGE WHY THEY THEN STRUGGLED TO PARENT THEIR OWN CHILDREN.</a:t>
            </a:r>
          </a:p>
          <a:p>
            <a:pPr marR="0" algn="l" defTabSz="493713"/>
            <a:endParaRPr lang="en-GB" altLang="en-US" sz="1800" b="1">
              <a:solidFill>
                <a:schemeClr val="bg1"/>
              </a:solidFill>
            </a:endParaRPr>
          </a:p>
          <a:p>
            <a:pPr marR="0" algn="l" defTabSz="493713"/>
            <a:r>
              <a:rPr lang="en-GB" altLang="en-US" sz="1800" b="1">
                <a:solidFill>
                  <a:schemeClr val="bg1"/>
                </a:solidFill>
              </a:rPr>
              <a:t>START WITH MOTHER’S CHILDHOOD AND THEN ANY PREVIOUS CHILDREN AND WORRIES REGARDING HER RELATIONSHIPS AND PARENTING.</a:t>
            </a:r>
          </a:p>
          <a:p>
            <a:pPr marR="0" algn="l" defTabSz="493713"/>
            <a:endParaRPr lang="en-GB" altLang="en-US" sz="1800" b="1">
              <a:solidFill>
                <a:schemeClr val="bg1"/>
              </a:solidFill>
            </a:endParaRPr>
          </a:p>
          <a:p>
            <a:pPr marR="0" algn="l" defTabSz="493713" eaLnBrk="1" hangingPunct="1"/>
            <a:r>
              <a:rPr lang="en-GB" altLang="en-US" sz="1800" b="1">
                <a:solidFill>
                  <a:schemeClr val="bg1"/>
                </a:solidFill>
              </a:rPr>
              <a:t>HOW BIRTH PARENTS MET AND THEN DETAILS ABOUT  BIRTH FATHER’S CHILDHOOD.</a:t>
            </a:r>
          </a:p>
          <a:p>
            <a:pPr marR="0" algn="l" defTabSz="493713" eaLnBrk="1" hangingPunct="1"/>
            <a:endParaRPr lang="en-GB" altLang="en-US" sz="1800" b="1">
              <a:solidFill>
                <a:schemeClr val="bg1"/>
              </a:solidFill>
            </a:endParaRPr>
          </a:p>
          <a:p>
            <a:pPr marR="0" algn="l" defTabSz="493713" eaLnBrk="1" hangingPunct="1"/>
            <a:r>
              <a:rPr lang="en-GB" altLang="en-US" sz="1800" b="1">
                <a:solidFill>
                  <a:schemeClr val="bg1"/>
                </a:solidFill>
              </a:rPr>
              <a:t>THEN THE BIRTH OF THE CHILD.</a:t>
            </a:r>
          </a:p>
          <a:p>
            <a:pPr marR="0" algn="l" defTabSz="493713" eaLnBrk="1" hangingPunct="1"/>
            <a:endParaRPr lang="en-GB" altLang="en-US" sz="1800" b="1">
              <a:solidFill>
                <a:schemeClr val="bg1"/>
              </a:solidFill>
            </a:endParaRPr>
          </a:p>
          <a:p>
            <a:pPr marR="0" algn="l" defTabSz="493713" eaLnBrk="1" hangingPunct="1"/>
            <a:r>
              <a:rPr lang="en-GB" altLang="en-US" sz="1800" b="1">
                <a:solidFill>
                  <a:schemeClr val="bg1"/>
                </a:solidFill>
              </a:rPr>
              <a:t>WHAT THE WORRIES WERE BUT ALSO ANY STRENGTHS.</a:t>
            </a:r>
          </a:p>
          <a:p>
            <a:pPr marR="0" algn="l" defTabSz="493713" eaLnBrk="1" hangingPunct="1"/>
            <a:endParaRPr lang="en-GB" altLang="en-US" sz="1800" b="1">
              <a:solidFill>
                <a:schemeClr val="bg1"/>
              </a:solidFill>
            </a:endParaRPr>
          </a:p>
          <a:p>
            <a:pPr marR="0" algn="l" defTabSz="493713" eaLnBrk="1" hangingPunct="1"/>
            <a:r>
              <a:rPr lang="en-GB" altLang="en-US" sz="1800" b="1">
                <a:solidFill>
                  <a:schemeClr val="bg1"/>
                </a:solidFill>
              </a:rPr>
              <a:t>ISSUES RE. DV/ALCOHOL/NEGLECT/DRUG MISUSE/MENTAL HEALTH - ANY OBSTACLES WHICH IMPACT UPON PARENTING – EXPLANATIONS ARE TO BE GIVEN.</a:t>
            </a:r>
          </a:p>
          <a:p>
            <a:pPr marR="0" algn="l" defTabSz="493713" eaLnBrk="1" hangingPunct="1"/>
            <a:endParaRPr lang="en-GB" altLang="en-US" sz="1800" b="1">
              <a:solidFill>
                <a:schemeClr val="bg1"/>
              </a:solidFill>
            </a:endParaRPr>
          </a:p>
          <a:p>
            <a:pPr marR="0" algn="l" defTabSz="493713" eaLnBrk="1" hangingPunct="1"/>
            <a:r>
              <a:rPr lang="en-GB" altLang="en-US" sz="1800" b="1">
                <a:solidFill>
                  <a:schemeClr val="bg1"/>
                </a:solidFill>
              </a:rPr>
              <a:t>PHOTOS OF THE CHILD WHILE AT HOME</a:t>
            </a:r>
          </a:p>
          <a:p>
            <a:pPr marR="0" algn="l" defTabSz="493713" eaLnBrk="1" hangingPunct="1"/>
            <a:endParaRPr lang="en-GB" altLang="en-US" sz="1800" b="1">
              <a:solidFill>
                <a:schemeClr val="bg1"/>
              </a:solidFill>
            </a:endParaRPr>
          </a:p>
          <a:p>
            <a:pPr marR="0" algn="l" defTabSz="493713" eaLnBrk="1" hangingPunct="1"/>
            <a:r>
              <a:rPr lang="en-GB" altLang="en-US" sz="1800" b="1">
                <a:solidFill>
                  <a:schemeClr val="bg1"/>
                </a:solidFill>
              </a:rPr>
              <a:t>SOCIAL WORKER’S INVOLVEMENT</a:t>
            </a:r>
          </a:p>
          <a:p>
            <a:pPr marR="0" defTabSz="493713"/>
            <a:r>
              <a:rPr lang="en-GB" altLang="en-US" sz="1800" b="1"/>
              <a:t>  </a:t>
            </a:r>
            <a:endParaRPr lang="en-GB" altLang="en-US" sz="1800" b="1">
              <a:solidFill>
                <a:srgbClr val="55A83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BEDA6528-1F65-AA4A-99DA-A16D323E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a:extLst>
              <a:ext uri="{FF2B5EF4-FFF2-40B4-BE49-F238E27FC236}">
                <a16:creationId xmlns:a16="http://schemas.microsoft.com/office/drawing/2014/main" id="{E49E49F1-676D-B21B-73EA-8445ECD564E6}"/>
              </a:ext>
            </a:extLst>
          </p:cNvPr>
          <p:cNvSpPr>
            <a:spLocks noGrp="1"/>
          </p:cNvSpPr>
          <p:nvPr>
            <p:ph type="ctrTitle"/>
          </p:nvPr>
        </p:nvSpPr>
        <p:spPr>
          <a:xfrm>
            <a:off x="400050" y="632520"/>
            <a:ext cx="5888736" cy="947042"/>
          </a:xfrm>
        </p:spPr>
        <p:txBody>
          <a:bodyPr>
            <a:noAutofit/>
          </a:bodyPr>
          <a:lstStyle/>
          <a:p>
            <a:pPr algn="ctr">
              <a:defRPr/>
            </a:pPr>
            <a:r>
              <a:rPr lang="en-GB" altLang="en-US" sz="2400" dirty="0">
                <a:solidFill>
                  <a:schemeClr val="bg1"/>
                </a:solidFill>
              </a:rPr>
              <a:t>Why Sam was not able to live with his birth parents, Victoria and Ryan.</a:t>
            </a:r>
          </a:p>
        </p:txBody>
      </p:sp>
      <p:sp>
        <p:nvSpPr>
          <p:cNvPr id="23556" name="Subtitle 1">
            <a:extLst>
              <a:ext uri="{FF2B5EF4-FFF2-40B4-BE49-F238E27FC236}">
                <a16:creationId xmlns:a16="http://schemas.microsoft.com/office/drawing/2014/main" id="{6CFFFEC0-ED17-BBC8-BA33-CDB047FD0C54}"/>
              </a:ext>
            </a:extLst>
          </p:cNvPr>
          <p:cNvSpPr>
            <a:spLocks noGrp="1"/>
          </p:cNvSpPr>
          <p:nvPr>
            <p:ph type="subTitle" idx="1"/>
          </p:nvPr>
        </p:nvSpPr>
        <p:spPr>
          <a:xfrm>
            <a:off x="482600" y="2289175"/>
            <a:ext cx="5891213" cy="6091238"/>
          </a:xfrm>
        </p:spPr>
        <p:txBody>
          <a:bodyPr/>
          <a:lstStyle/>
          <a:p>
            <a:pPr marR="0" algn="l" defTabSz="493713"/>
            <a:r>
              <a:rPr lang="en-GB" altLang="en-US" sz="2400">
                <a:solidFill>
                  <a:schemeClr val="bg1"/>
                </a:solidFill>
              </a:rPr>
              <a:t>Victoria did not have a very good childhood.</a:t>
            </a:r>
          </a:p>
          <a:p>
            <a:pPr marR="0" algn="l" defTabSz="493713"/>
            <a:endParaRPr lang="en-GB" altLang="en-US" sz="2400">
              <a:solidFill>
                <a:schemeClr val="bg1"/>
              </a:solidFill>
            </a:endParaRPr>
          </a:p>
          <a:p>
            <a:pPr marR="0" algn="l" defTabSz="493713"/>
            <a:r>
              <a:rPr lang="en-GB" altLang="en-US" sz="2400">
                <a:solidFill>
                  <a:schemeClr val="bg1"/>
                </a:solidFill>
              </a:rPr>
              <a:t>Her father would hurt her mother and they could not keep Victoria safe.</a:t>
            </a:r>
          </a:p>
          <a:p>
            <a:pPr marR="0" algn="l" defTabSz="493713"/>
            <a:endParaRPr lang="en-GB" altLang="en-US" sz="2400"/>
          </a:p>
          <a:p>
            <a:pPr marR="0" algn="l" defTabSz="493713"/>
            <a:endParaRPr lang="en-GB" altLang="en-US" sz="2400"/>
          </a:p>
          <a:p>
            <a:pPr marR="0" algn="l" defTabSz="493713"/>
            <a:r>
              <a:rPr lang="en-GB" altLang="en-US" sz="2400">
                <a:solidFill>
                  <a:srgbClr val="7030A0"/>
                </a:solidFill>
              </a:rPr>
              <a:t>Everybody should feel safe in their own homes, both grown-ups and children.</a:t>
            </a:r>
          </a:p>
          <a:p>
            <a:pPr marR="0" algn="l" defTabSz="493713"/>
            <a:r>
              <a:rPr lang="en-GB" altLang="en-US" sz="2400">
                <a:solidFill>
                  <a:srgbClr val="7030A0"/>
                </a:solidFill>
              </a:rPr>
              <a:t> </a:t>
            </a:r>
          </a:p>
          <a:p>
            <a:pPr marR="0" algn="l" defTabSz="493713"/>
            <a:endParaRPr lang="en-GB" altLang="en-US" sz="2400"/>
          </a:p>
        </p:txBody>
      </p:sp>
      <p:pic>
        <p:nvPicPr>
          <p:cNvPr id="23557" name="Picture 14">
            <a:extLst>
              <a:ext uri="{FF2B5EF4-FFF2-40B4-BE49-F238E27FC236}">
                <a16:creationId xmlns:a16="http://schemas.microsoft.com/office/drawing/2014/main" id="{3DA0B68C-9758-DB14-9792-AFE8F8ADE8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150" y="8431213"/>
            <a:ext cx="15589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6">
            <a:extLst>
              <a:ext uri="{FF2B5EF4-FFF2-40B4-BE49-F238E27FC236}">
                <a16:creationId xmlns:a16="http://schemas.microsoft.com/office/drawing/2014/main" id="{C585E263-DE5A-5FC2-7B5A-3E33F8898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9538" y="8942388"/>
            <a:ext cx="9144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5">
            <a:extLst>
              <a:ext uri="{FF2B5EF4-FFF2-40B4-BE49-F238E27FC236}">
                <a16:creationId xmlns:a16="http://schemas.microsoft.com/office/drawing/2014/main" id="{3D3E008D-EF9C-32B4-29DE-39BBDDDB40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9080500"/>
            <a:ext cx="7794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id="{AC53079E-E55D-65B2-1AD2-6830B27B9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AD74F8-9CA5-E983-1CCF-90DBCD75D97B}"/>
              </a:ext>
            </a:extLst>
          </p:cNvPr>
          <p:cNvSpPr>
            <a:spLocks noGrp="1"/>
          </p:cNvSpPr>
          <p:nvPr>
            <p:ph type="ctrTitle"/>
          </p:nvPr>
        </p:nvSpPr>
        <p:spPr>
          <a:xfrm>
            <a:off x="400050" y="560388"/>
            <a:ext cx="5888038" cy="144462"/>
          </a:xfrm>
        </p:spPr>
        <p:txBody>
          <a:bodyPr>
            <a:normAutofit fontScale="90000"/>
          </a:bodyPr>
          <a:lstStyle/>
          <a:p>
            <a:pPr>
              <a:defRPr/>
            </a:pPr>
            <a:endParaRPr lang="en-GB" dirty="0"/>
          </a:p>
        </p:txBody>
      </p:sp>
      <p:sp>
        <p:nvSpPr>
          <p:cNvPr id="24580" name="Subtitle 2">
            <a:extLst>
              <a:ext uri="{FF2B5EF4-FFF2-40B4-BE49-F238E27FC236}">
                <a16:creationId xmlns:a16="http://schemas.microsoft.com/office/drawing/2014/main" id="{802D27B5-87AB-BB5C-0BF4-1259FD7CD0C5}"/>
              </a:ext>
            </a:extLst>
          </p:cNvPr>
          <p:cNvSpPr>
            <a:spLocks noGrp="1"/>
          </p:cNvSpPr>
          <p:nvPr>
            <p:ph type="subTitle" idx="1"/>
          </p:nvPr>
        </p:nvSpPr>
        <p:spPr>
          <a:xfrm>
            <a:off x="400050" y="884238"/>
            <a:ext cx="5891213" cy="6156325"/>
          </a:xfrm>
        </p:spPr>
        <p:txBody>
          <a:bodyPr/>
          <a:lstStyle/>
          <a:p>
            <a:pPr marR="0" algn="l" defTabSz="493713"/>
            <a:r>
              <a:rPr lang="en-GB" altLang="en-US" sz="2400">
                <a:solidFill>
                  <a:srgbClr val="7030A0"/>
                </a:solidFill>
              </a:rPr>
              <a:t>It is a parent’s job to protect their children and keep them safe.  When grown-ups hurt each other this can be very scary for children to see or hear.</a:t>
            </a:r>
          </a:p>
          <a:p>
            <a:pPr marR="0" algn="l" defTabSz="493713"/>
            <a:endParaRPr lang="en-GB" altLang="en-US" sz="2400">
              <a:solidFill>
                <a:srgbClr val="7030A0"/>
              </a:solidFill>
            </a:endParaRPr>
          </a:p>
          <a:p>
            <a:pPr marR="0" algn="l" defTabSz="493713"/>
            <a:r>
              <a:rPr lang="en-GB" altLang="en-US" sz="2400">
                <a:solidFill>
                  <a:srgbClr val="7030A0"/>
                </a:solidFill>
              </a:rPr>
              <a:t>Sometimes children are not looked after properly when this is happening and this is called Neglect.</a:t>
            </a:r>
          </a:p>
          <a:p>
            <a:pPr marR="0" algn="l" defTabSz="493713">
              <a:lnSpc>
                <a:spcPct val="107000"/>
              </a:lnSpc>
              <a:spcAft>
                <a:spcPts val="800"/>
              </a:spcAft>
            </a:pPr>
            <a:r>
              <a:rPr lang="en-GB" altLang="en-US" sz="2400">
                <a:solidFill>
                  <a:srgbClr val="FFFF00"/>
                </a:solidFill>
                <a:ea typeface="Calibri" panose="020F0502020204030204" pitchFamily="34" charset="0"/>
                <a:cs typeface="Times New Roman" panose="02020603050405020304" pitchFamily="18" charset="0"/>
              </a:rPr>
              <a:t> </a:t>
            </a:r>
          </a:p>
          <a:p>
            <a:pPr marR="0" algn="l" defTabSz="493713">
              <a:lnSpc>
                <a:spcPct val="107000"/>
              </a:lnSpc>
              <a:spcAft>
                <a:spcPts val="800"/>
              </a:spcAft>
            </a:pPr>
            <a:r>
              <a:rPr lang="en-GB" altLang="en-US" sz="2400">
                <a:solidFill>
                  <a:schemeClr val="bg1"/>
                </a:solidFill>
              </a:rPr>
              <a:t>DISCUSS PREVIOUS CHILDREN AND WORRIES REGARDING RELATIONSHIPS AND PARENTING.</a:t>
            </a:r>
          </a:p>
          <a:p>
            <a:pPr marR="0" algn="l" defTabSz="493713">
              <a:lnSpc>
                <a:spcPct val="107000"/>
              </a:lnSpc>
              <a:spcAft>
                <a:spcPts val="800"/>
              </a:spcAft>
            </a:pPr>
            <a:endParaRPr lang="en-GB" altLang="en-US" sz="2400">
              <a:solidFill>
                <a:srgbClr val="FFFF00"/>
              </a:solidFill>
              <a:latin typeface="Calibri" panose="020F0502020204030204" pitchFamily="34" charset="0"/>
              <a:cs typeface="Calibri" panose="020F0502020204030204" pitchFamily="34" charset="0"/>
            </a:endParaRPr>
          </a:p>
          <a:p>
            <a:pPr marR="0" algn="l" defTabSz="493713">
              <a:lnSpc>
                <a:spcPct val="107000"/>
              </a:lnSpc>
              <a:spcAft>
                <a:spcPts val="800"/>
              </a:spcAft>
            </a:pPr>
            <a:endParaRPr lang="en-GB" altLang="en-US" sz="1800">
              <a:latin typeface="Calibri" panose="020F0502020204030204" pitchFamily="34" charset="0"/>
              <a:cs typeface="Calibri" panose="020F0502020204030204" pitchFamily="34" charset="0"/>
            </a:endParaRPr>
          </a:p>
          <a:p>
            <a:pPr marR="0" algn="l" defTabSz="493713" eaLnBrk="1" hangingPunct="1">
              <a:buClr>
                <a:srgbClr val="FFFFFF"/>
              </a:buClr>
            </a:pPr>
            <a:endParaRPr lang="en-GB" altLang="en-US" sz="2400">
              <a:cs typeface="Calibri" panose="020F0502020204030204" pitchFamily="34" charset="0"/>
            </a:endParaRPr>
          </a:p>
        </p:txBody>
      </p:sp>
      <p:pic>
        <p:nvPicPr>
          <p:cNvPr id="24581" name="Picture 4">
            <a:extLst>
              <a:ext uri="{FF2B5EF4-FFF2-40B4-BE49-F238E27FC236}">
                <a16:creationId xmlns:a16="http://schemas.microsoft.com/office/drawing/2014/main" id="{4E54F79E-04B8-AB71-267C-7BF539B51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7400925"/>
            <a:ext cx="28829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A6FA5D16-EBF9-954E-3571-44A8233E0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68453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05259D-0868-7181-C59C-1F0DF59950AB}"/>
              </a:ext>
            </a:extLst>
          </p:cNvPr>
          <p:cNvSpPr>
            <a:spLocks noGrp="1"/>
          </p:cNvSpPr>
          <p:nvPr>
            <p:ph type="ctrTitle"/>
          </p:nvPr>
        </p:nvSpPr>
        <p:spPr>
          <a:xfrm>
            <a:off x="400050" y="0"/>
            <a:ext cx="5888038" cy="273050"/>
          </a:xfrm>
        </p:spPr>
        <p:txBody>
          <a:bodyPr>
            <a:normAutofit fontScale="90000"/>
          </a:bodyPr>
          <a:lstStyle/>
          <a:p>
            <a:pPr>
              <a:defRPr/>
            </a:pPr>
            <a:endParaRPr lang="en-GB" dirty="0"/>
          </a:p>
        </p:txBody>
      </p:sp>
      <p:sp>
        <p:nvSpPr>
          <p:cNvPr id="25604" name="Subtitle 2">
            <a:extLst>
              <a:ext uri="{FF2B5EF4-FFF2-40B4-BE49-F238E27FC236}">
                <a16:creationId xmlns:a16="http://schemas.microsoft.com/office/drawing/2014/main" id="{D97A0E0E-20BD-57B0-A6E5-241D75E9727F}"/>
              </a:ext>
            </a:extLst>
          </p:cNvPr>
          <p:cNvSpPr>
            <a:spLocks noGrp="1"/>
          </p:cNvSpPr>
          <p:nvPr>
            <p:ph type="subTitle" idx="1"/>
          </p:nvPr>
        </p:nvSpPr>
        <p:spPr>
          <a:xfrm>
            <a:off x="400050" y="415925"/>
            <a:ext cx="5981700" cy="8269288"/>
          </a:xfrm>
        </p:spPr>
        <p:txBody>
          <a:bodyPr/>
          <a:lstStyle/>
          <a:p>
            <a:pPr marR="0" algn="l" eaLnBrk="1" hangingPunct="1"/>
            <a:r>
              <a:rPr lang="en-GB" altLang="en-US" sz="2400">
                <a:solidFill>
                  <a:schemeClr val="bg1"/>
                </a:solidFill>
              </a:rPr>
              <a:t>MEETING BIRTH FATHER.  BIRTH FATHER’S CHILDHOOD.</a:t>
            </a:r>
          </a:p>
          <a:p>
            <a:pPr marR="0" algn="l" eaLnBrk="1" hangingPunct="1"/>
            <a:endParaRPr lang="en-GB" altLang="en-US" sz="2400">
              <a:solidFill>
                <a:schemeClr val="bg1"/>
              </a:solidFill>
            </a:endParaRPr>
          </a:p>
          <a:p>
            <a:pPr marR="0" algn="l" eaLnBrk="1" hangingPunct="1"/>
            <a:r>
              <a:rPr lang="en-GB" altLang="en-US" sz="2400">
                <a:solidFill>
                  <a:schemeClr val="bg1"/>
                </a:solidFill>
              </a:rPr>
              <a:t>BIRTH OF THE CHILD.</a:t>
            </a:r>
          </a:p>
          <a:p>
            <a:pPr marR="0" algn="l" eaLnBrk="1" hangingPunct="1"/>
            <a:endParaRPr lang="en-GB" altLang="en-US" sz="2400">
              <a:solidFill>
                <a:schemeClr val="bg1"/>
              </a:solidFill>
            </a:endParaRPr>
          </a:p>
          <a:p>
            <a:pPr marR="0" algn="l" eaLnBrk="1" hangingPunct="1"/>
            <a:r>
              <a:rPr lang="en-GB" altLang="en-US" sz="2400">
                <a:solidFill>
                  <a:schemeClr val="bg1"/>
                </a:solidFill>
              </a:rPr>
              <a:t>WORRIES.</a:t>
            </a:r>
          </a:p>
          <a:p>
            <a:pPr marR="0" algn="l" eaLnBrk="1" hangingPunct="1"/>
            <a:endParaRPr lang="en-GB" altLang="en-US" sz="2400">
              <a:solidFill>
                <a:schemeClr val="bg1"/>
              </a:solidFill>
            </a:endParaRPr>
          </a:p>
          <a:p>
            <a:pPr marR="0" algn="l" eaLnBrk="1" hangingPunct="1"/>
            <a:r>
              <a:rPr lang="en-GB" altLang="en-US" sz="2400">
                <a:solidFill>
                  <a:schemeClr val="bg1"/>
                </a:solidFill>
              </a:rPr>
              <a:t>ISSUES RE. DV/ALCOHOL/NEGLECT/DRUG MISUSE/MENTAL HEALTH OBSTACLES WHICH IMPACT UPON PARENTING – EXPLANATIONS GIVEN.</a:t>
            </a:r>
          </a:p>
          <a:p>
            <a:pPr marR="0" algn="l" eaLnBrk="1" hangingPunct="1"/>
            <a:endParaRPr lang="en-GB" altLang="en-US" sz="2400">
              <a:solidFill>
                <a:schemeClr val="bg1"/>
              </a:solidFill>
            </a:endParaRPr>
          </a:p>
          <a:p>
            <a:pPr marR="0" algn="l" eaLnBrk="1" hangingPunct="1"/>
            <a:r>
              <a:rPr lang="en-GB" altLang="en-US" sz="2400">
                <a:solidFill>
                  <a:schemeClr val="bg1"/>
                </a:solidFill>
              </a:rPr>
              <a:t>PHOTOS OF THE CHILD IF AT HOME</a:t>
            </a:r>
          </a:p>
          <a:p>
            <a:pPr marR="0" algn="l" eaLnBrk="1" hangingPunct="1"/>
            <a:endParaRPr lang="en-GB" altLang="en-US" sz="2400">
              <a:solidFill>
                <a:schemeClr val="bg1"/>
              </a:solidFill>
            </a:endParaRPr>
          </a:p>
          <a:p>
            <a:pPr marR="0" algn="l"/>
            <a:endParaRPr lang="en-GB" altLang="en-US" sz="2000">
              <a:solidFill>
                <a:srgbClr val="FFFF00"/>
              </a:solidFill>
              <a:cs typeface="Calibri" panose="020F0502020204030204" pitchFamily="34" charset="0"/>
            </a:endParaRPr>
          </a:p>
        </p:txBody>
      </p:sp>
      <p:pic>
        <p:nvPicPr>
          <p:cNvPr id="25605" name="Picture 2">
            <a:extLst>
              <a:ext uri="{FF2B5EF4-FFF2-40B4-BE49-F238E27FC236}">
                <a16:creationId xmlns:a16="http://schemas.microsoft.com/office/drawing/2014/main" id="{1B0EFF20-A09F-A571-AF9E-38A35D191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7564438"/>
            <a:ext cx="116998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FB5B7FEC-6366-8ADA-29EF-103ADBE3D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6888163" cy="995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3">
            <a:extLst>
              <a:ext uri="{FF2B5EF4-FFF2-40B4-BE49-F238E27FC236}">
                <a16:creationId xmlns:a16="http://schemas.microsoft.com/office/drawing/2014/main" id="{BC600BB9-CE08-0DE9-3A5E-AF75DF23D6FD}"/>
              </a:ext>
            </a:extLst>
          </p:cNvPr>
          <p:cNvSpPr>
            <a:spLocks noGrp="1"/>
          </p:cNvSpPr>
          <p:nvPr>
            <p:ph type="ctrTitle"/>
          </p:nvPr>
        </p:nvSpPr>
        <p:spPr>
          <a:xfrm>
            <a:off x="534988" y="272480"/>
            <a:ext cx="5781675" cy="780033"/>
          </a:xfrm>
        </p:spPr>
        <p:txBody>
          <a:bodyPr>
            <a:normAutofit fontScale="90000"/>
          </a:bodyPr>
          <a:lstStyle/>
          <a:p>
            <a:pPr algn="ctr" defTabSz="495285">
              <a:defRPr/>
            </a:pPr>
            <a:r>
              <a:rPr lang="en-GB" altLang="en-US" dirty="0">
                <a:solidFill>
                  <a:schemeClr val="bg1"/>
                </a:solidFill>
                <a:cs typeface="Trebuchet MS" panose="020B0603020202020204" pitchFamily="34" charset="0"/>
              </a:rPr>
              <a:t>FOR INFO</a:t>
            </a:r>
          </a:p>
        </p:txBody>
      </p:sp>
      <p:sp>
        <p:nvSpPr>
          <p:cNvPr id="5124" name="Subtitle 4">
            <a:extLst>
              <a:ext uri="{FF2B5EF4-FFF2-40B4-BE49-F238E27FC236}">
                <a16:creationId xmlns:a16="http://schemas.microsoft.com/office/drawing/2014/main" id="{CC91A3EE-D47A-992D-1E46-FA6F2D5A7DBD}"/>
              </a:ext>
            </a:extLst>
          </p:cNvPr>
          <p:cNvSpPr>
            <a:spLocks noGrp="1"/>
          </p:cNvSpPr>
          <p:nvPr>
            <p:ph type="subTitle" idx="1"/>
          </p:nvPr>
        </p:nvSpPr>
        <p:spPr>
          <a:xfrm>
            <a:off x="534988" y="1325563"/>
            <a:ext cx="5781675" cy="6819900"/>
          </a:xfrm>
        </p:spPr>
        <p:txBody>
          <a:bodyPr/>
          <a:lstStyle/>
          <a:p>
            <a:pPr marR="0" algn="l" defTabSz="493713"/>
            <a:r>
              <a:rPr lang="en-GB" altLang="en-US" sz="2400">
                <a:solidFill>
                  <a:schemeClr val="bg1"/>
                </a:solidFill>
              </a:rPr>
              <a:t>A LIFE STORY BOOK SHOULD BE INDIVIDUAL TO THAT CHILD.</a:t>
            </a:r>
          </a:p>
          <a:p>
            <a:pPr marR="0" algn="l" defTabSz="493713"/>
            <a:endParaRPr lang="en-GB" altLang="en-US" sz="2400">
              <a:solidFill>
                <a:schemeClr val="bg1"/>
              </a:solidFill>
            </a:endParaRPr>
          </a:p>
          <a:p>
            <a:pPr marR="0" algn="l" defTabSz="493713"/>
            <a:r>
              <a:rPr lang="en-GB" altLang="en-US" sz="2400">
                <a:solidFill>
                  <a:schemeClr val="bg1"/>
                </a:solidFill>
              </a:rPr>
              <a:t>IT SHOULD BE TRUTHFUL AND WRITTEN IN A WAY THAT THE CHILD CAN UNDERSTAND THEIR HISTORY, WITHOUT BEING OVERWHELMED BY IT.</a:t>
            </a:r>
          </a:p>
          <a:p>
            <a:pPr marR="0" algn="l" defTabSz="493713"/>
            <a:endParaRPr lang="en-GB" altLang="en-US" sz="2400">
              <a:solidFill>
                <a:schemeClr val="bg1"/>
              </a:solidFill>
            </a:endParaRPr>
          </a:p>
          <a:p>
            <a:pPr marR="0" algn="l" defTabSz="493713"/>
            <a:r>
              <a:rPr lang="en-GB" altLang="en-US" sz="2400">
                <a:solidFill>
                  <a:schemeClr val="bg1"/>
                </a:solidFill>
              </a:rPr>
              <a:t>THE CHILD CAN BE INVOLVED IN THE DESIGN OF THE BOOK (AVOID CLIP ART) AND ALSO WHAT THEY WOULD LIKE TO SEE IN THEIR BOOK - FAVOURITE PHOTOS/CERTIFICATES OF ACHIEVEMENT/MEMORIES, ANYTHING THEY FEEL IS IMPORTANT.</a:t>
            </a:r>
          </a:p>
          <a:p>
            <a:pPr marR="0" algn="l" defTabSz="493713"/>
            <a:endParaRPr lang="en-GB" altLang="en-US">
              <a:solidFill>
                <a:schemeClr val="bg1"/>
              </a:solidFill>
            </a:endParaRPr>
          </a:p>
          <a:p>
            <a:pPr marR="0" algn="l" defTabSz="493713"/>
            <a:endParaRPr lang="en-GB" altLang="en-US">
              <a:solidFill>
                <a:schemeClr val="bg1"/>
              </a:solidFill>
            </a:endParaRPr>
          </a:p>
          <a:p>
            <a:pPr marR="0" algn="l" defTabSz="493713"/>
            <a:endParaRPr lang="en-GB" altLang="en-US">
              <a:solidFill>
                <a:srgbClr val="55A83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B571BF21-3A0D-6C86-FEB9-D1DE164D3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1" r="2255" b="10747"/>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5A3D09C-6E23-0AF0-2773-95E75E04552A}"/>
              </a:ext>
            </a:extLst>
          </p:cNvPr>
          <p:cNvSpPr>
            <a:spLocks noGrp="1"/>
          </p:cNvSpPr>
          <p:nvPr>
            <p:ph type="ctrTitle"/>
          </p:nvPr>
        </p:nvSpPr>
        <p:spPr>
          <a:xfrm>
            <a:off x="400050" y="704850"/>
            <a:ext cx="5888038" cy="184150"/>
          </a:xfrm>
        </p:spPr>
        <p:txBody>
          <a:bodyPr>
            <a:normAutofit fontScale="90000"/>
          </a:bodyPr>
          <a:lstStyle/>
          <a:p>
            <a:pPr>
              <a:defRPr/>
            </a:pPr>
            <a:endParaRPr lang="en-GB" dirty="0"/>
          </a:p>
        </p:txBody>
      </p:sp>
      <p:sp>
        <p:nvSpPr>
          <p:cNvPr id="26628" name="Subtitle 2">
            <a:extLst>
              <a:ext uri="{FF2B5EF4-FFF2-40B4-BE49-F238E27FC236}">
                <a16:creationId xmlns:a16="http://schemas.microsoft.com/office/drawing/2014/main" id="{DB0BDA20-6CF4-4AB3-2C63-76C624F8F8EC}"/>
              </a:ext>
            </a:extLst>
          </p:cNvPr>
          <p:cNvSpPr>
            <a:spLocks noGrp="1"/>
          </p:cNvSpPr>
          <p:nvPr>
            <p:ph type="subTitle" idx="1"/>
          </p:nvPr>
        </p:nvSpPr>
        <p:spPr>
          <a:xfrm>
            <a:off x="396875" y="704850"/>
            <a:ext cx="5891213" cy="7675563"/>
          </a:xfrm>
        </p:spPr>
        <p:txBody>
          <a:bodyPr/>
          <a:lstStyle/>
          <a:p>
            <a:pPr marR="0" algn="l"/>
            <a:endParaRPr lang="en-GB" altLang="en-US" sz="2400">
              <a:solidFill>
                <a:srgbClr val="FFFF00"/>
              </a:solidFill>
              <a:ea typeface="Calibri" panose="020F0502020204030204" pitchFamily="34" charset="0"/>
              <a:cs typeface="Times New Roman" panose="02020603050405020304" pitchFamily="18" charset="0"/>
            </a:endParaRPr>
          </a:p>
          <a:p>
            <a:pPr marR="0" algn="l"/>
            <a:r>
              <a:rPr lang="en-GB" altLang="en-US" sz="2400">
                <a:solidFill>
                  <a:srgbClr val="FFFF00"/>
                </a:solidFill>
                <a:ea typeface="Calibri" panose="020F0502020204030204" pitchFamily="34" charset="0"/>
                <a:cs typeface="Times New Roman" panose="02020603050405020304" pitchFamily="18" charset="0"/>
              </a:rPr>
              <a:t>Neglect</a:t>
            </a:r>
          </a:p>
          <a:p>
            <a:pPr marR="0" algn="l"/>
            <a:endParaRPr lang="en-GB" altLang="en-US" sz="2400">
              <a:solidFill>
                <a:srgbClr val="FFFF00"/>
              </a:solidFill>
              <a:ea typeface="Calibri" panose="020F0502020204030204" pitchFamily="34" charset="0"/>
              <a:cs typeface="Times New Roman" panose="02020603050405020304" pitchFamily="18" charset="0"/>
            </a:endParaRPr>
          </a:p>
          <a:p>
            <a:pPr marR="0" algn="l"/>
            <a:endParaRPr lang="en-GB" altLang="en-US" sz="2400">
              <a:solidFill>
                <a:srgbClr val="FFFF00"/>
              </a:solidFill>
              <a:ea typeface="Calibri" panose="020F0502020204030204" pitchFamily="34" charset="0"/>
              <a:cs typeface="Times New Roman" panose="02020603050405020304" pitchFamily="18" charset="0"/>
            </a:endParaRPr>
          </a:p>
          <a:p>
            <a:pPr marR="0" algn="l"/>
            <a:r>
              <a:rPr lang="en-GB" altLang="en-US" sz="2400">
                <a:solidFill>
                  <a:srgbClr val="FFFF00"/>
                </a:solidFill>
                <a:ea typeface="Calibri" panose="020F0502020204030204" pitchFamily="34" charset="0"/>
                <a:cs typeface="Times New Roman" panose="02020603050405020304" pitchFamily="18" charset="0"/>
              </a:rPr>
              <a:t>Neglect happens when someone doing the parenting job for a child, is not able to do basic things a child/young person needs to be able to develop and grow, as we would expect.</a:t>
            </a:r>
          </a:p>
          <a:p>
            <a:pPr marR="0"/>
            <a:endParaRPr lang="en-GB" altLang="en-US" sz="2400">
              <a:solidFill>
                <a:srgbClr val="FFFF00"/>
              </a:solidFill>
              <a:ea typeface="Calibri" panose="020F0502020204030204" pitchFamily="34" charset="0"/>
              <a:cs typeface="Times New Roman" panose="02020603050405020304" pitchFamily="18" charset="0"/>
            </a:endParaRPr>
          </a:p>
          <a:p>
            <a:pPr marR="0" algn="l"/>
            <a:r>
              <a:rPr lang="en-GB" altLang="en-US" sz="2400">
                <a:solidFill>
                  <a:srgbClr val="FFFF00"/>
                </a:solidFill>
                <a:ea typeface="Calibri" panose="020F0502020204030204" pitchFamily="34" charset="0"/>
                <a:cs typeface="Times New Roman" panose="02020603050405020304" pitchFamily="18" charset="0"/>
              </a:rPr>
              <a:t>This does not happen once or twice but happens most of the time.</a:t>
            </a:r>
          </a:p>
          <a:p>
            <a:pPr marR="0" algn="l"/>
            <a:endParaRPr lang="en-GB" altLang="en-US" sz="2400">
              <a:solidFill>
                <a:srgbClr val="FFFF00"/>
              </a:solidFill>
              <a:ea typeface="Calibri" panose="020F0502020204030204" pitchFamily="34" charset="0"/>
              <a:cs typeface="Times New Roman" panose="02020603050405020304" pitchFamily="18" charset="0"/>
            </a:endParaRPr>
          </a:p>
          <a:p>
            <a:pPr marR="0" algn="l"/>
            <a:endParaRPr lang="en-GB" altLang="en-US" sz="2400">
              <a:solidFill>
                <a:srgbClr val="FFFF00"/>
              </a:solidFill>
              <a:ea typeface="Calibri" panose="020F0502020204030204" pitchFamily="34" charset="0"/>
              <a:cs typeface="Times New Roman" panose="02020603050405020304" pitchFamily="18" charset="0"/>
            </a:endParaRPr>
          </a:p>
          <a:p>
            <a:pPr marR="0" algn="l"/>
            <a:endParaRPr lang="en-GB" altLang="en-US" sz="2400">
              <a:solidFill>
                <a:srgbClr val="FFFF00"/>
              </a:solidFill>
              <a:ea typeface="Calibri" panose="020F0502020204030204" pitchFamily="34" charset="0"/>
              <a:cs typeface="Times New Roman" panose="02020603050405020304" pitchFamily="18" charset="0"/>
            </a:endParaRPr>
          </a:p>
          <a:p>
            <a:pPr marR="0" algn="l"/>
            <a:r>
              <a:rPr lang="en-GB" altLang="en-US" sz="2400">
                <a:solidFill>
                  <a:srgbClr val="FFFF00"/>
                </a:solidFill>
                <a:ea typeface="Calibri" panose="020F0502020204030204" pitchFamily="34" charset="0"/>
                <a:cs typeface="Times New Roman" panose="02020603050405020304" pitchFamily="18" charset="0"/>
              </a:rPr>
              <a:t>This is what children/young people need..</a:t>
            </a:r>
          </a:p>
          <a:p>
            <a:pPr marR="0" algn="l"/>
            <a:endParaRPr lang="en-GB" altLang="en-US" sz="2400">
              <a:ea typeface="Calibri" panose="020F0502020204030204" pitchFamily="34" charset="0"/>
              <a:cs typeface="Times New Roman" panose="02020603050405020304" pitchFamily="18" charset="0"/>
            </a:endParaRPr>
          </a:p>
          <a:p>
            <a:pPr marR="0" algn="l"/>
            <a:endParaRPr lang="en-GB" altLang="en-US" sz="2000">
              <a:ea typeface="Calibri" panose="020F0502020204030204" pitchFamily="34" charset="0"/>
              <a:cs typeface="Times New Roman" panose="02020603050405020304" pitchFamily="18" charset="0"/>
            </a:endParaRPr>
          </a:p>
        </p:txBody>
      </p:sp>
      <p:pic>
        <p:nvPicPr>
          <p:cNvPr id="26629" name="Picture 6">
            <a:extLst>
              <a:ext uri="{FF2B5EF4-FFF2-40B4-BE49-F238E27FC236}">
                <a16:creationId xmlns:a16="http://schemas.microsoft.com/office/drawing/2014/main" id="{6641160C-3CA0-8B6E-8AD1-CDE8DC268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852488"/>
            <a:ext cx="223361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AE643729-71C9-EFE2-B948-2C23536A1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6858000" cy="989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a:extLst>
              <a:ext uri="{FF2B5EF4-FFF2-40B4-BE49-F238E27FC236}">
                <a16:creationId xmlns:a16="http://schemas.microsoft.com/office/drawing/2014/main" id="{F26AD71C-F4C9-AF85-402F-142DD07DF0C9}"/>
              </a:ext>
            </a:extLst>
          </p:cNvPr>
          <p:cNvSpPr>
            <a:spLocks noGrp="1"/>
          </p:cNvSpPr>
          <p:nvPr>
            <p:ph type="title"/>
          </p:nvPr>
        </p:nvSpPr>
        <p:spPr>
          <a:xfrm>
            <a:off x="342900" y="560388"/>
            <a:ext cx="6172200" cy="144462"/>
          </a:xfrm>
        </p:spPr>
        <p:txBody>
          <a:bodyPr/>
          <a:lstStyle/>
          <a:p>
            <a:endParaRPr lang="en-GB" altLang="en-US"/>
          </a:p>
        </p:txBody>
      </p:sp>
      <p:sp>
        <p:nvSpPr>
          <p:cNvPr id="18436" name="Content Placeholder 2">
            <a:extLst>
              <a:ext uri="{FF2B5EF4-FFF2-40B4-BE49-F238E27FC236}">
                <a16:creationId xmlns:a16="http://schemas.microsoft.com/office/drawing/2014/main" id="{62D16DC6-776E-CA23-EF16-AED5849E9066}"/>
              </a:ext>
            </a:extLst>
          </p:cNvPr>
          <p:cNvSpPr>
            <a:spLocks noGrp="1"/>
          </p:cNvSpPr>
          <p:nvPr>
            <p:ph idx="1"/>
          </p:nvPr>
        </p:nvSpPr>
        <p:spPr>
          <a:xfrm>
            <a:off x="342900" y="560388"/>
            <a:ext cx="5894388" cy="8253412"/>
          </a:xfrm>
        </p:spPr>
        <p:txBody>
          <a:bodyPr/>
          <a:lstStyle/>
          <a:p>
            <a:pPr marL="0" indent="0">
              <a:buFont typeface="Wingdings 2" panose="05020102010507070707" pitchFamily="18" charset="2"/>
              <a:buNone/>
              <a:defRPr/>
            </a:pPr>
            <a:r>
              <a:rPr lang="en-GB" altLang="en-US" sz="2400" dirty="0">
                <a:solidFill>
                  <a:srgbClr val="FFFF00"/>
                </a:solidFill>
              </a:rPr>
              <a:t>A warm comfy house to live in.</a:t>
            </a:r>
          </a:p>
          <a:p>
            <a:pPr marL="0" indent="0">
              <a:buFont typeface="Wingdings 2" panose="05020102010507070707" pitchFamily="18" charset="2"/>
              <a:buNone/>
              <a:defRPr/>
            </a:pPr>
            <a:endParaRPr lang="en-GB" altLang="en-US" sz="2400" dirty="0">
              <a:solidFill>
                <a:srgbClr val="FFFF00"/>
              </a:solidFill>
            </a:endParaRPr>
          </a:p>
          <a:p>
            <a:pPr marL="0" indent="0">
              <a:buFont typeface="Wingdings 2" panose="05020102010507070707" pitchFamily="18" charset="2"/>
              <a:buNone/>
              <a:defRPr/>
            </a:pPr>
            <a:r>
              <a:rPr lang="en-GB" altLang="en-US" sz="2400" dirty="0">
                <a:solidFill>
                  <a:srgbClr val="FFFF00"/>
                </a:solidFill>
              </a:rPr>
              <a:t>Clothes and shoes that fit and keep you warm and dry in winter and cool in summer.</a:t>
            </a:r>
          </a:p>
          <a:p>
            <a:pPr marL="0" indent="0">
              <a:buFont typeface="Wingdings 2" panose="05020102010507070707" pitchFamily="18" charset="2"/>
              <a:buNone/>
              <a:defRPr/>
            </a:pPr>
            <a:endParaRPr lang="en-GB" altLang="en-US" sz="2400" dirty="0">
              <a:solidFill>
                <a:srgbClr val="FFFF00"/>
              </a:solidFill>
            </a:endParaRPr>
          </a:p>
          <a:p>
            <a:pPr marL="0" indent="0">
              <a:buFont typeface="Wingdings 2" panose="05020102010507070707" pitchFamily="18" charset="2"/>
              <a:buNone/>
              <a:defRPr/>
            </a:pPr>
            <a:r>
              <a:rPr lang="en-GB" altLang="en-US" sz="2400" dirty="0">
                <a:solidFill>
                  <a:srgbClr val="FFFF00"/>
                </a:solidFill>
              </a:rPr>
              <a:t>A safe place to be with a parent who can protect you from getting hurt.</a:t>
            </a:r>
          </a:p>
          <a:p>
            <a:pPr marL="0" indent="0">
              <a:buFont typeface="Wingdings 2" panose="05020102010507070707" pitchFamily="18" charset="2"/>
              <a:buNone/>
              <a:defRPr/>
            </a:pPr>
            <a:endParaRPr lang="en-GB" altLang="en-US" sz="2400" dirty="0">
              <a:solidFill>
                <a:srgbClr val="FFFF00"/>
              </a:solidFill>
            </a:endParaRPr>
          </a:p>
          <a:p>
            <a:pPr marL="0" indent="0">
              <a:buFont typeface="Wingdings 2" panose="05020102010507070707" pitchFamily="18" charset="2"/>
              <a:buNone/>
              <a:defRPr/>
            </a:pPr>
            <a:r>
              <a:rPr lang="en-GB" altLang="en-US" sz="2400" dirty="0">
                <a:solidFill>
                  <a:srgbClr val="FFFF00"/>
                </a:solidFill>
              </a:rPr>
              <a:t>Medical attention when you need it, visits to the dentist and/or opticians and you need to be taken care of when you are sick.</a:t>
            </a:r>
          </a:p>
          <a:p>
            <a:pPr>
              <a:defRPr/>
            </a:pPr>
            <a:endParaRPr lang="en-GB" altLang="en-US" sz="2400" dirty="0">
              <a:solidFill>
                <a:srgbClr val="FFFF00"/>
              </a:solidFill>
            </a:endParaRPr>
          </a:p>
          <a:p>
            <a:pPr marL="0" indent="0">
              <a:buFont typeface="Wingdings 2" panose="05020102010507070707" pitchFamily="18" charset="2"/>
              <a:buNone/>
              <a:defRPr/>
            </a:pPr>
            <a:r>
              <a:rPr lang="en-GB" altLang="en-US" sz="2400" dirty="0">
                <a:solidFill>
                  <a:srgbClr val="FFFF00"/>
                </a:solidFill>
              </a:rPr>
              <a:t>Enough food to keep you well and healthy</a:t>
            </a:r>
          </a:p>
          <a:p>
            <a:pPr marL="0" indent="0">
              <a:buFont typeface="Wingdings 2" panose="05020102010507070707" pitchFamily="18" charset="2"/>
              <a:buNone/>
              <a:defRPr/>
            </a:pPr>
            <a:endParaRPr lang="en-GB" altLang="en-US" sz="2000" dirty="0">
              <a:solidFill>
                <a:srgbClr val="FFFF00"/>
              </a:solidFill>
            </a:endParaRPr>
          </a:p>
          <a:p>
            <a:pPr marL="0" indent="0">
              <a:buFont typeface="Wingdings 2" panose="05020102010507070707" pitchFamily="18" charset="2"/>
              <a:buNone/>
              <a:defRPr/>
            </a:pPr>
            <a:endParaRPr lang="en-GB" altLang="en-US" sz="2000" dirty="0"/>
          </a:p>
        </p:txBody>
      </p:sp>
      <p:pic>
        <p:nvPicPr>
          <p:cNvPr id="27653" name="Picture 4">
            <a:extLst>
              <a:ext uri="{FF2B5EF4-FFF2-40B4-BE49-F238E27FC236}">
                <a16:creationId xmlns:a16="http://schemas.microsoft.com/office/drawing/2014/main" id="{C65B4386-946E-4D23-0D1C-EC6E0578D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6742113"/>
            <a:ext cx="1585912"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a:extLst>
              <a:ext uri="{FF2B5EF4-FFF2-40B4-BE49-F238E27FC236}">
                <a16:creationId xmlns:a16="http://schemas.microsoft.com/office/drawing/2014/main" id="{50E7792F-9E02-8053-A74A-392E6FE06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2073275"/>
            <a:ext cx="11223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8ECB4CB4-5E28-5A09-AE00-63554E1F2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515"/>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677FA0-C8CC-7224-5341-361767156A8B}"/>
              </a:ext>
            </a:extLst>
          </p:cNvPr>
          <p:cNvSpPr>
            <a:spLocks noGrp="1"/>
          </p:cNvSpPr>
          <p:nvPr>
            <p:ph type="ctrTitle"/>
          </p:nvPr>
        </p:nvSpPr>
        <p:spPr>
          <a:xfrm>
            <a:off x="400050" y="704850"/>
            <a:ext cx="5888038" cy="360363"/>
          </a:xfrm>
        </p:spPr>
        <p:txBody>
          <a:bodyPr>
            <a:normAutofit fontScale="90000"/>
          </a:bodyPr>
          <a:lstStyle/>
          <a:p>
            <a:pPr>
              <a:defRPr/>
            </a:pPr>
            <a:endParaRPr lang="en-GB" dirty="0"/>
          </a:p>
        </p:txBody>
      </p:sp>
      <p:sp>
        <p:nvSpPr>
          <p:cNvPr id="28676" name="Subtitle 4">
            <a:extLst>
              <a:ext uri="{FF2B5EF4-FFF2-40B4-BE49-F238E27FC236}">
                <a16:creationId xmlns:a16="http://schemas.microsoft.com/office/drawing/2014/main" id="{8E477AEF-3DFB-EF4A-E045-CFA8398D5D9C}"/>
              </a:ext>
            </a:extLst>
          </p:cNvPr>
          <p:cNvSpPr>
            <a:spLocks noGrp="1"/>
          </p:cNvSpPr>
          <p:nvPr>
            <p:ph type="subTitle" idx="1"/>
          </p:nvPr>
        </p:nvSpPr>
        <p:spPr>
          <a:xfrm>
            <a:off x="400050" y="920750"/>
            <a:ext cx="5891213" cy="7993063"/>
          </a:xfrm>
        </p:spPr>
        <p:txBody>
          <a:bodyPr/>
          <a:lstStyle/>
          <a:p>
            <a:pPr marR="0" algn="l"/>
            <a:r>
              <a:rPr lang="en-GB" altLang="en-US" sz="2400">
                <a:solidFill>
                  <a:srgbClr val="FFFF00"/>
                </a:solidFill>
              </a:rPr>
              <a:t>Love and care.</a:t>
            </a:r>
          </a:p>
          <a:p>
            <a:pPr marR="0" algn="l"/>
            <a:endParaRPr lang="en-GB" altLang="en-US" sz="2400">
              <a:solidFill>
                <a:srgbClr val="FFFF00"/>
              </a:solidFill>
            </a:endParaRPr>
          </a:p>
          <a:p>
            <a:pPr marR="0" algn="l"/>
            <a:r>
              <a:rPr lang="en-GB" altLang="en-US" sz="2400">
                <a:solidFill>
                  <a:srgbClr val="FFFF00"/>
                </a:solidFill>
              </a:rPr>
              <a:t>Time to play and relax.</a:t>
            </a:r>
          </a:p>
          <a:p>
            <a:pPr marR="0"/>
            <a:r>
              <a:rPr lang="en-GB" altLang="en-US" sz="2000">
                <a:solidFill>
                  <a:srgbClr val="FFFF00"/>
                </a:solidFill>
              </a:rPr>
              <a:t> </a:t>
            </a:r>
          </a:p>
          <a:p>
            <a:pPr marR="0" algn="l"/>
            <a:r>
              <a:rPr lang="en-GB" altLang="en-US" sz="2400">
                <a:solidFill>
                  <a:srgbClr val="FFFF00"/>
                </a:solidFill>
              </a:rPr>
              <a:t>Help to get to school and encouragement to do well.</a:t>
            </a:r>
          </a:p>
          <a:p>
            <a:pPr marR="0" algn="l"/>
            <a:endParaRPr lang="en-GB" altLang="en-US" sz="2400">
              <a:solidFill>
                <a:srgbClr val="FFFF00"/>
              </a:solidFill>
            </a:endParaRPr>
          </a:p>
          <a:p>
            <a:pPr marR="0" algn="l"/>
            <a:r>
              <a:rPr lang="en-GB" altLang="en-US" sz="2400">
                <a:solidFill>
                  <a:srgbClr val="FFFF00"/>
                </a:solidFill>
              </a:rPr>
              <a:t>If a child/young person does not have most of these things most of the time, we begin to worry they are being Neglected.</a:t>
            </a:r>
          </a:p>
          <a:p>
            <a:pPr marR="0" algn="l"/>
            <a:endParaRPr lang="en-GB" altLang="en-US" sz="2400">
              <a:solidFill>
                <a:srgbClr val="002060"/>
              </a:solidFill>
            </a:endParaRPr>
          </a:p>
          <a:p>
            <a:pPr marR="0" algn="l" eaLnBrk="1" hangingPunct="1"/>
            <a:r>
              <a:rPr lang="en-GB" altLang="en-US" sz="2400">
                <a:solidFill>
                  <a:schemeClr val="bg1"/>
                </a:solidFill>
              </a:rPr>
              <a:t>DISCUSS SOCIAL WORK INVOLVEMENT.</a:t>
            </a:r>
          </a:p>
          <a:p>
            <a:pPr marR="0" algn="l"/>
            <a:r>
              <a:rPr lang="en-GB" altLang="en-US" sz="2000">
                <a:solidFill>
                  <a:schemeClr val="bg1"/>
                </a:solidFill>
              </a:rPr>
              <a:t>  </a:t>
            </a:r>
            <a:endParaRPr lang="en-GB" altLang="en-US" sz="2400">
              <a:solidFill>
                <a:schemeClr val="bg1"/>
              </a:solidFill>
              <a:cs typeface="Calibri" panose="020F0502020204030204" pitchFamily="34" charset="0"/>
            </a:endParaRPr>
          </a:p>
          <a:p>
            <a:pPr marR="0" algn="l"/>
            <a:endParaRPr lang="en-GB" altLang="en-US" sz="2400">
              <a:solidFill>
                <a:schemeClr val="bg1"/>
              </a:solidFill>
            </a:endParaRPr>
          </a:p>
          <a:p>
            <a:pPr marR="0" algn="l"/>
            <a:endParaRPr lang="en-GB" altLang="en-US" sz="2400"/>
          </a:p>
          <a:p>
            <a:pPr marR="0" algn="l"/>
            <a:endParaRPr lang="en-GB" altLang="en-US" sz="2000"/>
          </a:p>
        </p:txBody>
      </p:sp>
      <p:pic>
        <p:nvPicPr>
          <p:cNvPr id="28677" name="Picture 4">
            <a:extLst>
              <a:ext uri="{FF2B5EF4-FFF2-40B4-BE49-F238E27FC236}">
                <a16:creationId xmlns:a16="http://schemas.microsoft.com/office/drawing/2014/main" id="{F8746724-43CD-387A-E7ED-764514EEC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534988"/>
            <a:ext cx="23034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0" descr="See the source image">
            <a:extLst>
              <a:ext uri="{FF2B5EF4-FFF2-40B4-BE49-F238E27FC236}">
                <a16:creationId xmlns:a16="http://schemas.microsoft.com/office/drawing/2014/main" id="{530415FE-3B96-EDD3-64D7-2F96C6E03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825" y="8143875"/>
            <a:ext cx="128111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a:extLst>
              <a:ext uri="{FF2B5EF4-FFF2-40B4-BE49-F238E27FC236}">
                <a16:creationId xmlns:a16="http://schemas.microsoft.com/office/drawing/2014/main" id="{7E1D72CC-6518-0067-C029-C67D69906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359BBF82-2BBE-A3A0-395C-B239CE83AC22}"/>
              </a:ext>
            </a:extLst>
          </p:cNvPr>
          <p:cNvSpPr>
            <a:spLocks noGrp="1"/>
          </p:cNvSpPr>
          <p:nvPr>
            <p:ph type="ctrTitle"/>
          </p:nvPr>
        </p:nvSpPr>
        <p:spPr>
          <a:xfrm>
            <a:off x="400050" y="704850"/>
            <a:ext cx="5888038" cy="144463"/>
          </a:xfrm>
        </p:spPr>
        <p:txBody>
          <a:bodyPr>
            <a:normAutofit fontScale="90000"/>
          </a:bodyPr>
          <a:lstStyle/>
          <a:p>
            <a:pPr>
              <a:defRPr/>
            </a:pPr>
            <a:endParaRPr lang="en-GB" dirty="0"/>
          </a:p>
        </p:txBody>
      </p:sp>
      <p:sp>
        <p:nvSpPr>
          <p:cNvPr id="29700" name="Subtitle 4">
            <a:extLst>
              <a:ext uri="{FF2B5EF4-FFF2-40B4-BE49-F238E27FC236}">
                <a16:creationId xmlns:a16="http://schemas.microsoft.com/office/drawing/2014/main" id="{B3EB2D0F-5AA3-BE15-F1F2-058188B512FF}"/>
              </a:ext>
            </a:extLst>
          </p:cNvPr>
          <p:cNvSpPr>
            <a:spLocks noGrp="1"/>
          </p:cNvSpPr>
          <p:nvPr>
            <p:ph type="subTitle" idx="1"/>
          </p:nvPr>
        </p:nvSpPr>
        <p:spPr>
          <a:xfrm>
            <a:off x="627063" y="869950"/>
            <a:ext cx="5891212" cy="8135938"/>
          </a:xfrm>
        </p:spPr>
        <p:txBody>
          <a:bodyPr/>
          <a:lstStyle/>
          <a:p>
            <a:pPr marR="0" algn="l"/>
            <a:endParaRPr lang="en-GB" altLang="en-US" sz="2400">
              <a:solidFill>
                <a:schemeClr val="bg1"/>
              </a:solidFill>
            </a:endParaRPr>
          </a:p>
          <a:p>
            <a:pPr marR="0" algn="l"/>
            <a:r>
              <a:rPr lang="en-GB" altLang="en-US" sz="2400">
                <a:solidFill>
                  <a:schemeClr val="bg1"/>
                </a:solidFill>
              </a:rPr>
              <a:t>Because of all the worries a big meeting was held with all the professionals who knew the family really well.  </a:t>
            </a:r>
          </a:p>
          <a:p>
            <a:pPr marR="0" algn="l"/>
            <a:endParaRPr lang="en-GB" altLang="en-US" sz="2400">
              <a:solidFill>
                <a:schemeClr val="bg1"/>
              </a:solidFill>
            </a:endParaRPr>
          </a:p>
          <a:p>
            <a:pPr marR="0" algn="l"/>
            <a:r>
              <a:rPr lang="en-GB" altLang="en-US" sz="2400">
                <a:solidFill>
                  <a:schemeClr val="bg1"/>
                </a:solidFill>
              </a:rPr>
              <a:t>The professionals knew that Victoria loved her children very much, but did not know what they needed to be happy, healthy and safe all of the time.</a:t>
            </a:r>
          </a:p>
          <a:p>
            <a:pPr marR="0" algn="l"/>
            <a:endParaRPr lang="en-GB" altLang="en-US" sz="2400">
              <a:solidFill>
                <a:schemeClr val="bg1"/>
              </a:solidFill>
            </a:endParaRPr>
          </a:p>
          <a:p>
            <a:pPr marR="0" algn="l"/>
            <a:r>
              <a:rPr lang="en-GB" altLang="en-US" sz="2400">
                <a:solidFill>
                  <a:schemeClr val="bg1"/>
                </a:solidFill>
              </a:rPr>
              <a:t>Victoria had stopped working with the Social Worker and was finding it too difficult to make the changes needed to keep her children safe. </a:t>
            </a:r>
          </a:p>
          <a:p>
            <a:pPr marR="0" algn="l"/>
            <a:endParaRPr lang="en-GB" altLang="en-US" sz="2400">
              <a:solidFill>
                <a:schemeClr val="bg1"/>
              </a:solidFill>
            </a:endParaRPr>
          </a:p>
          <a:p>
            <a:pPr marR="0" algn="l"/>
            <a:endParaRPr lang="en-GB" altLang="en-US" sz="2400"/>
          </a:p>
        </p:txBody>
      </p:sp>
      <p:pic>
        <p:nvPicPr>
          <p:cNvPr id="29701" name="Picture 7">
            <a:extLst>
              <a:ext uri="{FF2B5EF4-FFF2-40B4-BE49-F238E27FC236}">
                <a16:creationId xmlns:a16="http://schemas.microsoft.com/office/drawing/2014/main" id="{5691EE5C-A380-CD9E-E4FE-9580D7AFA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3" y="6784975"/>
            <a:ext cx="360045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647A05E7-6AF3-D34F-10ED-9B261F30E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6900863"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59ECB441-9BBE-D4A8-9C6A-0508F1EE1B98}"/>
              </a:ext>
            </a:extLst>
          </p:cNvPr>
          <p:cNvSpPr>
            <a:spLocks noGrp="1"/>
          </p:cNvSpPr>
          <p:nvPr>
            <p:ph type="ctrTitle"/>
          </p:nvPr>
        </p:nvSpPr>
        <p:spPr>
          <a:xfrm>
            <a:off x="400050" y="704850"/>
            <a:ext cx="5888038" cy="144463"/>
          </a:xfrm>
        </p:spPr>
        <p:txBody>
          <a:bodyPr>
            <a:normAutofit fontScale="90000"/>
          </a:bodyPr>
          <a:lstStyle/>
          <a:p>
            <a:pPr>
              <a:defRPr/>
            </a:pPr>
            <a:endParaRPr lang="en-GB" dirty="0"/>
          </a:p>
        </p:txBody>
      </p:sp>
      <p:sp>
        <p:nvSpPr>
          <p:cNvPr id="30724" name="Subtitle 4">
            <a:extLst>
              <a:ext uri="{FF2B5EF4-FFF2-40B4-BE49-F238E27FC236}">
                <a16:creationId xmlns:a16="http://schemas.microsoft.com/office/drawing/2014/main" id="{202C8711-6A41-F54D-C4F7-F54E0E065B0D}"/>
              </a:ext>
            </a:extLst>
          </p:cNvPr>
          <p:cNvSpPr>
            <a:spLocks noGrp="1"/>
          </p:cNvSpPr>
          <p:nvPr>
            <p:ph type="subTitle" idx="1"/>
          </p:nvPr>
        </p:nvSpPr>
        <p:spPr>
          <a:xfrm>
            <a:off x="400050" y="869950"/>
            <a:ext cx="6118225" cy="8135938"/>
          </a:xfrm>
        </p:spPr>
        <p:txBody>
          <a:bodyPr/>
          <a:lstStyle/>
          <a:p>
            <a:pPr marR="0" algn="l" defTabSz="493713" eaLnBrk="1" hangingPunct="1">
              <a:buClr>
                <a:srgbClr val="FFFFFF"/>
              </a:buClr>
            </a:pPr>
            <a:r>
              <a:rPr lang="en-GB" altLang="en-US" sz="2400">
                <a:solidFill>
                  <a:schemeClr val="bg1"/>
                </a:solidFill>
              </a:rPr>
              <a:t>So the professionals felt that the best plan for Sam would be for him to live with foster carers so that he was safe and looked after.  Leon and Sarah would live with their father, Reece.</a:t>
            </a:r>
          </a:p>
          <a:p>
            <a:pPr marR="0" algn="l" defTabSz="493713" eaLnBrk="1" hangingPunct="1">
              <a:buClr>
                <a:srgbClr val="FFFFFF"/>
              </a:buClr>
            </a:pPr>
            <a:endParaRPr lang="en-GB" altLang="en-US" sz="2400">
              <a:solidFill>
                <a:schemeClr val="bg1"/>
              </a:solidFill>
            </a:endParaRPr>
          </a:p>
          <a:p>
            <a:pPr marR="0" algn="l" defTabSz="493713" eaLnBrk="1" hangingPunct="1">
              <a:buClr>
                <a:srgbClr val="FFFFFF"/>
              </a:buClr>
            </a:pPr>
            <a:r>
              <a:rPr lang="en-GB" altLang="en-US" sz="2400">
                <a:solidFill>
                  <a:schemeClr val="bg1"/>
                </a:solidFill>
              </a:rPr>
              <a:t>While in foster care, the Social Worker would still work with Victoria to see if she was able to do the job of mum to her children.</a:t>
            </a:r>
          </a:p>
          <a:p>
            <a:pPr marR="0" algn="l" defTabSz="493713"/>
            <a:endParaRPr lang="en-GB" altLang="en-US" sz="2400">
              <a:solidFill>
                <a:schemeClr val="bg1"/>
              </a:solidFill>
            </a:endParaRPr>
          </a:p>
          <a:p>
            <a:pPr marR="0" algn="l" defTabSz="493713"/>
            <a:r>
              <a:rPr lang="en-GB" altLang="en-US" sz="2400">
                <a:solidFill>
                  <a:schemeClr val="bg1"/>
                </a:solidFill>
              </a:rPr>
              <a:t>Sam went to live with foster carers, Mary and Peter and their family on the 8</a:t>
            </a:r>
            <a:r>
              <a:rPr lang="en-GB" altLang="en-US" sz="2400" baseline="30000">
                <a:solidFill>
                  <a:schemeClr val="bg1"/>
                </a:solidFill>
              </a:rPr>
              <a:t>th</a:t>
            </a:r>
            <a:r>
              <a:rPr lang="en-GB" altLang="en-US" sz="2400">
                <a:solidFill>
                  <a:schemeClr val="bg1"/>
                </a:solidFill>
              </a:rPr>
              <a:t> April, 2020.</a:t>
            </a:r>
          </a:p>
          <a:p>
            <a:pPr marR="0" algn="l" defTabSz="493713"/>
            <a:endParaRPr lang="en-GB" altLang="en-US" sz="2400"/>
          </a:p>
        </p:txBody>
      </p:sp>
      <p:sp>
        <p:nvSpPr>
          <p:cNvPr id="30725" name="TextBox 2">
            <a:extLst>
              <a:ext uri="{FF2B5EF4-FFF2-40B4-BE49-F238E27FC236}">
                <a16:creationId xmlns:a16="http://schemas.microsoft.com/office/drawing/2014/main" id="{5801FC95-21BD-D3E9-978F-78E88A6C2633}"/>
              </a:ext>
            </a:extLst>
          </p:cNvPr>
          <p:cNvSpPr txBox="1">
            <a:spLocks noChangeArrowheads="1"/>
          </p:cNvSpPr>
          <p:nvPr/>
        </p:nvSpPr>
        <p:spPr bwMode="auto">
          <a:xfrm>
            <a:off x="3716338" y="6556375"/>
            <a:ext cx="2655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solidFill>
                  <a:srgbClr val="002060"/>
                </a:solidFill>
              </a:rPr>
              <a:t>FOSTER CARER PHOTO</a:t>
            </a:r>
          </a:p>
        </p:txBody>
      </p:sp>
      <p:pic>
        <p:nvPicPr>
          <p:cNvPr id="30726" name="Picture 1" descr="A picture containing drawing&#10;&#10;Description automatically generated">
            <a:extLst>
              <a:ext uri="{FF2B5EF4-FFF2-40B4-BE49-F238E27FC236}">
                <a16:creationId xmlns:a16="http://schemas.microsoft.com/office/drawing/2014/main" id="{31B0A0DE-8ACD-D0EF-F6DC-E55B77D13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7083425"/>
            <a:ext cx="43386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a:extLst>
              <a:ext uri="{FF2B5EF4-FFF2-40B4-BE49-F238E27FC236}">
                <a16:creationId xmlns:a16="http://schemas.microsoft.com/office/drawing/2014/main" id="{98756300-F8C0-22EF-F077-F6CE7A99D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7065963"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a:extLst>
              <a:ext uri="{FF2B5EF4-FFF2-40B4-BE49-F238E27FC236}">
                <a16:creationId xmlns:a16="http://schemas.microsoft.com/office/drawing/2014/main" id="{3126285A-55B8-61BD-1CE9-F4EF878BFF2B}"/>
              </a:ext>
            </a:extLst>
          </p:cNvPr>
          <p:cNvSpPr>
            <a:spLocks noGrp="1"/>
          </p:cNvSpPr>
          <p:nvPr>
            <p:ph type="title"/>
          </p:nvPr>
        </p:nvSpPr>
        <p:spPr>
          <a:xfrm>
            <a:off x="342900" y="560388"/>
            <a:ext cx="6172200" cy="215900"/>
          </a:xfrm>
        </p:spPr>
        <p:txBody>
          <a:bodyPr/>
          <a:lstStyle/>
          <a:p>
            <a:endParaRPr lang="en-GB" altLang="en-US"/>
          </a:p>
        </p:txBody>
      </p:sp>
      <p:sp>
        <p:nvSpPr>
          <p:cNvPr id="31748" name="Content Placeholder 2">
            <a:extLst>
              <a:ext uri="{FF2B5EF4-FFF2-40B4-BE49-F238E27FC236}">
                <a16:creationId xmlns:a16="http://schemas.microsoft.com/office/drawing/2014/main" id="{C0894039-C7C3-6A81-C3FA-8C9DD3FFB7F1}"/>
              </a:ext>
            </a:extLst>
          </p:cNvPr>
          <p:cNvSpPr>
            <a:spLocks noGrp="1"/>
          </p:cNvSpPr>
          <p:nvPr>
            <p:ph idx="1"/>
          </p:nvPr>
        </p:nvSpPr>
        <p:spPr>
          <a:xfrm>
            <a:off x="342900" y="776288"/>
            <a:ext cx="6172200" cy="7964487"/>
          </a:xfrm>
        </p:spPr>
        <p:txBody>
          <a:bodyPr/>
          <a:lstStyle/>
          <a:p>
            <a:pPr marL="0" indent="0">
              <a:buFont typeface="Wingdings 2" panose="05020102010507070707" pitchFamily="18" charset="2"/>
              <a:buNone/>
            </a:pPr>
            <a:endParaRPr lang="en-GB" altLang="en-US" sz="2400"/>
          </a:p>
          <a:p>
            <a:pPr marL="0" indent="0">
              <a:buFont typeface="Wingdings 2" panose="05020102010507070707" pitchFamily="18" charset="2"/>
              <a:buNone/>
            </a:pPr>
            <a:r>
              <a:rPr lang="en-GB" altLang="en-US" sz="2400">
                <a:solidFill>
                  <a:schemeClr val="bg1"/>
                </a:solidFill>
              </a:rPr>
              <a:t>Foster Carers are……………….</a:t>
            </a:r>
          </a:p>
          <a:p>
            <a:pPr marL="0" indent="0">
              <a:buFont typeface="Wingdings 2" panose="05020102010507070707" pitchFamily="18" charset="2"/>
              <a:buNone/>
            </a:pPr>
            <a:r>
              <a:rPr lang="en-GB" altLang="en-US" sz="2400">
                <a:solidFill>
                  <a:schemeClr val="bg1"/>
                </a:solidFill>
              </a:rPr>
              <a:t> </a:t>
            </a:r>
          </a:p>
          <a:p>
            <a:pPr marL="0" indent="0">
              <a:buFont typeface="Wingdings 2" panose="05020102010507070707" pitchFamily="18" charset="2"/>
              <a:buNone/>
            </a:pPr>
            <a:r>
              <a:rPr lang="en-GB" altLang="en-US" sz="2400">
                <a:solidFill>
                  <a:schemeClr val="bg1"/>
                </a:solidFill>
              </a:rPr>
              <a:t>People who want to look after children who are not able to live with their birth mum or birth dad, or any of their relatives.</a:t>
            </a:r>
          </a:p>
          <a:p>
            <a:pPr marL="0" indent="0">
              <a:buFont typeface="Wingdings 2" panose="05020102010507070707" pitchFamily="18" charset="2"/>
              <a:buNone/>
            </a:pPr>
            <a:r>
              <a:rPr lang="en-GB" altLang="en-US" sz="2400">
                <a:solidFill>
                  <a:schemeClr val="bg1"/>
                </a:solidFill>
              </a:rPr>
              <a:t> </a:t>
            </a:r>
          </a:p>
          <a:p>
            <a:pPr marL="0" indent="0">
              <a:buFont typeface="Wingdings 2" panose="05020102010507070707" pitchFamily="18" charset="2"/>
              <a:buNone/>
            </a:pPr>
            <a:r>
              <a:rPr lang="en-GB" altLang="en-US" sz="2400">
                <a:solidFill>
                  <a:schemeClr val="bg1"/>
                </a:solidFill>
              </a:rPr>
              <a:t>Foster carers are not known as ‘forever families’ but they can look after children until they are old enough to look after themselves.  But often it is days, weeks, months or years.</a:t>
            </a:r>
          </a:p>
          <a:p>
            <a:pPr marL="0" indent="0">
              <a:buFont typeface="Wingdings 2" panose="05020102010507070707" pitchFamily="18" charset="2"/>
              <a:buNone/>
            </a:pPr>
            <a:r>
              <a:rPr lang="en-GB" altLang="en-US" sz="2400">
                <a:solidFill>
                  <a:schemeClr val="bg1"/>
                </a:solidFill>
              </a:rPr>
              <a:t> </a:t>
            </a:r>
          </a:p>
          <a:p>
            <a:pPr marL="0" indent="0">
              <a:buFont typeface="Wingdings 2" panose="05020102010507070707" pitchFamily="18" charset="2"/>
              <a:buNone/>
            </a:pPr>
            <a:r>
              <a:rPr lang="en-GB" altLang="en-US" sz="2400">
                <a:solidFill>
                  <a:schemeClr val="bg1"/>
                </a:solidFill>
              </a:rPr>
              <a:t>When you are in foster care your surname (birth family name) does not change. </a:t>
            </a:r>
          </a:p>
          <a:p>
            <a:pPr marL="0" indent="0">
              <a:buFont typeface="Wingdings 2" panose="05020102010507070707" pitchFamily="18" charset="2"/>
              <a:buNone/>
            </a:pPr>
            <a:endParaRPr lang="en-GB" altLang="en-US"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F4AF2616-9AB9-3779-5FD5-7AE60AFCC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6888163" cy="995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3">
            <a:extLst>
              <a:ext uri="{FF2B5EF4-FFF2-40B4-BE49-F238E27FC236}">
                <a16:creationId xmlns:a16="http://schemas.microsoft.com/office/drawing/2014/main" id="{1BD7EBAE-C2D1-ED1F-4BE3-E0481BF2548F}"/>
              </a:ext>
            </a:extLst>
          </p:cNvPr>
          <p:cNvSpPr>
            <a:spLocks noGrp="1"/>
          </p:cNvSpPr>
          <p:nvPr>
            <p:ph type="ctrTitle"/>
          </p:nvPr>
        </p:nvSpPr>
        <p:spPr>
          <a:xfrm>
            <a:off x="534988" y="272480"/>
            <a:ext cx="5781675" cy="780033"/>
          </a:xfrm>
        </p:spPr>
        <p:txBody>
          <a:bodyPr>
            <a:normAutofit fontScale="90000"/>
          </a:bodyPr>
          <a:lstStyle/>
          <a:p>
            <a:pPr algn="ctr" defTabSz="495285">
              <a:defRPr/>
            </a:pPr>
            <a:r>
              <a:rPr lang="en-GB" altLang="en-US" dirty="0">
                <a:solidFill>
                  <a:schemeClr val="bg1"/>
                </a:solidFill>
                <a:cs typeface="Trebuchet MS" panose="020B0603020202020204" pitchFamily="34" charset="0"/>
              </a:rPr>
              <a:t>FOR INFO</a:t>
            </a:r>
          </a:p>
        </p:txBody>
      </p:sp>
      <p:sp>
        <p:nvSpPr>
          <p:cNvPr id="32772" name="Subtitle 4">
            <a:extLst>
              <a:ext uri="{FF2B5EF4-FFF2-40B4-BE49-F238E27FC236}">
                <a16:creationId xmlns:a16="http://schemas.microsoft.com/office/drawing/2014/main" id="{62F4B4F5-1329-0E1A-8BCB-AEB4C727465D}"/>
              </a:ext>
            </a:extLst>
          </p:cNvPr>
          <p:cNvSpPr>
            <a:spLocks noGrp="1"/>
          </p:cNvSpPr>
          <p:nvPr>
            <p:ph type="subTitle" idx="1"/>
          </p:nvPr>
        </p:nvSpPr>
        <p:spPr>
          <a:xfrm>
            <a:off x="534988" y="1230313"/>
            <a:ext cx="5781675" cy="7445375"/>
          </a:xfrm>
        </p:spPr>
        <p:txBody>
          <a:bodyPr/>
          <a:lstStyle/>
          <a:p>
            <a:pPr marR="0" algn="l" defTabSz="493713"/>
            <a:r>
              <a:rPr lang="en-GB" altLang="en-US" sz="2000" b="1">
                <a:solidFill>
                  <a:schemeClr val="bg1"/>
                </a:solidFill>
              </a:rPr>
              <a:t>IT IS IMPORTANT THAT EVERY FOSTER HOME THE CHILD HAS STAYED IN IS DOCUMENTED AS A POSITIVE TIME FOR THE CHILD.</a:t>
            </a:r>
          </a:p>
          <a:p>
            <a:pPr marR="0" algn="l" defTabSz="493713"/>
            <a:endParaRPr lang="en-GB" altLang="en-US" sz="2000" b="1">
              <a:solidFill>
                <a:schemeClr val="bg1"/>
              </a:solidFill>
            </a:endParaRPr>
          </a:p>
          <a:p>
            <a:pPr marR="0" algn="l" defTabSz="493713"/>
            <a:r>
              <a:rPr lang="en-GB" altLang="en-US" sz="2000" b="1">
                <a:solidFill>
                  <a:schemeClr val="bg1"/>
                </a:solidFill>
              </a:rPr>
              <a:t>EVERY FOSTER CARER THE CHILD HAS STAYED WITH IS RESPONSIBLE FOR PROVIDING INFORMATION AND PHOTOS FOR THE CHILD’S LIFE STORY BOOK.</a:t>
            </a:r>
          </a:p>
          <a:p>
            <a:pPr marR="0" algn="l" defTabSz="493713"/>
            <a:endParaRPr lang="en-GB" altLang="en-US" sz="2000" b="1">
              <a:solidFill>
                <a:schemeClr val="bg1"/>
              </a:solidFill>
            </a:endParaRPr>
          </a:p>
          <a:p>
            <a:pPr marR="0" algn="l" defTabSz="493713"/>
            <a:r>
              <a:rPr lang="en-GB" altLang="en-US" sz="2000" b="1">
                <a:solidFill>
                  <a:schemeClr val="bg1"/>
                </a:solidFill>
              </a:rPr>
              <a:t>THE FOSTER CARERS SHOULD HAVE COMPLETED THE ‘FROM ME TO YOU’ BOOK AND ALSO MILESTONE BOOKS FOR THE CHILD WHILE IN THEIR CARE.  THIS INFORMATION IS TO BE TRANSFERRED INTO THE LIFE STORY BOOK.</a:t>
            </a:r>
          </a:p>
          <a:p>
            <a:pPr marR="0" algn="l" defTabSz="493713"/>
            <a:endParaRPr lang="en-GB" altLang="en-US" sz="2000" b="1">
              <a:solidFill>
                <a:schemeClr val="bg1"/>
              </a:solidFill>
            </a:endParaRPr>
          </a:p>
          <a:p>
            <a:pPr marR="0" algn="l" defTabSz="493713"/>
            <a:r>
              <a:rPr lang="en-GB" altLang="en-US" sz="2000" b="1">
                <a:solidFill>
                  <a:schemeClr val="bg1"/>
                </a:solidFill>
              </a:rPr>
              <a:t>IT IS IMPORTANT TO EXPLAIN TO THE CHILD ANY MOVES THEY MAY HAVE HAD WAS BECAUSE THE CARER WAS NOT THE RIGHT FIT FOR THE CHILD, NOT BECAUSE THIS WAS THE CHILD’S FAULT.</a:t>
            </a:r>
          </a:p>
          <a:p>
            <a:pPr marR="0" defTabSz="493713"/>
            <a:r>
              <a:rPr lang="en-GB" altLang="en-US" sz="1800" b="1"/>
              <a:t>  </a:t>
            </a:r>
            <a:endParaRPr lang="en-GB" altLang="en-US" sz="1800" b="1">
              <a:solidFill>
                <a:srgbClr val="55A83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2">
            <a:extLst>
              <a:ext uri="{FF2B5EF4-FFF2-40B4-BE49-F238E27FC236}">
                <a16:creationId xmlns:a16="http://schemas.microsoft.com/office/drawing/2014/main" id="{BF1E9FBE-4F9D-8CEB-50C2-ED7FB14047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6958013" cy="9977438"/>
          </a:xfrm>
        </p:spPr>
      </p:pic>
      <p:sp>
        <p:nvSpPr>
          <p:cNvPr id="33795" name="Title 1">
            <a:extLst>
              <a:ext uri="{FF2B5EF4-FFF2-40B4-BE49-F238E27FC236}">
                <a16:creationId xmlns:a16="http://schemas.microsoft.com/office/drawing/2014/main" id="{8C4D74BB-2008-89D4-1B76-993C30C038FA}"/>
              </a:ext>
            </a:extLst>
          </p:cNvPr>
          <p:cNvSpPr>
            <a:spLocks noGrp="1"/>
          </p:cNvSpPr>
          <p:nvPr>
            <p:ph type="title"/>
          </p:nvPr>
        </p:nvSpPr>
        <p:spPr>
          <a:xfrm>
            <a:off x="212725" y="177800"/>
            <a:ext cx="6172200" cy="492125"/>
          </a:xfrm>
        </p:spPr>
        <p:txBody>
          <a:bodyPr/>
          <a:lstStyle/>
          <a:p>
            <a:r>
              <a:rPr lang="en-GB" altLang="en-US" sz="2400">
                <a:solidFill>
                  <a:schemeClr val="tx1"/>
                </a:solidFill>
              </a:rPr>
              <a:t>Sam’s time with his foster carers.</a:t>
            </a:r>
          </a:p>
        </p:txBody>
      </p:sp>
      <p:pic>
        <p:nvPicPr>
          <p:cNvPr id="33796" name="Picture 3">
            <a:extLst>
              <a:ext uri="{FF2B5EF4-FFF2-40B4-BE49-F238E27FC236}">
                <a16:creationId xmlns:a16="http://schemas.microsoft.com/office/drawing/2014/main" id="{F1DE53EC-BB45-493A-CE9C-506FF0EDF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263" y="2767013"/>
            <a:ext cx="248761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a:extLst>
              <a:ext uri="{FF2B5EF4-FFF2-40B4-BE49-F238E27FC236}">
                <a16:creationId xmlns:a16="http://schemas.microsoft.com/office/drawing/2014/main" id="{30B08F4B-394E-A12D-40F8-87BF729C4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16308">
            <a:off x="2071688" y="6016625"/>
            <a:ext cx="173037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14">
            <a:extLst>
              <a:ext uri="{FF2B5EF4-FFF2-40B4-BE49-F238E27FC236}">
                <a16:creationId xmlns:a16="http://schemas.microsoft.com/office/drawing/2014/main" id="{4024E1EC-E2A7-E446-CE51-E692163009F0}"/>
              </a:ext>
            </a:extLst>
          </p:cNvPr>
          <p:cNvSpPr txBox="1">
            <a:spLocks noChangeArrowheads="1"/>
          </p:cNvSpPr>
          <p:nvPr/>
        </p:nvSpPr>
        <p:spPr bwMode="auto">
          <a:xfrm>
            <a:off x="2705100" y="852488"/>
            <a:ext cx="3027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INFORMATION FROM THE FROM ME TO YOU BOOK AND THE MILESTONE BOOK</a:t>
            </a:r>
          </a:p>
        </p:txBody>
      </p:sp>
      <p:sp>
        <p:nvSpPr>
          <p:cNvPr id="33799" name="TextBox 12">
            <a:extLst>
              <a:ext uri="{FF2B5EF4-FFF2-40B4-BE49-F238E27FC236}">
                <a16:creationId xmlns:a16="http://schemas.microsoft.com/office/drawing/2014/main" id="{731985E9-469B-87B3-1FB3-C140BC7B61B4}"/>
              </a:ext>
            </a:extLst>
          </p:cNvPr>
          <p:cNvSpPr txBox="1">
            <a:spLocks noChangeArrowheads="1"/>
          </p:cNvSpPr>
          <p:nvPr/>
        </p:nvSpPr>
        <p:spPr bwMode="auto">
          <a:xfrm>
            <a:off x="2208213" y="4703763"/>
            <a:ext cx="2441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PHOTOS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a:extLst>
              <a:ext uri="{FF2B5EF4-FFF2-40B4-BE49-F238E27FC236}">
                <a16:creationId xmlns:a16="http://schemas.microsoft.com/office/drawing/2014/main" id="{D00FB533-D9B4-CB21-3901-8DC07FFA9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6878638" cy="995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B74BC7FF-3453-ED1C-42C2-0A3DE9734D38}"/>
              </a:ext>
            </a:extLst>
          </p:cNvPr>
          <p:cNvSpPr>
            <a:spLocks noGrp="1"/>
          </p:cNvSpPr>
          <p:nvPr>
            <p:ph type="ctrTitle"/>
          </p:nvPr>
        </p:nvSpPr>
        <p:spPr>
          <a:xfrm>
            <a:off x="400050" y="704850"/>
            <a:ext cx="5888038" cy="144463"/>
          </a:xfrm>
        </p:spPr>
        <p:txBody>
          <a:bodyPr>
            <a:normAutofit fontScale="90000"/>
          </a:bodyPr>
          <a:lstStyle/>
          <a:p>
            <a:pPr>
              <a:defRPr/>
            </a:pPr>
            <a:endParaRPr lang="en-GB" dirty="0"/>
          </a:p>
        </p:txBody>
      </p:sp>
      <p:sp>
        <p:nvSpPr>
          <p:cNvPr id="34820" name="Subtitle 4">
            <a:extLst>
              <a:ext uri="{FF2B5EF4-FFF2-40B4-BE49-F238E27FC236}">
                <a16:creationId xmlns:a16="http://schemas.microsoft.com/office/drawing/2014/main" id="{EDC01431-D5E4-F85B-1D69-B98780C3239A}"/>
              </a:ext>
            </a:extLst>
          </p:cNvPr>
          <p:cNvSpPr>
            <a:spLocks noGrp="1"/>
          </p:cNvSpPr>
          <p:nvPr>
            <p:ph type="subTitle" idx="1"/>
          </p:nvPr>
        </p:nvSpPr>
        <p:spPr>
          <a:xfrm>
            <a:off x="-322263" y="-585788"/>
            <a:ext cx="5891213" cy="8135938"/>
          </a:xfrm>
        </p:spPr>
        <p:txBody>
          <a:bodyPr/>
          <a:lstStyle/>
          <a:p>
            <a:pPr marR="0" algn="l"/>
            <a:endParaRPr lang="en-GB" altLang="en-US" sz="2000"/>
          </a:p>
          <a:p>
            <a:pPr marR="0" algn="l"/>
            <a:endParaRPr lang="en-GB" altLang="en-US" sz="2000"/>
          </a:p>
        </p:txBody>
      </p:sp>
      <p:pic>
        <p:nvPicPr>
          <p:cNvPr id="34821" name="Picture 2">
            <a:extLst>
              <a:ext uri="{FF2B5EF4-FFF2-40B4-BE49-F238E27FC236}">
                <a16:creationId xmlns:a16="http://schemas.microsoft.com/office/drawing/2014/main" id="{8992A7E8-DAA1-D66E-262A-43C44C51D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5913438"/>
            <a:ext cx="132715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4">
            <a:extLst>
              <a:ext uri="{FF2B5EF4-FFF2-40B4-BE49-F238E27FC236}">
                <a16:creationId xmlns:a16="http://schemas.microsoft.com/office/drawing/2014/main" id="{99106689-CFCB-034F-5390-6CF5349DD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563" y="2779713"/>
            <a:ext cx="1500187"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Box 5">
            <a:extLst>
              <a:ext uri="{FF2B5EF4-FFF2-40B4-BE49-F238E27FC236}">
                <a16:creationId xmlns:a16="http://schemas.microsoft.com/office/drawing/2014/main" id="{8296239B-CB0B-CDAC-8144-E1A2BA1775E0}"/>
              </a:ext>
            </a:extLst>
          </p:cNvPr>
          <p:cNvSpPr txBox="1">
            <a:spLocks noChangeArrowheads="1"/>
          </p:cNvSpPr>
          <p:nvPr/>
        </p:nvSpPr>
        <p:spPr bwMode="auto">
          <a:xfrm>
            <a:off x="382588" y="3297238"/>
            <a:ext cx="1944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Sam’s 1</a:t>
            </a:r>
            <a:r>
              <a:rPr lang="en-GB" altLang="en-US" baseline="30000"/>
              <a:t>st</a:t>
            </a:r>
            <a:r>
              <a:rPr lang="en-GB" altLang="en-US"/>
              <a:t> Easter!</a:t>
            </a:r>
          </a:p>
        </p:txBody>
      </p:sp>
      <p:sp>
        <p:nvSpPr>
          <p:cNvPr id="34824" name="TextBox 6">
            <a:extLst>
              <a:ext uri="{FF2B5EF4-FFF2-40B4-BE49-F238E27FC236}">
                <a16:creationId xmlns:a16="http://schemas.microsoft.com/office/drawing/2014/main" id="{12C98DCF-FE38-6F55-70F5-9463B0B852F3}"/>
              </a:ext>
            </a:extLst>
          </p:cNvPr>
          <p:cNvSpPr txBox="1">
            <a:spLocks noChangeArrowheads="1"/>
          </p:cNvSpPr>
          <p:nvPr/>
        </p:nvSpPr>
        <p:spPr bwMode="auto">
          <a:xfrm>
            <a:off x="3073400" y="6829425"/>
            <a:ext cx="1512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Halloween!</a:t>
            </a:r>
          </a:p>
        </p:txBody>
      </p:sp>
      <p:sp>
        <p:nvSpPr>
          <p:cNvPr id="34825" name="TextBox 15">
            <a:extLst>
              <a:ext uri="{FF2B5EF4-FFF2-40B4-BE49-F238E27FC236}">
                <a16:creationId xmlns:a16="http://schemas.microsoft.com/office/drawing/2014/main" id="{2CE05195-CC80-19B0-1A79-37E425E3BD92}"/>
              </a:ext>
            </a:extLst>
          </p:cNvPr>
          <p:cNvSpPr txBox="1">
            <a:spLocks noChangeArrowheads="1"/>
          </p:cNvSpPr>
          <p:nvPr/>
        </p:nvSpPr>
        <p:spPr bwMode="auto">
          <a:xfrm>
            <a:off x="4011613" y="3665538"/>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Days Out</a:t>
            </a:r>
          </a:p>
        </p:txBody>
      </p:sp>
      <p:sp>
        <p:nvSpPr>
          <p:cNvPr id="34826" name="TextBox 16">
            <a:extLst>
              <a:ext uri="{FF2B5EF4-FFF2-40B4-BE49-F238E27FC236}">
                <a16:creationId xmlns:a16="http://schemas.microsoft.com/office/drawing/2014/main" id="{8A29EFB1-574F-571D-7DE8-D4E222C1B716}"/>
              </a:ext>
            </a:extLst>
          </p:cNvPr>
          <p:cNvSpPr txBox="1">
            <a:spLocks noChangeArrowheads="1"/>
          </p:cNvSpPr>
          <p:nvPr/>
        </p:nvSpPr>
        <p:spPr bwMode="auto">
          <a:xfrm>
            <a:off x="3541713" y="747713"/>
            <a:ext cx="1511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Sam loved the swings.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35FC00A4-1091-A11C-3E3C-605DDE032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5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3C9B4130-FDD1-1D4F-D94D-5AFF100F5AFA}"/>
              </a:ext>
            </a:extLst>
          </p:cNvPr>
          <p:cNvSpPr>
            <a:spLocks noGrp="1"/>
          </p:cNvSpPr>
          <p:nvPr>
            <p:ph type="ctrTitle"/>
          </p:nvPr>
        </p:nvSpPr>
        <p:spPr>
          <a:xfrm>
            <a:off x="400050" y="704850"/>
            <a:ext cx="5888038" cy="144463"/>
          </a:xfrm>
        </p:spPr>
        <p:txBody>
          <a:bodyPr>
            <a:normAutofit fontScale="90000"/>
          </a:bodyPr>
          <a:lstStyle/>
          <a:p>
            <a:pPr>
              <a:defRPr/>
            </a:pPr>
            <a:endParaRPr lang="en-GB" dirty="0"/>
          </a:p>
        </p:txBody>
      </p:sp>
      <p:sp>
        <p:nvSpPr>
          <p:cNvPr id="35844" name="Subtitle 4">
            <a:extLst>
              <a:ext uri="{FF2B5EF4-FFF2-40B4-BE49-F238E27FC236}">
                <a16:creationId xmlns:a16="http://schemas.microsoft.com/office/drawing/2014/main" id="{69305317-40EF-00C8-6C86-B535ABAA1705}"/>
              </a:ext>
            </a:extLst>
          </p:cNvPr>
          <p:cNvSpPr>
            <a:spLocks noGrp="1"/>
          </p:cNvSpPr>
          <p:nvPr>
            <p:ph type="subTitle" idx="1"/>
          </p:nvPr>
        </p:nvSpPr>
        <p:spPr>
          <a:xfrm>
            <a:off x="3622675" y="704850"/>
            <a:ext cx="1920875" cy="8301038"/>
          </a:xfrm>
        </p:spPr>
        <p:txBody>
          <a:bodyPr/>
          <a:lstStyle/>
          <a:p>
            <a:pPr marR="0" algn="l"/>
            <a:endParaRPr lang="en-GB" altLang="en-US" sz="2400"/>
          </a:p>
        </p:txBody>
      </p:sp>
      <p:pic>
        <p:nvPicPr>
          <p:cNvPr id="35845" name="Picture 10">
            <a:extLst>
              <a:ext uri="{FF2B5EF4-FFF2-40B4-BE49-F238E27FC236}">
                <a16:creationId xmlns:a16="http://schemas.microsoft.com/office/drawing/2014/main" id="{B7D437A2-A78C-BF3F-F331-6D52A41D6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838" y="900113"/>
            <a:ext cx="22923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4">
            <a:extLst>
              <a:ext uri="{FF2B5EF4-FFF2-40B4-BE49-F238E27FC236}">
                <a16:creationId xmlns:a16="http://schemas.microsoft.com/office/drawing/2014/main" id="{35385635-D459-1CAC-AA7C-42246E8F3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400" y="5168900"/>
            <a:ext cx="16510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5">
            <a:extLst>
              <a:ext uri="{FF2B5EF4-FFF2-40B4-BE49-F238E27FC236}">
                <a16:creationId xmlns:a16="http://schemas.microsoft.com/office/drawing/2014/main" id="{DB2E4161-18A7-4435-0264-C661FB2FD95B}"/>
              </a:ext>
            </a:extLst>
          </p:cNvPr>
          <p:cNvSpPr txBox="1">
            <a:spLocks noChangeArrowheads="1"/>
          </p:cNvSpPr>
          <p:nvPr/>
        </p:nvSpPr>
        <p:spPr bwMode="auto">
          <a:xfrm>
            <a:off x="935038" y="6130925"/>
            <a:ext cx="2655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Sam’s 1</a:t>
            </a:r>
            <a:r>
              <a:rPr lang="en-GB" altLang="en-US" baseline="30000"/>
              <a:t>st</a:t>
            </a:r>
            <a:r>
              <a:rPr lang="en-GB" altLang="en-US"/>
              <a:t> Birthday!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425B3CF6-FD8C-8DE9-B197-32B6D3241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 b="34024"/>
          <a:stretch>
            <a:fillRect/>
          </a:stretch>
        </p:blipFill>
        <p:spPr bwMode="auto">
          <a:xfrm>
            <a:off x="0" y="-160338"/>
            <a:ext cx="6858000" cy="100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a:extLst>
              <a:ext uri="{FF2B5EF4-FFF2-40B4-BE49-F238E27FC236}">
                <a16:creationId xmlns:a16="http://schemas.microsoft.com/office/drawing/2014/main" id="{009854B8-4DBD-95A5-5F4C-66EC41CE231E}"/>
              </a:ext>
            </a:extLst>
          </p:cNvPr>
          <p:cNvSpPr>
            <a:spLocks noGrp="1"/>
          </p:cNvSpPr>
          <p:nvPr>
            <p:ph type="title"/>
          </p:nvPr>
        </p:nvSpPr>
        <p:spPr>
          <a:xfrm>
            <a:off x="342900" y="704850"/>
            <a:ext cx="6172200" cy="1871663"/>
          </a:xfrm>
        </p:spPr>
        <p:txBody>
          <a:bodyPr/>
          <a:lstStyle/>
          <a:p>
            <a:pPr algn="ctr" eaLnBrk="1" hangingPunct="1"/>
            <a:r>
              <a:rPr lang="en-GB" altLang="en-US" sz="5400">
                <a:solidFill>
                  <a:schemeClr val="bg1"/>
                </a:solidFill>
              </a:rPr>
              <a:t>This is</a:t>
            </a:r>
            <a:br>
              <a:rPr lang="en-GB" altLang="en-US" sz="5400">
                <a:solidFill>
                  <a:schemeClr val="bg1"/>
                </a:solidFill>
              </a:rPr>
            </a:br>
            <a:r>
              <a:rPr lang="en-GB" altLang="en-US" sz="5400">
                <a:solidFill>
                  <a:schemeClr val="bg1"/>
                </a:solidFill>
              </a:rPr>
              <a:t>Sam</a:t>
            </a:r>
          </a:p>
        </p:txBody>
      </p:sp>
      <p:sp>
        <p:nvSpPr>
          <p:cNvPr id="3" name="Content Placeholder 2">
            <a:extLst>
              <a:ext uri="{FF2B5EF4-FFF2-40B4-BE49-F238E27FC236}">
                <a16:creationId xmlns:a16="http://schemas.microsoft.com/office/drawing/2014/main" id="{4E069B30-78BC-89EC-E911-214F56B80AC8}"/>
              </a:ext>
            </a:extLst>
          </p:cNvPr>
          <p:cNvSpPr>
            <a:spLocks noGrp="1"/>
          </p:cNvSpPr>
          <p:nvPr>
            <p:ph idx="1"/>
          </p:nvPr>
        </p:nvSpPr>
        <p:spPr>
          <a:xfrm>
            <a:off x="342900" y="2289175"/>
            <a:ext cx="6172200" cy="6551613"/>
          </a:xfrm>
        </p:spPr>
        <p:txBody>
          <a:bodyPr>
            <a:normAutofit/>
          </a:bodyPr>
          <a:lstStyle/>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a:p>
            <a:pPr marL="0" indent="0" eaLnBrk="1" fontAlgn="auto" hangingPunct="1">
              <a:spcAft>
                <a:spcPts val="0"/>
              </a:spcAft>
              <a:buClr>
                <a:schemeClr val="accent3"/>
              </a:buClr>
              <a:buFont typeface="Wingdings 2" panose="05020102010507070707" pitchFamily="18" charset="2"/>
              <a:buNone/>
              <a:defRPr/>
            </a:pPr>
            <a:endParaRPr lang="en-GB" dirty="0"/>
          </a:p>
        </p:txBody>
      </p:sp>
      <p:pic>
        <p:nvPicPr>
          <p:cNvPr id="6149" name="Picture 1">
            <a:extLst>
              <a:ext uri="{FF2B5EF4-FFF2-40B4-BE49-F238E27FC236}">
                <a16:creationId xmlns:a16="http://schemas.microsoft.com/office/drawing/2014/main" id="{A5F22841-BB0B-D29D-8CF8-B5F93596A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8045450"/>
            <a:ext cx="1627188"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a:extLst>
              <a:ext uri="{FF2B5EF4-FFF2-40B4-BE49-F238E27FC236}">
                <a16:creationId xmlns:a16="http://schemas.microsoft.com/office/drawing/2014/main" id="{27B9A46B-2742-6029-CEE0-6490D0BA10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132484" flipH="1">
            <a:off x="5006975" y="1968500"/>
            <a:ext cx="1436688"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Box 1">
            <a:extLst>
              <a:ext uri="{FF2B5EF4-FFF2-40B4-BE49-F238E27FC236}">
                <a16:creationId xmlns:a16="http://schemas.microsoft.com/office/drawing/2014/main" id="{9DBCCC58-DFA9-0E56-A488-FF4F1045F19F}"/>
              </a:ext>
            </a:extLst>
          </p:cNvPr>
          <p:cNvSpPr txBox="1">
            <a:spLocks noChangeArrowheads="1"/>
          </p:cNvSpPr>
          <p:nvPr/>
        </p:nvSpPr>
        <p:spPr bwMode="auto">
          <a:xfrm>
            <a:off x="2163763" y="4733925"/>
            <a:ext cx="32400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sz="2400">
                <a:solidFill>
                  <a:schemeClr val="bg1"/>
                </a:solidFill>
              </a:rPr>
              <a:t>MOST RECENT PHOTO OF CHILD ON THEIR OWN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0BF88013-F61B-4BD7-EADF-246FD6ACB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836"/>
          <a:stretch>
            <a:fillRect/>
          </a:stretch>
        </p:blipFill>
        <p:spPr bwMode="auto">
          <a:xfrm>
            <a:off x="-20638" y="0"/>
            <a:ext cx="6878638" cy="999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9BA09F74-BA91-5AEC-4DB8-7F7A273E14BF}"/>
              </a:ext>
            </a:extLst>
          </p:cNvPr>
          <p:cNvSpPr>
            <a:spLocks noGrp="1"/>
          </p:cNvSpPr>
          <p:nvPr>
            <p:ph type="ctrTitle"/>
          </p:nvPr>
        </p:nvSpPr>
        <p:spPr>
          <a:xfrm>
            <a:off x="400050" y="704850"/>
            <a:ext cx="5888038" cy="2392363"/>
          </a:xfrm>
        </p:spPr>
        <p:txBody>
          <a:bodyPr>
            <a:noAutofit/>
          </a:bodyPr>
          <a:lstStyle/>
          <a:p>
            <a:pPr algn="l">
              <a:defRPr/>
            </a:pPr>
            <a:endParaRPr lang="en-GB" sz="2400" b="0" dirty="0">
              <a:solidFill>
                <a:schemeClr val="bg1"/>
              </a:solidFill>
              <a:effectLst/>
            </a:endParaRPr>
          </a:p>
        </p:txBody>
      </p:sp>
      <p:sp>
        <p:nvSpPr>
          <p:cNvPr id="36868" name="Subtitle 4">
            <a:extLst>
              <a:ext uri="{FF2B5EF4-FFF2-40B4-BE49-F238E27FC236}">
                <a16:creationId xmlns:a16="http://schemas.microsoft.com/office/drawing/2014/main" id="{C1F8E79B-165E-C92F-AB99-F72708066843}"/>
              </a:ext>
            </a:extLst>
          </p:cNvPr>
          <p:cNvSpPr>
            <a:spLocks noGrp="1"/>
          </p:cNvSpPr>
          <p:nvPr>
            <p:ph type="subTitle" idx="1"/>
          </p:nvPr>
        </p:nvSpPr>
        <p:spPr>
          <a:xfrm>
            <a:off x="1130300" y="1065213"/>
            <a:ext cx="3543300" cy="8135937"/>
          </a:xfrm>
        </p:spPr>
        <p:txBody>
          <a:bodyPr/>
          <a:lstStyle/>
          <a:p>
            <a:pPr marR="0" algn="l"/>
            <a:endParaRPr lang="en-GB" altLang="en-US" sz="2000"/>
          </a:p>
          <a:p>
            <a:pPr marR="0" algn="l"/>
            <a:endParaRPr lang="en-GB" altLang="en-US" sz="2000"/>
          </a:p>
        </p:txBody>
      </p:sp>
      <p:sp>
        <p:nvSpPr>
          <p:cNvPr id="36869" name="TextBox 11">
            <a:extLst>
              <a:ext uri="{FF2B5EF4-FFF2-40B4-BE49-F238E27FC236}">
                <a16:creationId xmlns:a16="http://schemas.microsoft.com/office/drawing/2014/main" id="{A9BCF4B2-2610-20FD-7D15-6172F133C25C}"/>
              </a:ext>
            </a:extLst>
          </p:cNvPr>
          <p:cNvSpPr txBox="1">
            <a:spLocks noChangeArrowheads="1"/>
          </p:cNvSpPr>
          <p:nvPr/>
        </p:nvSpPr>
        <p:spPr bwMode="auto">
          <a:xfrm>
            <a:off x="496888" y="7540625"/>
            <a:ext cx="41767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sz="2400" b="1">
                <a:solidFill>
                  <a:schemeClr val="bg1"/>
                </a:solidFill>
              </a:rPr>
              <a:t>Even though Sam was in foster care he still had family time with his birth mother, Victoria.</a:t>
            </a:r>
          </a:p>
        </p:txBody>
      </p:sp>
      <p:pic>
        <p:nvPicPr>
          <p:cNvPr id="36870" name="Picture 2">
            <a:extLst>
              <a:ext uri="{FF2B5EF4-FFF2-40B4-BE49-F238E27FC236}">
                <a16:creationId xmlns:a16="http://schemas.microsoft.com/office/drawing/2014/main" id="{15835502-0B83-C3B0-287F-2775FD66B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3" y="5894388"/>
            <a:ext cx="11303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2">
            <a:extLst>
              <a:ext uri="{FF2B5EF4-FFF2-40B4-BE49-F238E27FC236}">
                <a16:creationId xmlns:a16="http://schemas.microsoft.com/office/drawing/2014/main" id="{D6623FBF-DDCE-20AE-FC53-4732896B8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171450"/>
            <a:ext cx="1708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3">
            <a:extLst>
              <a:ext uri="{FF2B5EF4-FFF2-40B4-BE49-F238E27FC236}">
                <a16:creationId xmlns:a16="http://schemas.microsoft.com/office/drawing/2014/main" id="{29BA7875-5714-255F-6CE3-F8F7AA8FA3B5}"/>
              </a:ext>
            </a:extLst>
          </p:cNvPr>
          <p:cNvSpPr txBox="1">
            <a:spLocks noChangeArrowheads="1"/>
          </p:cNvSpPr>
          <p:nvPr/>
        </p:nvSpPr>
        <p:spPr bwMode="auto">
          <a:xfrm>
            <a:off x="2647950" y="3089275"/>
            <a:ext cx="18002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Sam grew into such a wonderful, happy little boy, we were so proud of him.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29E41AD8-B82E-B802-FD88-9C1C014BC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0638"/>
            <a:ext cx="6846888" cy="992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53A1CB40-A635-2C53-C34A-6D33993E5F14}"/>
              </a:ext>
            </a:extLst>
          </p:cNvPr>
          <p:cNvSpPr>
            <a:spLocks noGrp="1"/>
          </p:cNvSpPr>
          <p:nvPr>
            <p:ph type="ctrTitle"/>
          </p:nvPr>
        </p:nvSpPr>
        <p:spPr>
          <a:xfrm>
            <a:off x="400050" y="632520"/>
            <a:ext cx="5888736" cy="1008112"/>
          </a:xfrm>
        </p:spPr>
        <p:txBody>
          <a:bodyPr/>
          <a:lstStyle/>
          <a:p>
            <a:pPr algn="ctr">
              <a:defRPr/>
            </a:pPr>
            <a:r>
              <a:rPr lang="en-GB" sz="2400" dirty="0">
                <a:solidFill>
                  <a:srgbClr val="002060"/>
                </a:solidFill>
                <a:effectLst/>
              </a:rPr>
              <a:t>Family time between Sam and his birth parents, Victoria and David.</a:t>
            </a:r>
          </a:p>
        </p:txBody>
      </p:sp>
      <p:sp>
        <p:nvSpPr>
          <p:cNvPr id="37892" name="Subtitle 4">
            <a:extLst>
              <a:ext uri="{FF2B5EF4-FFF2-40B4-BE49-F238E27FC236}">
                <a16:creationId xmlns:a16="http://schemas.microsoft.com/office/drawing/2014/main" id="{3E5A8418-D00C-F9AB-F0DA-B628362670BA}"/>
              </a:ext>
            </a:extLst>
          </p:cNvPr>
          <p:cNvSpPr>
            <a:spLocks noGrp="1"/>
          </p:cNvSpPr>
          <p:nvPr>
            <p:ph type="subTitle" idx="1"/>
          </p:nvPr>
        </p:nvSpPr>
        <p:spPr>
          <a:xfrm>
            <a:off x="400050" y="1878013"/>
            <a:ext cx="6121400" cy="7345362"/>
          </a:xfrm>
        </p:spPr>
        <p:txBody>
          <a:bodyPr/>
          <a:lstStyle/>
          <a:p>
            <a:pPr marR="0" algn="l" defTabSz="493713"/>
            <a:r>
              <a:rPr lang="en-GB" altLang="en-US" sz="2400">
                <a:solidFill>
                  <a:schemeClr val="bg1"/>
                </a:solidFill>
              </a:rPr>
              <a:t>Sam had family time with Victoria 3 times a week, 2 were with Victoria and 1 was with David, Sarah and Leon.  Sam enjoyed his family time.</a:t>
            </a:r>
          </a:p>
          <a:p>
            <a:pPr marR="0" algn="l" defTabSz="493713"/>
            <a:endParaRPr lang="en-GB" altLang="en-US" sz="2400">
              <a:solidFill>
                <a:schemeClr val="bg1"/>
              </a:solidFill>
            </a:endParaRPr>
          </a:p>
          <a:p>
            <a:pPr marR="0" algn="l" defTabSz="493713" eaLnBrk="1" hangingPunct="1">
              <a:buClr>
                <a:srgbClr val="FFFFFF"/>
              </a:buClr>
            </a:pPr>
            <a:endParaRPr lang="en-GB" altLang="en-US" sz="2400" b="1"/>
          </a:p>
          <a:p>
            <a:pPr marR="0" algn="l" defTabSz="493713" eaLnBrk="1" hangingPunct="1">
              <a:buClr>
                <a:srgbClr val="FFFFFF"/>
              </a:buClr>
            </a:pPr>
            <a:r>
              <a:rPr lang="en-GB" altLang="en-US" sz="2400" b="1">
                <a:solidFill>
                  <a:srgbClr val="002060"/>
                </a:solidFill>
              </a:rPr>
              <a:t>Family time means that children who do not live with their birth parents are still able to see them in a safe place.  There is a family worker there to make sure that the child is safe and to help parents if they need it.</a:t>
            </a:r>
          </a:p>
          <a:p>
            <a:pPr marR="0" algn="l" defTabSz="493713"/>
            <a:endParaRPr lang="en-GB" altLang="en-US" sz="2000" b="1"/>
          </a:p>
        </p:txBody>
      </p:sp>
      <p:pic>
        <p:nvPicPr>
          <p:cNvPr id="37893" name="Picture 4">
            <a:extLst>
              <a:ext uri="{FF2B5EF4-FFF2-40B4-BE49-F238E27FC236}">
                <a16:creationId xmlns:a16="http://schemas.microsoft.com/office/drawing/2014/main" id="{1FECE3C7-9FBD-452D-D8C9-0AF3CEF85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350" y="3171825"/>
            <a:ext cx="16383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7">
            <a:extLst>
              <a:ext uri="{FF2B5EF4-FFF2-40B4-BE49-F238E27FC236}">
                <a16:creationId xmlns:a16="http://schemas.microsoft.com/office/drawing/2014/main" id="{CDC4A0E3-4DDE-C060-B87F-2D2BEEA16D7A}"/>
              </a:ext>
            </a:extLst>
          </p:cNvPr>
          <p:cNvSpPr txBox="1">
            <a:spLocks noChangeArrowheads="1"/>
          </p:cNvSpPr>
          <p:nvPr/>
        </p:nvSpPr>
        <p:spPr bwMode="auto">
          <a:xfrm>
            <a:off x="2446338" y="7400925"/>
            <a:ext cx="24431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PHOTOS FROM FAMILY TIME HOW PARENTS PARENTED THEIR CHILDREN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a:extLst>
              <a:ext uri="{FF2B5EF4-FFF2-40B4-BE49-F238E27FC236}">
                <a16:creationId xmlns:a16="http://schemas.microsoft.com/office/drawing/2014/main" id="{CD120F9C-213A-1A2B-C726-DF16A4DA4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6960"/>
          <a:stretch>
            <a:fillRect/>
          </a:stretch>
        </p:blipFill>
        <p:spPr bwMode="auto">
          <a:xfrm>
            <a:off x="0" y="0"/>
            <a:ext cx="6858000" cy="993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54C52D17-D1B0-87D1-CC06-925BB69F72E8}"/>
              </a:ext>
            </a:extLst>
          </p:cNvPr>
          <p:cNvSpPr>
            <a:spLocks noGrp="1"/>
          </p:cNvSpPr>
          <p:nvPr>
            <p:ph type="ctrTitle"/>
          </p:nvPr>
        </p:nvSpPr>
        <p:spPr>
          <a:xfrm>
            <a:off x="400050" y="0"/>
            <a:ext cx="5888038" cy="200025"/>
          </a:xfrm>
        </p:spPr>
        <p:txBody>
          <a:bodyPr>
            <a:normAutofit fontScale="90000"/>
          </a:bodyPr>
          <a:lstStyle/>
          <a:p>
            <a:pPr>
              <a:defRPr/>
            </a:pPr>
            <a:endParaRPr lang="en-GB" dirty="0"/>
          </a:p>
        </p:txBody>
      </p:sp>
      <p:sp>
        <p:nvSpPr>
          <p:cNvPr id="38916" name="Subtitle 4">
            <a:extLst>
              <a:ext uri="{FF2B5EF4-FFF2-40B4-BE49-F238E27FC236}">
                <a16:creationId xmlns:a16="http://schemas.microsoft.com/office/drawing/2014/main" id="{A0CBD8A8-AACD-8892-76B6-185F0F114F99}"/>
              </a:ext>
            </a:extLst>
          </p:cNvPr>
          <p:cNvSpPr>
            <a:spLocks noGrp="1"/>
          </p:cNvSpPr>
          <p:nvPr>
            <p:ph type="subTitle" idx="1"/>
          </p:nvPr>
        </p:nvSpPr>
        <p:spPr>
          <a:xfrm>
            <a:off x="400050" y="344488"/>
            <a:ext cx="6118225" cy="8661400"/>
          </a:xfrm>
        </p:spPr>
        <p:txBody>
          <a:bodyPr/>
          <a:lstStyle/>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eaLnBrk="1" hangingPunct="1">
              <a:buClr>
                <a:srgbClr val="FFFFFF"/>
              </a:buClr>
            </a:pPr>
            <a:r>
              <a:rPr lang="en-US" altLang="en-US" sz="2400">
                <a:solidFill>
                  <a:schemeClr val="bg1"/>
                </a:solidFill>
              </a:rPr>
              <a:t>Because of all the worries, the Social Worker went to see the Judge at the court.</a:t>
            </a:r>
          </a:p>
          <a:p>
            <a:pPr marR="0" algn="l" eaLnBrk="1" hangingPunct="1">
              <a:buClr>
                <a:srgbClr val="FFFFFF"/>
              </a:buClr>
            </a:pPr>
            <a:endParaRPr lang="en-US" altLang="en-US" sz="2400"/>
          </a:p>
          <a:p>
            <a:pPr marR="0" algn="l" eaLnBrk="1" hangingPunct="1">
              <a:buClr>
                <a:srgbClr val="FFFFFF"/>
              </a:buClr>
            </a:pPr>
            <a:endParaRPr lang="en-US" altLang="en-US" sz="2400">
              <a:solidFill>
                <a:srgbClr val="FFFF00"/>
              </a:solidFill>
            </a:endParaRPr>
          </a:p>
          <a:p>
            <a:pPr marR="0" algn="l" eaLnBrk="1" hangingPunct="1">
              <a:buClr>
                <a:srgbClr val="FFFFFF"/>
              </a:buClr>
            </a:pPr>
            <a:endParaRPr lang="en-US" altLang="en-US" sz="2400">
              <a:solidFill>
                <a:srgbClr val="FFFF00"/>
              </a:solidFill>
            </a:endParaRPr>
          </a:p>
          <a:p>
            <a:pPr marR="0" algn="l" eaLnBrk="1" hangingPunct="1">
              <a:buClr>
                <a:srgbClr val="FFFFFF"/>
              </a:buClr>
            </a:pPr>
            <a:r>
              <a:rPr lang="en-GB" altLang="en-US" sz="2400">
                <a:solidFill>
                  <a:srgbClr val="002060"/>
                </a:solidFill>
              </a:rPr>
              <a:t>The Judge is a wise person whose job is to make the right plans for children.</a:t>
            </a:r>
          </a:p>
          <a:p>
            <a:pPr marR="0" algn="l" eaLnBrk="1" hangingPunct="1">
              <a:buClr>
                <a:srgbClr val="FFFFFF"/>
              </a:buClr>
            </a:pPr>
            <a:endParaRPr lang="en-GB" altLang="en-US" sz="2400">
              <a:solidFill>
                <a:srgbClr val="0070C0"/>
              </a:solidFill>
            </a:endParaRPr>
          </a:p>
          <a:p>
            <a:pPr marR="0" algn="l" eaLnBrk="1" hangingPunct="1">
              <a:buClr>
                <a:srgbClr val="FFFFFF"/>
              </a:buClr>
            </a:pPr>
            <a:endParaRPr lang="en-GB" altLang="en-US" sz="2400">
              <a:solidFill>
                <a:srgbClr val="002060"/>
              </a:solidFill>
            </a:endParaRPr>
          </a:p>
          <a:p>
            <a:pPr marR="0" algn="l" eaLnBrk="1" hangingPunct="1">
              <a:buClr>
                <a:srgbClr val="FFFFFF"/>
              </a:buClr>
            </a:pPr>
            <a:r>
              <a:rPr lang="en-GB" altLang="en-US" sz="2400">
                <a:solidFill>
                  <a:schemeClr val="bg1"/>
                </a:solidFill>
              </a:rPr>
              <a:t>The Judge listened to both the Social Worker and birth parents before making the best plans.</a:t>
            </a:r>
          </a:p>
          <a:p>
            <a:pPr marR="0" algn="l" eaLnBrk="1" hangingPunct="1">
              <a:buClr>
                <a:srgbClr val="FFFFFF"/>
              </a:buClr>
            </a:pPr>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rgbClr val="002060"/>
              </a:solidFill>
            </a:endParaRPr>
          </a:p>
          <a:p>
            <a:pPr marR="0" algn="l"/>
            <a:endParaRPr lang="en-US" altLang="en-US" sz="2000">
              <a:solidFill>
                <a:schemeClr val="bg1"/>
              </a:solidFill>
            </a:endParaRPr>
          </a:p>
        </p:txBody>
      </p:sp>
      <p:pic>
        <p:nvPicPr>
          <p:cNvPr id="38917" name="Picture 1">
            <a:extLst>
              <a:ext uri="{FF2B5EF4-FFF2-40B4-BE49-F238E27FC236}">
                <a16:creationId xmlns:a16="http://schemas.microsoft.com/office/drawing/2014/main" id="{AA768651-7CAB-E6AA-AD25-07DB39F27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8099425"/>
            <a:ext cx="230505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2">
            <a:extLst>
              <a:ext uri="{FF2B5EF4-FFF2-40B4-BE49-F238E27FC236}">
                <a16:creationId xmlns:a16="http://schemas.microsoft.com/office/drawing/2014/main" id="{110B2665-A9CD-DB3C-EAC4-EE4D3DE31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2144713"/>
            <a:ext cx="33877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3">
            <a:extLst>
              <a:ext uri="{FF2B5EF4-FFF2-40B4-BE49-F238E27FC236}">
                <a16:creationId xmlns:a16="http://schemas.microsoft.com/office/drawing/2014/main" id="{DC47B296-4157-7BB5-86A3-F40ECE176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275" y="8167688"/>
            <a:ext cx="2152650"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4">
            <a:extLst>
              <a:ext uri="{FF2B5EF4-FFF2-40B4-BE49-F238E27FC236}">
                <a16:creationId xmlns:a16="http://schemas.microsoft.com/office/drawing/2014/main" id="{802F68AE-6847-8DCE-793A-0E72490E1C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300" y="8594725"/>
            <a:ext cx="154781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5">
            <a:extLst>
              <a:ext uri="{FF2B5EF4-FFF2-40B4-BE49-F238E27FC236}">
                <a16:creationId xmlns:a16="http://schemas.microsoft.com/office/drawing/2014/main" id="{0DA31C7A-7910-5075-1BD8-59233A914E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6275" y="8726488"/>
            <a:ext cx="13557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CB4F21DF-135D-F58B-F034-785CBC66A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07E604D-852F-595A-3020-7ECDF4EACF8A}"/>
              </a:ext>
            </a:extLst>
          </p:cNvPr>
          <p:cNvSpPr>
            <a:spLocks noGrp="1"/>
          </p:cNvSpPr>
          <p:nvPr>
            <p:ph type="ctrTitle"/>
          </p:nvPr>
        </p:nvSpPr>
        <p:spPr>
          <a:xfrm>
            <a:off x="400050" y="150813"/>
            <a:ext cx="5888038" cy="149225"/>
          </a:xfrm>
        </p:spPr>
        <p:txBody>
          <a:bodyPr>
            <a:normAutofit fontScale="90000"/>
          </a:bodyPr>
          <a:lstStyle/>
          <a:p>
            <a:pPr>
              <a:defRPr/>
            </a:pPr>
            <a:endParaRPr lang="en-GB" dirty="0"/>
          </a:p>
        </p:txBody>
      </p:sp>
      <p:sp>
        <p:nvSpPr>
          <p:cNvPr id="39940" name="Subtitle 2">
            <a:extLst>
              <a:ext uri="{FF2B5EF4-FFF2-40B4-BE49-F238E27FC236}">
                <a16:creationId xmlns:a16="http://schemas.microsoft.com/office/drawing/2014/main" id="{2D9697DA-853C-DCDD-1E59-C2EC00E5DE3E}"/>
              </a:ext>
            </a:extLst>
          </p:cNvPr>
          <p:cNvSpPr>
            <a:spLocks noGrp="1"/>
          </p:cNvSpPr>
          <p:nvPr>
            <p:ph type="subTitle" idx="1"/>
          </p:nvPr>
        </p:nvSpPr>
        <p:spPr>
          <a:xfrm>
            <a:off x="396875" y="488950"/>
            <a:ext cx="5891213" cy="8026400"/>
          </a:xfrm>
        </p:spPr>
        <p:txBody>
          <a:bodyPr/>
          <a:lstStyle/>
          <a:p>
            <a:pPr marR="0" algn="l" eaLnBrk="1" hangingPunct="1">
              <a:buClr>
                <a:srgbClr val="FFFFFF"/>
              </a:buClr>
            </a:pPr>
            <a:endParaRPr lang="en-GB" altLang="en-US" sz="2400">
              <a:solidFill>
                <a:schemeClr val="bg1"/>
              </a:solidFill>
            </a:endParaRPr>
          </a:p>
          <a:p>
            <a:pPr marR="0" algn="l" eaLnBrk="1" hangingPunct="1">
              <a:buClr>
                <a:srgbClr val="FFFFFF"/>
              </a:buClr>
            </a:pPr>
            <a:r>
              <a:rPr lang="en-GB" altLang="en-US" sz="2400">
                <a:solidFill>
                  <a:schemeClr val="bg1"/>
                </a:solidFill>
              </a:rPr>
              <a:t>The Judge agreed that even though Victoria and David loved Sam very much, they didn’t understand what he needed to grow up to be safe, happy and healthy.</a:t>
            </a:r>
          </a:p>
          <a:p>
            <a:pPr marR="0" algn="l" eaLnBrk="1" hangingPunct="1">
              <a:buClr>
                <a:srgbClr val="FFFFFF"/>
              </a:buClr>
            </a:pPr>
            <a:endParaRPr lang="en-GB" altLang="en-US" sz="2400">
              <a:solidFill>
                <a:schemeClr val="bg1"/>
              </a:solidFill>
            </a:endParaRPr>
          </a:p>
          <a:p>
            <a:pPr marR="0" algn="l" eaLnBrk="1" hangingPunct="1">
              <a:buClr>
                <a:srgbClr val="FFFFFF"/>
              </a:buClr>
            </a:pPr>
            <a:r>
              <a:rPr lang="en-GB" altLang="en-US" sz="2400">
                <a:solidFill>
                  <a:schemeClr val="bg1"/>
                </a:solidFill>
              </a:rPr>
              <a:t>The Judge did not feel that Sam would be safe in Victoria or David’s care.</a:t>
            </a:r>
          </a:p>
          <a:p>
            <a:pPr marR="0" algn="l" eaLnBrk="1" hangingPunct="1">
              <a:buClr>
                <a:srgbClr val="FFFFFF"/>
              </a:buClr>
            </a:pPr>
            <a:endParaRPr lang="en-GB" altLang="en-US" sz="2400">
              <a:solidFill>
                <a:schemeClr val="bg1"/>
              </a:solidFill>
            </a:endParaRPr>
          </a:p>
          <a:p>
            <a:pPr marR="0" algn="l" eaLnBrk="1" hangingPunct="1">
              <a:buClr>
                <a:srgbClr val="FFFFFF"/>
              </a:buClr>
            </a:pPr>
            <a:r>
              <a:rPr lang="en-GB" altLang="en-US" sz="2400">
                <a:solidFill>
                  <a:schemeClr val="bg1"/>
                </a:solidFill>
              </a:rPr>
              <a:t>When a child is not able to live with their birth parents, other family members are looked at to see if they are able to care for the child.  </a:t>
            </a:r>
          </a:p>
          <a:p>
            <a:pPr marR="0" algn="l"/>
            <a:endParaRPr lang="en-GB" altLang="en-US" sz="2400">
              <a:solidFill>
                <a:schemeClr val="bg1"/>
              </a:solidFill>
            </a:endParaRPr>
          </a:p>
          <a:p>
            <a:pPr marR="0" algn="l" eaLnBrk="1" hangingPunct="1"/>
            <a:endParaRPr lang="en-GB" altLang="en-US" sz="2400">
              <a:solidFill>
                <a:schemeClr val="bg1"/>
              </a:solidFill>
            </a:endParaRPr>
          </a:p>
          <a:p>
            <a:pPr marR="0" algn="l" eaLnBrk="1" hangingPunct="1"/>
            <a:endParaRPr lang="en-GB" altLang="en-US" sz="2400">
              <a:solidFill>
                <a:schemeClr val="bg1"/>
              </a:solidFill>
            </a:endParaRPr>
          </a:p>
          <a:p>
            <a:pPr marR="0" algn="l"/>
            <a:endParaRPr lang="en-GB" altLang="en-US" sz="2400">
              <a:solidFill>
                <a:srgbClr val="002060"/>
              </a:solidFill>
            </a:endParaRPr>
          </a:p>
          <a:p>
            <a:pPr marR="0" algn="l" eaLnBrk="1" hangingPunct="1">
              <a:buClr>
                <a:srgbClr val="FFFFFF"/>
              </a:buClr>
            </a:pPr>
            <a:endParaRPr lang="en-GB" altLang="en-US" sz="2000">
              <a:solidFill>
                <a:schemeClr val="bg1"/>
              </a:solidFill>
            </a:endParaRPr>
          </a:p>
        </p:txBody>
      </p:sp>
      <p:pic>
        <p:nvPicPr>
          <p:cNvPr id="39941" name="Picture 3">
            <a:extLst>
              <a:ext uri="{FF2B5EF4-FFF2-40B4-BE49-F238E27FC236}">
                <a16:creationId xmlns:a16="http://schemas.microsoft.com/office/drawing/2014/main" id="{78883D45-9738-44CE-67AA-03E9AA49F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38" y="7375525"/>
            <a:ext cx="27908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id="{B6AFAA1F-4010-AC10-9F39-8CE183FE3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6888163" cy="995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3">
            <a:extLst>
              <a:ext uri="{FF2B5EF4-FFF2-40B4-BE49-F238E27FC236}">
                <a16:creationId xmlns:a16="http://schemas.microsoft.com/office/drawing/2014/main" id="{6D8ED9BC-4284-6C35-7C00-F6D260B8F833}"/>
              </a:ext>
            </a:extLst>
          </p:cNvPr>
          <p:cNvSpPr>
            <a:spLocks noGrp="1"/>
          </p:cNvSpPr>
          <p:nvPr>
            <p:ph type="ctrTitle"/>
          </p:nvPr>
        </p:nvSpPr>
        <p:spPr>
          <a:xfrm>
            <a:off x="534988" y="272480"/>
            <a:ext cx="5781675" cy="780033"/>
          </a:xfrm>
        </p:spPr>
        <p:txBody>
          <a:bodyPr>
            <a:normAutofit fontScale="90000"/>
          </a:bodyPr>
          <a:lstStyle/>
          <a:p>
            <a:pPr algn="ctr" defTabSz="495285">
              <a:defRPr/>
            </a:pPr>
            <a:r>
              <a:rPr lang="en-GB" altLang="en-US" dirty="0">
                <a:solidFill>
                  <a:schemeClr val="bg1"/>
                </a:solidFill>
                <a:cs typeface="Trebuchet MS" panose="020B0603020202020204" pitchFamily="34" charset="0"/>
              </a:rPr>
              <a:t>FOR INFO</a:t>
            </a:r>
          </a:p>
        </p:txBody>
      </p:sp>
      <p:sp>
        <p:nvSpPr>
          <p:cNvPr id="40964" name="Subtitle 4">
            <a:extLst>
              <a:ext uri="{FF2B5EF4-FFF2-40B4-BE49-F238E27FC236}">
                <a16:creationId xmlns:a16="http://schemas.microsoft.com/office/drawing/2014/main" id="{7988CA17-14E7-E173-2664-EB3FEB9D0DBB}"/>
              </a:ext>
            </a:extLst>
          </p:cNvPr>
          <p:cNvSpPr>
            <a:spLocks noGrp="1"/>
          </p:cNvSpPr>
          <p:nvPr>
            <p:ph type="subTitle" idx="1"/>
          </p:nvPr>
        </p:nvSpPr>
        <p:spPr>
          <a:xfrm>
            <a:off x="534988" y="1325563"/>
            <a:ext cx="5781675" cy="7443787"/>
          </a:xfrm>
        </p:spPr>
        <p:txBody>
          <a:bodyPr/>
          <a:lstStyle/>
          <a:p>
            <a:pPr marR="0" algn="l" defTabSz="493713"/>
            <a:r>
              <a:rPr lang="en-GB" altLang="en-US" sz="2000" b="1">
                <a:solidFill>
                  <a:schemeClr val="bg1"/>
                </a:solidFill>
              </a:rPr>
              <a:t>IT IS IMPORTANT TO EXPLAIN WHY DECISIONS WERE MADE IN THE BEST INTEREST OF THE CHILD.</a:t>
            </a:r>
          </a:p>
          <a:p>
            <a:pPr marR="0" algn="l" defTabSz="493713"/>
            <a:endParaRPr lang="en-GB" altLang="en-US" sz="2000" b="1">
              <a:solidFill>
                <a:schemeClr val="bg1"/>
              </a:solidFill>
            </a:endParaRPr>
          </a:p>
          <a:p>
            <a:pPr marR="0" algn="l" defTabSz="493713"/>
            <a:r>
              <a:rPr lang="en-GB" altLang="en-US" sz="2000" b="1">
                <a:solidFill>
                  <a:schemeClr val="bg1"/>
                </a:solidFill>
              </a:rPr>
              <a:t>THESE INCLUDE PERMANENT FOSTER CARE/RESIDENTIAL CARE, LIVING WITH A FAMILY FRIEND/RELATIVE, ADOPTION AND ALSO WHY THERE MAY BE SIBLING SEPARATION.</a:t>
            </a:r>
          </a:p>
          <a:p>
            <a:pPr marR="0" algn="l" defTabSz="493713"/>
            <a:endParaRPr lang="en-GB" altLang="en-US" sz="2000" b="1">
              <a:solidFill>
                <a:schemeClr val="bg1"/>
              </a:solidFill>
            </a:endParaRPr>
          </a:p>
          <a:p>
            <a:pPr marR="0" algn="l" defTabSz="493713"/>
            <a:r>
              <a:rPr lang="en-GB" altLang="en-US" sz="2000" b="1">
                <a:solidFill>
                  <a:schemeClr val="bg1"/>
                </a:solidFill>
              </a:rPr>
              <a:t>BIRTH PARENT’S VIEWS ARE ALSO IMPORTANT TO DOCUMENT AND TO REASSURE THE CHILD THAT THEY WERE LOVED AND WANTED.</a:t>
            </a:r>
          </a:p>
          <a:p>
            <a:pPr marR="0" defTabSz="493713"/>
            <a:r>
              <a:rPr lang="en-GB" altLang="en-US" sz="1800" b="1"/>
              <a:t>  </a:t>
            </a:r>
            <a:endParaRPr lang="en-GB" altLang="en-US" sz="1800" b="1">
              <a:solidFill>
                <a:srgbClr val="55A83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F28F421C-5156-F2E5-70DB-6C3F97AE3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87313"/>
            <a:ext cx="6932613" cy="999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C5820FE1-4CB5-75F0-745C-F675A38DA467}"/>
              </a:ext>
            </a:extLst>
          </p:cNvPr>
          <p:cNvSpPr>
            <a:spLocks noGrp="1"/>
          </p:cNvSpPr>
          <p:nvPr>
            <p:ph type="ctrTitle"/>
          </p:nvPr>
        </p:nvSpPr>
        <p:spPr>
          <a:xfrm>
            <a:off x="400050" y="704850"/>
            <a:ext cx="5888038" cy="144463"/>
          </a:xfrm>
        </p:spPr>
        <p:txBody>
          <a:bodyPr>
            <a:normAutofit fontScale="90000"/>
          </a:bodyPr>
          <a:lstStyle/>
          <a:p>
            <a:pPr>
              <a:defRPr/>
            </a:pPr>
            <a:endParaRPr lang="en-GB" dirty="0"/>
          </a:p>
        </p:txBody>
      </p:sp>
      <p:sp>
        <p:nvSpPr>
          <p:cNvPr id="41988" name="Subtitle 4">
            <a:extLst>
              <a:ext uri="{FF2B5EF4-FFF2-40B4-BE49-F238E27FC236}">
                <a16:creationId xmlns:a16="http://schemas.microsoft.com/office/drawing/2014/main" id="{67C55887-1DB2-8757-B497-B5F7E775E688}"/>
              </a:ext>
            </a:extLst>
          </p:cNvPr>
          <p:cNvSpPr>
            <a:spLocks noGrp="1"/>
          </p:cNvSpPr>
          <p:nvPr>
            <p:ph type="subTitle" idx="1"/>
          </p:nvPr>
        </p:nvSpPr>
        <p:spPr>
          <a:xfrm>
            <a:off x="400050" y="560388"/>
            <a:ext cx="6183313" cy="8994775"/>
          </a:xfrm>
        </p:spPr>
        <p:txBody>
          <a:bodyPr/>
          <a:lstStyle/>
          <a:p>
            <a:pPr marR="0" algn="l" defTabSz="493713" eaLnBrk="1" hangingPunct="1">
              <a:buClr>
                <a:srgbClr val="FFFFFF"/>
              </a:buClr>
            </a:pPr>
            <a:r>
              <a:rPr lang="en-GB" altLang="en-US" sz="2400">
                <a:solidFill>
                  <a:schemeClr val="bg1"/>
                </a:solidFill>
              </a:rPr>
              <a:t>Sadly there were no family members who were able to care for Sam and keep him safe. </a:t>
            </a:r>
          </a:p>
          <a:p>
            <a:pPr marR="0" algn="l" defTabSz="493713" eaLnBrk="1" hangingPunct="1">
              <a:buClr>
                <a:srgbClr val="FFFFFF"/>
              </a:buClr>
            </a:pPr>
            <a:endParaRPr lang="en-GB" altLang="en-US" sz="2400">
              <a:solidFill>
                <a:schemeClr val="bg1"/>
              </a:solidFill>
            </a:endParaRPr>
          </a:p>
          <a:p>
            <a:pPr marR="0" algn="l" defTabSz="493713" eaLnBrk="1" hangingPunct="1">
              <a:buClr>
                <a:srgbClr val="FFFFFF"/>
              </a:buClr>
            </a:pPr>
            <a:r>
              <a:rPr lang="en-GB" altLang="en-US" sz="2400">
                <a:solidFill>
                  <a:schemeClr val="bg1"/>
                </a:solidFill>
              </a:rPr>
              <a:t>So the Judge decided that the best plan for Sam would be one of adoption.</a:t>
            </a:r>
          </a:p>
          <a:p>
            <a:pPr marR="0" algn="l" defTabSz="493713" eaLnBrk="1" hangingPunct="1">
              <a:buClr>
                <a:srgbClr val="FFFFFF"/>
              </a:buClr>
            </a:pPr>
            <a:endParaRPr lang="en-GB" altLang="en-US" sz="2400"/>
          </a:p>
          <a:p>
            <a:pPr marR="0" algn="l" defTabSz="493713" eaLnBrk="1" hangingPunct="1">
              <a:buClr>
                <a:srgbClr val="FFFFFF"/>
              </a:buClr>
            </a:pPr>
            <a:r>
              <a:rPr lang="en-GB" altLang="en-US" sz="2400">
                <a:solidFill>
                  <a:srgbClr val="002060"/>
                </a:solidFill>
              </a:rPr>
              <a:t>Adoption means belonging to and growing up with a new family when you cannot live with the family you were born into.</a:t>
            </a:r>
          </a:p>
          <a:p>
            <a:pPr marR="0" algn="l" defTabSz="493713" eaLnBrk="1" hangingPunct="1">
              <a:buClr>
                <a:srgbClr val="FFFFFF"/>
              </a:buClr>
            </a:pPr>
            <a:endParaRPr lang="en-GB" altLang="en-US" sz="2400"/>
          </a:p>
          <a:p>
            <a:pPr marR="0" algn="l" defTabSz="493713" eaLnBrk="1" hangingPunct="1">
              <a:buClr>
                <a:srgbClr val="FFFFFF"/>
              </a:buClr>
            </a:pPr>
            <a:r>
              <a:rPr lang="en-GB" altLang="en-US" sz="2400">
                <a:solidFill>
                  <a:schemeClr val="bg1"/>
                </a:solidFill>
              </a:rPr>
              <a:t>Victoria and David loved Sam very much and was sad that they hadn’t been able to do the job of mum and dad, but agreed that they wanted him to be safe, loved and looked after.</a:t>
            </a:r>
          </a:p>
          <a:p>
            <a:pPr marR="0" algn="l" defTabSz="493713" eaLnBrk="1" hangingPunct="1">
              <a:buClr>
                <a:srgbClr val="FFFFFF"/>
              </a:buClr>
            </a:pPr>
            <a:endParaRPr lang="en-GB" altLang="en-US" sz="2400"/>
          </a:p>
          <a:p>
            <a:pPr marR="0" algn="l" defTabSz="493713"/>
            <a:endParaRPr lang="en-GB" altLang="en-US" sz="2400">
              <a:solidFill>
                <a:schemeClr val="bg1"/>
              </a:solidFill>
            </a:endParaRPr>
          </a:p>
          <a:p>
            <a:pPr marR="0" algn="l" defTabSz="493713"/>
            <a:endParaRPr lang="en-GB" altLang="en-US" sz="2400"/>
          </a:p>
        </p:txBody>
      </p:sp>
      <p:pic>
        <p:nvPicPr>
          <p:cNvPr id="41989" name="Picture 4">
            <a:extLst>
              <a:ext uri="{FF2B5EF4-FFF2-40B4-BE49-F238E27FC236}">
                <a16:creationId xmlns:a16="http://schemas.microsoft.com/office/drawing/2014/main" id="{2BC94FE3-087E-D40E-A69B-B93A4611C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7386638"/>
            <a:ext cx="331628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3010" name="Picture 3">
            <a:extLst>
              <a:ext uri="{FF2B5EF4-FFF2-40B4-BE49-F238E27FC236}">
                <a16:creationId xmlns:a16="http://schemas.microsoft.com/office/drawing/2014/main" id="{5FB272A2-9130-DD5F-E48E-E47E4BC82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C88BF5F-9D02-A51C-1DCD-5061C3847750}"/>
              </a:ext>
            </a:extLst>
          </p:cNvPr>
          <p:cNvSpPr>
            <a:spLocks noGrp="1"/>
          </p:cNvSpPr>
          <p:nvPr>
            <p:ph type="ctrTitle"/>
          </p:nvPr>
        </p:nvSpPr>
        <p:spPr>
          <a:xfrm>
            <a:off x="332656" y="-1"/>
            <a:ext cx="5888736" cy="1857375"/>
          </a:xfrm>
        </p:spPr>
        <p:txBody>
          <a:bodyPr/>
          <a:lstStyle/>
          <a:p>
            <a:pPr algn="ctr">
              <a:defRPr/>
            </a:pPr>
            <a:r>
              <a:rPr lang="en-GB" altLang="en-US" sz="2400" dirty="0">
                <a:solidFill>
                  <a:schemeClr val="bg1"/>
                </a:solidFill>
              </a:rPr>
              <a:t>These are the difficulties Victoria had which stopped her from being able to do the job of mum to Sam.</a:t>
            </a:r>
          </a:p>
        </p:txBody>
      </p:sp>
      <p:sp>
        <p:nvSpPr>
          <p:cNvPr id="43012" name="Content Placeholder 2">
            <a:extLst>
              <a:ext uri="{FF2B5EF4-FFF2-40B4-BE49-F238E27FC236}">
                <a16:creationId xmlns:a16="http://schemas.microsoft.com/office/drawing/2014/main" id="{142CB7AC-9109-BDFF-6D57-5FA1131EA8BE}"/>
              </a:ext>
            </a:extLst>
          </p:cNvPr>
          <p:cNvSpPr>
            <a:spLocks noGrp="1"/>
          </p:cNvSpPr>
          <p:nvPr>
            <p:ph type="subTitle" idx="1"/>
          </p:nvPr>
        </p:nvSpPr>
        <p:spPr>
          <a:xfrm>
            <a:off x="484188" y="2505075"/>
            <a:ext cx="5889625" cy="6985000"/>
          </a:xfrm>
        </p:spPr>
        <p:txBody>
          <a:bodyPr/>
          <a:lstStyle/>
          <a:p>
            <a:pPr marL="342900" marR="0" indent="-342900" algn="l" defTabSz="493713">
              <a:buClr>
                <a:schemeClr val="bg1"/>
              </a:buClr>
              <a:buFont typeface="Wingdings" panose="05000000000000000000" pitchFamily="2" charset="2"/>
              <a:buChar char="Ø"/>
            </a:pPr>
            <a:r>
              <a:rPr lang="en-GB" altLang="en-US" sz="2400">
                <a:solidFill>
                  <a:schemeClr val="bg1"/>
                </a:solidFill>
              </a:rPr>
              <a:t>Victoria wasn’t able to keep her home clean, tidy and safe.</a:t>
            </a:r>
          </a:p>
          <a:p>
            <a:pPr marL="342900" marR="0" indent="-342900" algn="l" defTabSz="493713">
              <a:buClr>
                <a:schemeClr val="bg1"/>
              </a:buClr>
              <a:buFont typeface="Wingdings" panose="05000000000000000000" pitchFamily="2" charset="2"/>
              <a:buChar char="Ø"/>
            </a:pPr>
            <a:r>
              <a:rPr lang="en-GB" altLang="en-US" sz="2400">
                <a:solidFill>
                  <a:schemeClr val="bg1"/>
                </a:solidFill>
              </a:rPr>
              <a:t>Victoria wasn’t able to protect her children from harm.</a:t>
            </a:r>
          </a:p>
          <a:p>
            <a:pPr marL="342900" marR="0" indent="-342900" algn="l" defTabSz="493713">
              <a:buClr>
                <a:schemeClr val="bg1"/>
              </a:buClr>
              <a:buFont typeface="Wingdings" panose="05000000000000000000" pitchFamily="2" charset="2"/>
              <a:buChar char="Ø"/>
            </a:pPr>
            <a:r>
              <a:rPr lang="en-GB" altLang="en-US" sz="2400">
                <a:solidFill>
                  <a:schemeClr val="bg1"/>
                </a:solidFill>
              </a:rPr>
              <a:t>Victoria was drinking too much alcohol.</a:t>
            </a:r>
          </a:p>
          <a:p>
            <a:pPr marL="342900" marR="0" indent="-342900" algn="l" defTabSz="493713">
              <a:buClr>
                <a:schemeClr val="bg1"/>
              </a:buClr>
              <a:buFont typeface="Wingdings" panose="05000000000000000000" pitchFamily="2" charset="2"/>
              <a:buChar char="Ø"/>
            </a:pPr>
            <a:r>
              <a:rPr lang="en-GB" altLang="en-US" sz="2400">
                <a:solidFill>
                  <a:schemeClr val="bg1"/>
                </a:solidFill>
              </a:rPr>
              <a:t>Victoria was in a relationship where she was being hurt.</a:t>
            </a:r>
          </a:p>
          <a:p>
            <a:pPr marL="342900" marR="0" indent="-342900" algn="l" defTabSz="493713">
              <a:buClr>
                <a:schemeClr val="bg1"/>
              </a:buClr>
              <a:buFont typeface="Wingdings" panose="05000000000000000000" pitchFamily="2" charset="2"/>
              <a:buChar char="Ø"/>
            </a:pPr>
            <a:r>
              <a:rPr lang="en-GB" altLang="en-US" sz="2400">
                <a:solidFill>
                  <a:schemeClr val="bg1"/>
                </a:solidFill>
              </a:rPr>
              <a:t>Victoria had learning difficulties which made it hard for her to make the changes needed to keep her children safe.</a:t>
            </a:r>
          </a:p>
          <a:p>
            <a:pPr marL="342900" marR="0" indent="-342900" algn="l" defTabSz="493713">
              <a:buClr>
                <a:schemeClr val="bg1"/>
              </a:buClr>
              <a:buFont typeface="Wingdings" panose="05000000000000000000" pitchFamily="2" charset="2"/>
              <a:buChar char="Ø"/>
            </a:pPr>
            <a:r>
              <a:rPr lang="en-GB" altLang="en-US" sz="2400">
                <a:solidFill>
                  <a:schemeClr val="bg1"/>
                </a:solidFill>
              </a:rPr>
              <a:t>There were worries that children would be neglected in Victoria’s care.</a:t>
            </a:r>
          </a:p>
          <a:p>
            <a:pPr marL="342900" marR="0" indent="-342900" algn="l" defTabSz="493713">
              <a:buClr>
                <a:schemeClr val="bg1"/>
              </a:buClr>
              <a:buFont typeface="Wingdings" panose="05000000000000000000" pitchFamily="2" charset="2"/>
              <a:buChar char="Ø"/>
            </a:pPr>
            <a:endParaRPr lang="en-GB" altLang="en-US" sz="2400">
              <a:solidFill>
                <a:schemeClr val="bg1"/>
              </a:solidFill>
            </a:endParaRPr>
          </a:p>
          <a:p>
            <a:pPr marL="342900" marR="0" indent="-342900" algn="l" defTabSz="493713" eaLnBrk="1" hangingPunct="1">
              <a:buClr>
                <a:srgbClr val="FFFFFF"/>
              </a:buClr>
              <a:buFont typeface="Wingdings" panose="05000000000000000000" pitchFamily="2" charset="2"/>
              <a:buChar char="v"/>
            </a:pPr>
            <a:endParaRPr lang="en-GB" altLang="en-US" sz="2000">
              <a:solidFill>
                <a:srgbClr val="00206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3A16E918-A5DE-0A53-7E03-3C0A2F3DF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197" b="19029"/>
          <a:stretch>
            <a:fillRect/>
          </a:stretch>
        </p:blipFill>
        <p:spPr bwMode="auto">
          <a:xfrm>
            <a:off x="0" y="-87313"/>
            <a:ext cx="6858000" cy="999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261B334-0799-BFB5-75AD-C2570F5B70FF}"/>
              </a:ext>
            </a:extLst>
          </p:cNvPr>
          <p:cNvSpPr>
            <a:spLocks noGrp="1"/>
          </p:cNvSpPr>
          <p:nvPr>
            <p:ph type="ctrTitle"/>
          </p:nvPr>
        </p:nvSpPr>
        <p:spPr>
          <a:xfrm>
            <a:off x="400050" y="-87313"/>
            <a:ext cx="5888038" cy="287338"/>
          </a:xfrm>
        </p:spPr>
        <p:txBody>
          <a:bodyPr>
            <a:normAutofit fontScale="90000"/>
          </a:bodyPr>
          <a:lstStyle/>
          <a:p>
            <a:pPr>
              <a:defRPr/>
            </a:pPr>
            <a:endParaRPr lang="en-GB" dirty="0"/>
          </a:p>
        </p:txBody>
      </p:sp>
      <p:sp>
        <p:nvSpPr>
          <p:cNvPr id="44036" name="Content Placeholder 4">
            <a:extLst>
              <a:ext uri="{FF2B5EF4-FFF2-40B4-BE49-F238E27FC236}">
                <a16:creationId xmlns:a16="http://schemas.microsoft.com/office/drawing/2014/main" id="{D526003A-C06E-F28E-D78C-E48A4BE0F9A6}"/>
              </a:ext>
            </a:extLst>
          </p:cNvPr>
          <p:cNvSpPr>
            <a:spLocks noGrp="1"/>
          </p:cNvSpPr>
          <p:nvPr>
            <p:ph type="subTitle" idx="1"/>
          </p:nvPr>
        </p:nvSpPr>
        <p:spPr>
          <a:xfrm>
            <a:off x="400050" y="415925"/>
            <a:ext cx="5891213" cy="9490075"/>
          </a:xfrm>
        </p:spPr>
        <p:txBody>
          <a:bodyPr/>
          <a:lstStyle/>
          <a:p>
            <a:pPr marR="0" algn="l" defTabSz="493713"/>
            <a:r>
              <a:rPr lang="en-GB" altLang="en-US" sz="2400">
                <a:solidFill>
                  <a:schemeClr val="bg1"/>
                </a:solidFill>
              </a:rPr>
              <a:t>Gail became Sam’s Social Worker. It was Gail’s job to find Sam’s forever family. </a:t>
            </a: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r>
              <a:rPr lang="en-GB" altLang="en-US" sz="2400">
                <a:solidFill>
                  <a:schemeClr val="bg1"/>
                </a:solidFill>
              </a:rPr>
              <a:t>Gail looked very hard until she found Amy, Gary and their daughter, Alysha, who had been looking everywhere for a special little boy to join their family.</a:t>
            </a: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endParaRPr lang="en-GB" altLang="en-US" sz="2400">
              <a:solidFill>
                <a:schemeClr val="bg1"/>
              </a:solidFill>
            </a:endParaRPr>
          </a:p>
          <a:p>
            <a:pPr marR="0" algn="l" defTabSz="493713"/>
            <a:r>
              <a:rPr lang="en-GB" altLang="en-US" sz="2400">
                <a:solidFill>
                  <a:schemeClr val="bg1"/>
                </a:solidFill>
              </a:rPr>
              <a:t>Gail thought that they were the perfect family for Sam.</a:t>
            </a:r>
          </a:p>
          <a:p>
            <a:pPr marR="0" algn="l" defTabSz="493713"/>
            <a:endParaRPr lang="en-GB" altLang="en-US" sz="2000">
              <a:solidFill>
                <a:schemeClr val="bg1"/>
              </a:solidFill>
            </a:endParaRPr>
          </a:p>
          <a:p>
            <a:pPr marR="0" algn="l" defTabSz="493713"/>
            <a:endParaRPr lang="en-GB" altLang="en-US" sz="2000">
              <a:solidFill>
                <a:schemeClr val="bg1"/>
              </a:solidFill>
            </a:endParaRPr>
          </a:p>
          <a:p>
            <a:pPr marR="0" algn="l" defTabSz="493713"/>
            <a:endParaRPr lang="en-GB" altLang="en-US" sz="2400">
              <a:solidFill>
                <a:schemeClr val="bg1"/>
              </a:solidFill>
            </a:endParaRPr>
          </a:p>
          <a:p>
            <a:pPr marR="0" defTabSz="493713"/>
            <a:endParaRPr lang="en-GB" altLang="en-US" sz="2000"/>
          </a:p>
        </p:txBody>
      </p:sp>
      <p:sp>
        <p:nvSpPr>
          <p:cNvPr id="44037" name="TextBox 1">
            <a:extLst>
              <a:ext uri="{FF2B5EF4-FFF2-40B4-BE49-F238E27FC236}">
                <a16:creationId xmlns:a16="http://schemas.microsoft.com/office/drawing/2014/main" id="{A272CE9F-0DE9-FC7B-7994-49F1B6D735B1}"/>
              </a:ext>
            </a:extLst>
          </p:cNvPr>
          <p:cNvSpPr txBox="1">
            <a:spLocks noChangeArrowheads="1"/>
          </p:cNvSpPr>
          <p:nvPr/>
        </p:nvSpPr>
        <p:spPr bwMode="auto">
          <a:xfrm>
            <a:off x="5354638" y="2549525"/>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sz="2400"/>
              <a:t> </a:t>
            </a:r>
            <a:r>
              <a:rPr lang="en-GB" altLang="en-US" sz="2400">
                <a:solidFill>
                  <a:srgbClr val="002060"/>
                </a:solidFill>
              </a:rPr>
              <a:t>Gail</a:t>
            </a:r>
          </a:p>
        </p:txBody>
      </p:sp>
      <p:sp>
        <p:nvSpPr>
          <p:cNvPr id="44038" name="TextBox 5">
            <a:extLst>
              <a:ext uri="{FF2B5EF4-FFF2-40B4-BE49-F238E27FC236}">
                <a16:creationId xmlns:a16="http://schemas.microsoft.com/office/drawing/2014/main" id="{E206E64D-17EB-D1C8-EFFC-B670BB6A443A}"/>
              </a:ext>
            </a:extLst>
          </p:cNvPr>
          <p:cNvSpPr txBox="1">
            <a:spLocks noChangeArrowheads="1"/>
          </p:cNvSpPr>
          <p:nvPr/>
        </p:nvSpPr>
        <p:spPr bwMode="auto">
          <a:xfrm>
            <a:off x="1700213" y="6142038"/>
            <a:ext cx="2132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b="1">
                <a:solidFill>
                  <a:srgbClr val="002060"/>
                </a:solidFill>
              </a:rPr>
              <a:t>Amy, Gary &amp; Alysha</a:t>
            </a:r>
          </a:p>
        </p:txBody>
      </p:sp>
      <p:pic>
        <p:nvPicPr>
          <p:cNvPr id="44039" name="Picture 2">
            <a:extLst>
              <a:ext uri="{FF2B5EF4-FFF2-40B4-BE49-F238E27FC236}">
                <a16:creationId xmlns:a16="http://schemas.microsoft.com/office/drawing/2014/main" id="{E032E1FF-163A-6EE4-6294-DCFBD76F0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346200"/>
            <a:ext cx="2659062"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3">
            <a:extLst>
              <a:ext uri="{FF2B5EF4-FFF2-40B4-BE49-F238E27FC236}">
                <a16:creationId xmlns:a16="http://schemas.microsoft.com/office/drawing/2014/main" id="{8A570B7E-0CBA-0E6D-F87C-16280227E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50" y="7216775"/>
            <a:ext cx="1609725"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a:extLst>
              <a:ext uri="{FF2B5EF4-FFF2-40B4-BE49-F238E27FC236}">
                <a16:creationId xmlns:a16="http://schemas.microsoft.com/office/drawing/2014/main" id="{D0A7EC9B-076E-7F54-FA2E-22D45E4C4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939"/>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5F22CD0-83DC-F1B4-3B6A-07ACE25C4C35}"/>
              </a:ext>
            </a:extLst>
          </p:cNvPr>
          <p:cNvSpPr>
            <a:spLocks noGrp="1"/>
          </p:cNvSpPr>
          <p:nvPr>
            <p:ph type="ctrTitle"/>
          </p:nvPr>
        </p:nvSpPr>
        <p:spPr>
          <a:xfrm>
            <a:off x="400050" y="704850"/>
            <a:ext cx="5888038" cy="184150"/>
          </a:xfrm>
        </p:spPr>
        <p:txBody>
          <a:bodyPr>
            <a:normAutofit fontScale="90000"/>
          </a:bodyPr>
          <a:lstStyle/>
          <a:p>
            <a:pPr>
              <a:defRPr/>
            </a:pPr>
            <a:endParaRPr lang="en-GB" dirty="0"/>
          </a:p>
        </p:txBody>
      </p:sp>
      <p:sp>
        <p:nvSpPr>
          <p:cNvPr id="45060" name="Subtitle 2">
            <a:extLst>
              <a:ext uri="{FF2B5EF4-FFF2-40B4-BE49-F238E27FC236}">
                <a16:creationId xmlns:a16="http://schemas.microsoft.com/office/drawing/2014/main" id="{778E7C44-2657-C024-182B-2B6BC594CCB4}"/>
              </a:ext>
            </a:extLst>
          </p:cNvPr>
          <p:cNvSpPr>
            <a:spLocks noGrp="1"/>
          </p:cNvSpPr>
          <p:nvPr>
            <p:ph type="subTitle" idx="1"/>
          </p:nvPr>
        </p:nvSpPr>
        <p:spPr>
          <a:xfrm>
            <a:off x="498475" y="633413"/>
            <a:ext cx="5891213" cy="7905750"/>
          </a:xfrm>
        </p:spPr>
        <p:txBody>
          <a:bodyPr/>
          <a:lstStyle/>
          <a:p>
            <a:pPr marR="0" algn="l"/>
            <a:r>
              <a:rPr lang="en-GB" altLang="en-US" sz="2400">
                <a:solidFill>
                  <a:schemeClr val="bg1"/>
                </a:solidFill>
              </a:rPr>
              <a:t>Before Sam could meet his forever family it was time to say goodbye to his birth family.</a:t>
            </a:r>
          </a:p>
          <a:p>
            <a:pPr marR="0" algn="l"/>
            <a:endParaRPr lang="en-GB" altLang="en-US" sz="2400">
              <a:solidFill>
                <a:schemeClr val="bg1"/>
              </a:solidFill>
            </a:endParaRPr>
          </a:p>
          <a:p>
            <a:pPr marR="0" algn="l"/>
            <a:r>
              <a:rPr lang="en-GB" altLang="en-US" sz="2400">
                <a:solidFill>
                  <a:schemeClr val="bg1"/>
                </a:solidFill>
              </a:rPr>
              <a:t>Sam had his last family time with Victoria and David on the 6</a:t>
            </a:r>
            <a:r>
              <a:rPr lang="en-GB" altLang="en-US" sz="2400" baseline="30000">
                <a:solidFill>
                  <a:schemeClr val="bg1"/>
                </a:solidFill>
              </a:rPr>
              <a:t>th</a:t>
            </a:r>
            <a:r>
              <a:rPr lang="en-GB" altLang="en-US" sz="2400">
                <a:solidFill>
                  <a:schemeClr val="bg1"/>
                </a:solidFill>
              </a:rPr>
              <a:t> January, 2021.</a:t>
            </a: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p>
          <a:p>
            <a:pPr marR="0" algn="l"/>
            <a:endParaRPr lang="en-GB" altLang="en-US" sz="2400"/>
          </a:p>
          <a:p>
            <a:pPr marR="0" algn="l"/>
            <a:endParaRPr lang="en-GB" altLang="en-US" sz="2400"/>
          </a:p>
          <a:p>
            <a:pPr marR="0" algn="l"/>
            <a:endParaRPr lang="en-GB" altLang="en-US" sz="2400"/>
          </a:p>
          <a:p>
            <a:pPr marR="0" algn="l"/>
            <a:endParaRPr lang="en-GB" altLang="en-US" sz="2400"/>
          </a:p>
        </p:txBody>
      </p:sp>
      <p:pic>
        <p:nvPicPr>
          <p:cNvPr id="45061" name="Picture 4">
            <a:extLst>
              <a:ext uri="{FF2B5EF4-FFF2-40B4-BE49-F238E27FC236}">
                <a16:creationId xmlns:a16="http://schemas.microsoft.com/office/drawing/2014/main" id="{3D90D39C-E19D-3261-EF18-2FD2C5BF2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138" y="7477125"/>
            <a:ext cx="1430337"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27">
            <a:extLst>
              <a:ext uri="{FF2B5EF4-FFF2-40B4-BE49-F238E27FC236}">
                <a16:creationId xmlns:a16="http://schemas.microsoft.com/office/drawing/2014/main" id="{05C7E001-1B1C-A684-B906-11BC2C4C7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075" y="3033713"/>
            <a:ext cx="18462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8">
            <a:extLst>
              <a:ext uri="{FF2B5EF4-FFF2-40B4-BE49-F238E27FC236}">
                <a16:creationId xmlns:a16="http://schemas.microsoft.com/office/drawing/2014/main" id="{CA78040F-E8FE-BF35-8A5F-BF36C7ACDAA0}"/>
              </a:ext>
            </a:extLst>
          </p:cNvPr>
          <p:cNvSpPr txBox="1">
            <a:spLocks noChangeArrowheads="1"/>
          </p:cNvSpPr>
          <p:nvPr/>
        </p:nvSpPr>
        <p:spPr bwMode="auto">
          <a:xfrm>
            <a:off x="1284288" y="4713288"/>
            <a:ext cx="2441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PHOTOS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2E8D161B-2395-3DEA-8D74-9E5E09996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87313"/>
            <a:ext cx="7124700" cy="999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224F5BB-E17C-82DD-740E-5B3E75CF55E4}"/>
              </a:ext>
            </a:extLst>
          </p:cNvPr>
          <p:cNvSpPr>
            <a:spLocks noGrp="1"/>
          </p:cNvSpPr>
          <p:nvPr>
            <p:ph type="ctrTitle"/>
          </p:nvPr>
        </p:nvSpPr>
        <p:spPr>
          <a:xfrm>
            <a:off x="400050" y="776288"/>
            <a:ext cx="5888038" cy="573088"/>
          </a:xfrm>
        </p:spPr>
        <p:txBody>
          <a:bodyPr>
            <a:normAutofit fontScale="90000"/>
          </a:bodyPr>
          <a:lstStyle/>
          <a:p>
            <a:pPr algn="ctr">
              <a:defRPr/>
            </a:pPr>
            <a:r>
              <a:rPr lang="en-GB" sz="2400" dirty="0">
                <a:solidFill>
                  <a:schemeClr val="bg1"/>
                </a:solidFill>
              </a:rPr>
              <a:t>When Sam met his Mammy, Daddy and big sister, Alysha.</a:t>
            </a:r>
          </a:p>
        </p:txBody>
      </p:sp>
      <p:sp>
        <p:nvSpPr>
          <p:cNvPr id="46084" name="Subtitle 4">
            <a:extLst>
              <a:ext uri="{FF2B5EF4-FFF2-40B4-BE49-F238E27FC236}">
                <a16:creationId xmlns:a16="http://schemas.microsoft.com/office/drawing/2014/main" id="{8B069F3C-0F2D-4028-D13D-F7D3DA94C079}"/>
              </a:ext>
            </a:extLst>
          </p:cNvPr>
          <p:cNvSpPr>
            <a:spLocks noGrp="1"/>
          </p:cNvSpPr>
          <p:nvPr>
            <p:ph type="subTitle" idx="1"/>
          </p:nvPr>
        </p:nvSpPr>
        <p:spPr>
          <a:xfrm>
            <a:off x="482600" y="1731963"/>
            <a:ext cx="5891213" cy="7829550"/>
          </a:xfrm>
        </p:spPr>
        <p:txBody>
          <a:bodyPr/>
          <a:lstStyle/>
          <a:p>
            <a:pPr marR="0" algn="l"/>
            <a:r>
              <a:rPr lang="en-GB" altLang="en-US" sz="2400">
                <a:solidFill>
                  <a:schemeClr val="bg1"/>
                </a:solidFill>
              </a:rPr>
              <a:t>Amy, Gary and Alysha first met Sam on the 9</a:t>
            </a:r>
            <a:r>
              <a:rPr lang="en-GB" altLang="en-US" sz="2400" baseline="30000">
                <a:solidFill>
                  <a:schemeClr val="bg1"/>
                </a:solidFill>
              </a:rPr>
              <a:t>th</a:t>
            </a:r>
            <a:r>
              <a:rPr lang="en-GB" altLang="en-US" sz="2400">
                <a:solidFill>
                  <a:schemeClr val="bg1"/>
                </a:solidFill>
              </a:rPr>
              <a:t> February, 2021 at the foster carer’s home so that they could get to know each other better.</a:t>
            </a: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400">
              <a:solidFill>
                <a:schemeClr val="bg1"/>
              </a:solidFill>
            </a:endParaRPr>
          </a:p>
          <a:p>
            <a:pPr marR="0" algn="l"/>
            <a:r>
              <a:rPr lang="en-GB" altLang="en-US" sz="2400">
                <a:solidFill>
                  <a:schemeClr val="bg1"/>
                </a:solidFill>
              </a:rPr>
              <a:t>These visits went really well and Amy, Gary and Alysha fell in love with Sam and wanted him to become part of their family.  </a:t>
            </a:r>
          </a:p>
          <a:p>
            <a:pPr marR="0" algn="l"/>
            <a:endParaRPr lang="en-GB" altLang="en-US" sz="2400">
              <a:solidFill>
                <a:schemeClr val="bg1"/>
              </a:solidFill>
            </a:endParaRPr>
          </a:p>
          <a:p>
            <a:pPr marR="0" algn="l"/>
            <a:endParaRPr lang="en-GB" altLang="en-US" sz="2400">
              <a:solidFill>
                <a:schemeClr val="bg1"/>
              </a:solidFill>
            </a:endParaRPr>
          </a:p>
          <a:p>
            <a:pPr marR="0" algn="l"/>
            <a:endParaRPr lang="en-GB" altLang="en-US" sz="2000">
              <a:solidFill>
                <a:schemeClr val="bg1"/>
              </a:solidFill>
            </a:endParaRPr>
          </a:p>
          <a:p>
            <a:pPr marR="0" algn="l"/>
            <a:endParaRPr lang="en-GB" altLang="en-US" sz="2000"/>
          </a:p>
        </p:txBody>
      </p:sp>
      <p:sp>
        <p:nvSpPr>
          <p:cNvPr id="46085" name="TextBox 7">
            <a:extLst>
              <a:ext uri="{FF2B5EF4-FFF2-40B4-BE49-F238E27FC236}">
                <a16:creationId xmlns:a16="http://schemas.microsoft.com/office/drawing/2014/main" id="{A363C934-5CCD-C718-54BB-D81625EE6C41}"/>
              </a:ext>
            </a:extLst>
          </p:cNvPr>
          <p:cNvSpPr txBox="1">
            <a:spLocks noChangeArrowheads="1"/>
          </p:cNvSpPr>
          <p:nvPr/>
        </p:nvSpPr>
        <p:spPr bwMode="auto">
          <a:xfrm>
            <a:off x="2852738" y="4724400"/>
            <a:ext cx="244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solidFill>
                  <a:srgbClr val="002060"/>
                </a:solidFill>
              </a:rPr>
              <a:t>PHOTOS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9CC1D12F-EAA8-E53F-5FA8-4621B4B92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13"/>
            <a:ext cx="6858000" cy="1008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a:extLst>
              <a:ext uri="{FF2B5EF4-FFF2-40B4-BE49-F238E27FC236}">
                <a16:creationId xmlns:a16="http://schemas.microsoft.com/office/drawing/2014/main" id="{A6302B6A-87D2-2A50-DD95-691A182BA39B}"/>
              </a:ext>
            </a:extLst>
          </p:cNvPr>
          <p:cNvSpPr>
            <a:spLocks noGrp="1"/>
          </p:cNvSpPr>
          <p:nvPr>
            <p:ph type="title"/>
          </p:nvPr>
        </p:nvSpPr>
        <p:spPr>
          <a:xfrm>
            <a:off x="338138" y="776288"/>
            <a:ext cx="6172200" cy="728662"/>
          </a:xfrm>
        </p:spPr>
        <p:txBody>
          <a:bodyPr/>
          <a:lstStyle/>
          <a:p>
            <a:pPr algn="ctr" eaLnBrk="1" hangingPunct="1"/>
            <a:r>
              <a:rPr lang="en-GB" altLang="en-US" sz="3200" b="1">
                <a:solidFill>
                  <a:srgbClr val="002060"/>
                </a:solidFill>
              </a:rPr>
              <a:t>Sam’s Family</a:t>
            </a:r>
          </a:p>
        </p:txBody>
      </p:sp>
      <p:sp>
        <p:nvSpPr>
          <p:cNvPr id="7172" name="Content Placeholder 2">
            <a:extLst>
              <a:ext uri="{FF2B5EF4-FFF2-40B4-BE49-F238E27FC236}">
                <a16:creationId xmlns:a16="http://schemas.microsoft.com/office/drawing/2014/main" id="{9C1E6B11-6E24-24AB-6CE1-1E521D6A4F2F}"/>
              </a:ext>
            </a:extLst>
          </p:cNvPr>
          <p:cNvSpPr>
            <a:spLocks noGrp="1"/>
          </p:cNvSpPr>
          <p:nvPr>
            <p:ph idx="1"/>
          </p:nvPr>
        </p:nvSpPr>
        <p:spPr>
          <a:xfrm>
            <a:off x="549275" y="1995488"/>
            <a:ext cx="5543550" cy="5910262"/>
          </a:xfrm>
        </p:spPr>
        <p:txBody>
          <a:bodyPr/>
          <a:lstStyle/>
          <a:p>
            <a:pPr marL="0" indent="0" eaLnBrk="1" hangingPunct="1">
              <a:buFont typeface="Wingdings 2" panose="05020102010507070707" pitchFamily="18" charset="2"/>
              <a:buNone/>
            </a:pPr>
            <a:endParaRPr lang="en-GB" altLang="en-US" sz="2400"/>
          </a:p>
          <a:p>
            <a:pPr marL="0" indent="0" eaLnBrk="1" hangingPunct="1">
              <a:buFont typeface="Wingdings 2" panose="05020102010507070707" pitchFamily="18" charset="2"/>
              <a:buNone/>
            </a:pPr>
            <a:endParaRPr lang="en-GB" altLang="en-US" sz="2400"/>
          </a:p>
          <a:p>
            <a:pPr marL="0" indent="0" eaLnBrk="1" hangingPunct="1">
              <a:buFont typeface="Wingdings 2" panose="05020102010507070707" pitchFamily="18" charset="2"/>
              <a:buNone/>
            </a:pPr>
            <a:endParaRPr lang="en-GB" altLang="en-US" sz="2400"/>
          </a:p>
          <a:p>
            <a:pPr marL="0" indent="0" eaLnBrk="1" hangingPunct="1">
              <a:buFont typeface="Wingdings 2" panose="05020102010507070707" pitchFamily="18" charset="2"/>
              <a:buNone/>
            </a:pPr>
            <a:endParaRPr lang="en-GB" altLang="en-US" sz="2400"/>
          </a:p>
          <a:p>
            <a:pPr marL="0" indent="0" eaLnBrk="1" hangingPunct="1">
              <a:buFont typeface="Wingdings 2" panose="05020102010507070707" pitchFamily="18" charset="2"/>
              <a:buNone/>
            </a:pPr>
            <a:endParaRPr lang="en-GB" altLang="en-US" sz="2400"/>
          </a:p>
          <a:p>
            <a:pPr marL="0" indent="0" eaLnBrk="1" hangingPunct="1">
              <a:buFont typeface="Wingdings 2" panose="05020102010507070707" pitchFamily="18" charset="2"/>
              <a:buNone/>
            </a:pPr>
            <a:endParaRPr lang="en-GB" altLang="en-US" sz="2400"/>
          </a:p>
          <a:p>
            <a:pPr marL="0" indent="0" eaLnBrk="1" hangingPunct="1">
              <a:buFont typeface="Wingdings 2" panose="05020102010507070707" pitchFamily="18" charset="2"/>
              <a:buNone/>
            </a:pPr>
            <a:endParaRPr lang="en-GB" altLang="en-US" sz="2400"/>
          </a:p>
          <a:p>
            <a:pPr marL="0" indent="0" eaLnBrk="1" hangingPunct="1">
              <a:buFont typeface="Wingdings 2" panose="05020102010507070707" pitchFamily="18" charset="2"/>
              <a:buNone/>
            </a:pPr>
            <a:endParaRPr lang="en-GB" altLang="en-US" sz="2400"/>
          </a:p>
          <a:p>
            <a:pPr marL="0" indent="0" eaLnBrk="1" hangingPunct="1">
              <a:buFont typeface="Wingdings 2" panose="05020102010507070707" pitchFamily="18" charset="2"/>
              <a:buNone/>
            </a:pPr>
            <a:endParaRPr lang="en-GB" altLang="en-US" sz="2400"/>
          </a:p>
          <a:p>
            <a:pPr marL="0" indent="0" algn="ctr" eaLnBrk="1" hangingPunct="1">
              <a:buFont typeface="Wingdings 2" panose="05020102010507070707" pitchFamily="18" charset="2"/>
              <a:buNone/>
            </a:pPr>
            <a:r>
              <a:rPr lang="en-GB" altLang="en-US" sz="2400"/>
              <a:t>         </a:t>
            </a:r>
          </a:p>
          <a:p>
            <a:pPr marL="0" indent="0" algn="ctr" eaLnBrk="1" hangingPunct="1">
              <a:buFont typeface="Wingdings 2" panose="05020102010507070707" pitchFamily="18" charset="2"/>
              <a:buNone/>
            </a:pPr>
            <a:endParaRPr lang="en-GB" altLang="en-US" sz="2400">
              <a:solidFill>
                <a:srgbClr val="002060"/>
              </a:solidFill>
            </a:endParaRPr>
          </a:p>
          <a:p>
            <a:pPr marL="0" indent="0" algn="ctr" eaLnBrk="1" hangingPunct="1">
              <a:buFont typeface="Wingdings 2" panose="05020102010507070707" pitchFamily="18" charset="2"/>
              <a:buNone/>
            </a:pPr>
            <a:endParaRPr lang="en-GB" altLang="en-US" sz="2400">
              <a:solidFill>
                <a:srgbClr val="002060"/>
              </a:solidFill>
            </a:endParaRPr>
          </a:p>
          <a:p>
            <a:pPr marL="0" indent="0" algn="ctr" eaLnBrk="1" hangingPunct="1">
              <a:buFont typeface="Wingdings 2" panose="05020102010507070707" pitchFamily="18" charset="2"/>
              <a:buNone/>
            </a:pPr>
            <a:endParaRPr lang="en-GB" altLang="en-US" sz="2400">
              <a:solidFill>
                <a:srgbClr val="002060"/>
              </a:solidFill>
            </a:endParaRPr>
          </a:p>
          <a:p>
            <a:pPr marL="0" indent="0" algn="ctr" eaLnBrk="1" hangingPunct="1">
              <a:buFont typeface="Wingdings 2" panose="05020102010507070707" pitchFamily="18" charset="2"/>
              <a:buNone/>
            </a:pPr>
            <a:endParaRPr lang="en-GB" altLang="en-US" sz="2400">
              <a:solidFill>
                <a:srgbClr val="002060"/>
              </a:solidFill>
            </a:endParaRPr>
          </a:p>
          <a:p>
            <a:pPr marL="0" indent="0" algn="ctr" eaLnBrk="1" hangingPunct="1">
              <a:buFont typeface="Wingdings 2" panose="05020102010507070707" pitchFamily="18" charset="2"/>
              <a:buNone/>
            </a:pPr>
            <a:endParaRPr lang="en-GB" altLang="en-US" sz="2400">
              <a:solidFill>
                <a:srgbClr val="002060"/>
              </a:solidFill>
            </a:endParaRPr>
          </a:p>
        </p:txBody>
      </p:sp>
      <p:pic>
        <p:nvPicPr>
          <p:cNvPr id="7173" name="Picture 5">
            <a:extLst>
              <a:ext uri="{FF2B5EF4-FFF2-40B4-BE49-F238E27FC236}">
                <a16:creationId xmlns:a16="http://schemas.microsoft.com/office/drawing/2014/main" id="{ED4BB22E-4B7A-6349-FEF8-D72919D26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638" y="7089775"/>
            <a:ext cx="326072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1">
            <a:extLst>
              <a:ext uri="{FF2B5EF4-FFF2-40B4-BE49-F238E27FC236}">
                <a16:creationId xmlns:a16="http://schemas.microsoft.com/office/drawing/2014/main" id="{A7BE24F6-CEFE-B7F7-EC8D-DE2AD47F2B89}"/>
              </a:ext>
            </a:extLst>
          </p:cNvPr>
          <p:cNvSpPr txBox="1">
            <a:spLocks noChangeArrowheads="1"/>
          </p:cNvSpPr>
          <p:nvPr/>
        </p:nvSpPr>
        <p:spPr bwMode="auto">
          <a:xfrm>
            <a:off x="2636838" y="2936875"/>
            <a:ext cx="3455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sz="2400">
                <a:solidFill>
                  <a:schemeClr val="bg1"/>
                </a:solidFill>
              </a:rPr>
              <a:t>PHOTOS OF CHILD WITH ADOPTIVE/FOSTER/RESIDENTIALOR EXTENDED FAMILY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84ECF5BA-AC49-7B9C-9AD7-830E119A1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6858000" cy="100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24FB26CA-0B4B-E22E-BF39-614F61E8DEA9}"/>
              </a:ext>
            </a:extLst>
          </p:cNvPr>
          <p:cNvSpPr>
            <a:spLocks noGrp="1"/>
          </p:cNvSpPr>
          <p:nvPr>
            <p:ph type="ctrTitle"/>
          </p:nvPr>
        </p:nvSpPr>
        <p:spPr>
          <a:xfrm>
            <a:off x="400050" y="704850"/>
            <a:ext cx="5888038" cy="144463"/>
          </a:xfrm>
        </p:spPr>
        <p:txBody>
          <a:bodyPr>
            <a:normAutofit fontScale="90000"/>
          </a:bodyPr>
          <a:lstStyle/>
          <a:p>
            <a:pPr>
              <a:defRPr/>
            </a:pPr>
            <a:endParaRPr lang="en-GB" dirty="0"/>
          </a:p>
        </p:txBody>
      </p:sp>
      <p:sp>
        <p:nvSpPr>
          <p:cNvPr id="47108" name="Subtitle 4">
            <a:extLst>
              <a:ext uri="{FF2B5EF4-FFF2-40B4-BE49-F238E27FC236}">
                <a16:creationId xmlns:a16="http://schemas.microsoft.com/office/drawing/2014/main" id="{AAC2CB76-309E-80AB-6C44-7DAF2F8E68BA}"/>
              </a:ext>
            </a:extLst>
          </p:cNvPr>
          <p:cNvSpPr>
            <a:spLocks noGrp="1"/>
          </p:cNvSpPr>
          <p:nvPr>
            <p:ph type="subTitle" idx="1"/>
          </p:nvPr>
        </p:nvSpPr>
        <p:spPr>
          <a:xfrm>
            <a:off x="627063" y="869950"/>
            <a:ext cx="5891212" cy="8135938"/>
          </a:xfrm>
        </p:spPr>
        <p:txBody>
          <a:bodyPr/>
          <a:lstStyle/>
          <a:p>
            <a:pPr marR="0" algn="l"/>
            <a:r>
              <a:rPr lang="en-GB" altLang="en-US" sz="2400">
                <a:solidFill>
                  <a:schemeClr val="bg1"/>
                </a:solidFill>
              </a:rPr>
              <a:t> Alysha was looking forward to being a big sister!</a:t>
            </a:r>
          </a:p>
          <a:p>
            <a:pPr marR="0" algn="l"/>
            <a:endParaRPr lang="en-GB" altLang="en-US" sz="2400"/>
          </a:p>
          <a:p>
            <a:pPr marR="0" algn="l"/>
            <a:endParaRPr lang="en-GB" altLang="en-US" sz="2400"/>
          </a:p>
          <a:p>
            <a:pPr marR="0" algn="l"/>
            <a:endParaRPr lang="en-GB" altLang="en-US" sz="2400"/>
          </a:p>
          <a:p>
            <a:pPr marR="0" algn="l"/>
            <a:endParaRPr lang="en-GB" altLang="en-US" sz="2400"/>
          </a:p>
          <a:p>
            <a:pPr marR="0" algn="l"/>
            <a:endParaRPr lang="en-GB" altLang="en-US" sz="2400"/>
          </a:p>
          <a:p>
            <a:pPr marR="0" algn="l"/>
            <a:endParaRPr lang="en-GB" altLang="en-US" sz="2400"/>
          </a:p>
          <a:p>
            <a:pPr marR="0" algn="l"/>
            <a:endParaRPr lang="en-GB" altLang="en-US" sz="2400"/>
          </a:p>
          <a:p>
            <a:pPr marR="0" algn="l"/>
            <a:r>
              <a:rPr lang="en-GB" altLang="en-US" sz="2400">
                <a:solidFill>
                  <a:schemeClr val="bg1"/>
                </a:solidFill>
              </a:rPr>
              <a:t>All the professionals agreed that this was the perfect forever family for Sam.</a:t>
            </a:r>
          </a:p>
          <a:p>
            <a:pPr marR="0" algn="l"/>
            <a:r>
              <a:rPr lang="en-GB" altLang="en-US" sz="2400">
                <a:solidFill>
                  <a:schemeClr val="bg1"/>
                </a:solidFill>
              </a:rPr>
              <a:t>  </a:t>
            </a:r>
          </a:p>
          <a:p>
            <a:pPr marR="0" algn="l"/>
            <a:r>
              <a:rPr lang="en-GB" altLang="en-US" sz="2400">
                <a:solidFill>
                  <a:schemeClr val="bg1"/>
                </a:solidFill>
              </a:rPr>
              <a:t>So Sam went to live with his forever family on the 16</a:t>
            </a:r>
            <a:r>
              <a:rPr lang="en-GB" altLang="en-US" sz="2400" baseline="30000">
                <a:solidFill>
                  <a:schemeClr val="bg1"/>
                </a:solidFill>
              </a:rPr>
              <a:t>th</a:t>
            </a:r>
            <a:r>
              <a:rPr lang="en-GB" altLang="en-US" sz="2400">
                <a:solidFill>
                  <a:schemeClr val="bg1"/>
                </a:solidFill>
              </a:rPr>
              <a:t> February, 2021.</a:t>
            </a:r>
          </a:p>
          <a:p>
            <a:pPr marR="0" algn="l"/>
            <a:endParaRPr lang="en-GB" altLang="en-US" sz="1200">
              <a:solidFill>
                <a:schemeClr val="bg1"/>
              </a:solidFill>
            </a:endParaRPr>
          </a:p>
        </p:txBody>
      </p:sp>
      <p:pic>
        <p:nvPicPr>
          <p:cNvPr id="47109" name="Picture 2">
            <a:extLst>
              <a:ext uri="{FF2B5EF4-FFF2-40B4-BE49-F238E27FC236}">
                <a16:creationId xmlns:a16="http://schemas.microsoft.com/office/drawing/2014/main" id="{D5F26777-EE1F-A547-E743-3E6AE34C4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0700" y="7429500"/>
            <a:ext cx="2497138"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8">
            <a:extLst>
              <a:ext uri="{FF2B5EF4-FFF2-40B4-BE49-F238E27FC236}">
                <a16:creationId xmlns:a16="http://schemas.microsoft.com/office/drawing/2014/main" id="{DAADB7CA-6AA8-7EB4-7C89-83AD2E653855}"/>
              </a:ext>
            </a:extLst>
          </p:cNvPr>
          <p:cNvSpPr txBox="1">
            <a:spLocks noChangeArrowheads="1"/>
          </p:cNvSpPr>
          <p:nvPr/>
        </p:nvSpPr>
        <p:spPr bwMode="auto">
          <a:xfrm>
            <a:off x="2622550" y="2700338"/>
            <a:ext cx="2443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solidFill>
                  <a:srgbClr val="002060"/>
                </a:solidFill>
              </a:rPr>
              <a:t>PHOTOS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a:extLst>
              <a:ext uri="{FF2B5EF4-FFF2-40B4-BE49-F238E27FC236}">
                <a16:creationId xmlns:a16="http://schemas.microsoft.com/office/drawing/2014/main" id="{4A51E730-6082-55DA-21A9-176FDD905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6888163" cy="995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3">
            <a:extLst>
              <a:ext uri="{FF2B5EF4-FFF2-40B4-BE49-F238E27FC236}">
                <a16:creationId xmlns:a16="http://schemas.microsoft.com/office/drawing/2014/main" id="{3DA37364-67F9-5B9D-1C48-1C289D0839D1}"/>
              </a:ext>
            </a:extLst>
          </p:cNvPr>
          <p:cNvSpPr>
            <a:spLocks noGrp="1"/>
          </p:cNvSpPr>
          <p:nvPr>
            <p:ph type="ctrTitle"/>
          </p:nvPr>
        </p:nvSpPr>
        <p:spPr>
          <a:xfrm>
            <a:off x="534988" y="272480"/>
            <a:ext cx="5781675" cy="780033"/>
          </a:xfrm>
        </p:spPr>
        <p:txBody>
          <a:bodyPr>
            <a:normAutofit fontScale="90000"/>
          </a:bodyPr>
          <a:lstStyle/>
          <a:p>
            <a:pPr algn="ctr" defTabSz="495285">
              <a:defRPr/>
            </a:pPr>
            <a:r>
              <a:rPr lang="en-GB" altLang="en-US" dirty="0">
                <a:solidFill>
                  <a:schemeClr val="bg1"/>
                </a:solidFill>
                <a:cs typeface="Trebuchet MS" panose="020B0603020202020204" pitchFamily="34" charset="0"/>
              </a:rPr>
              <a:t>FOR INFO</a:t>
            </a:r>
          </a:p>
        </p:txBody>
      </p:sp>
      <p:sp>
        <p:nvSpPr>
          <p:cNvPr id="48132" name="Subtitle 4">
            <a:extLst>
              <a:ext uri="{FF2B5EF4-FFF2-40B4-BE49-F238E27FC236}">
                <a16:creationId xmlns:a16="http://schemas.microsoft.com/office/drawing/2014/main" id="{335F9B9D-1B31-0A81-588E-0B7447AF9DAA}"/>
              </a:ext>
            </a:extLst>
          </p:cNvPr>
          <p:cNvSpPr>
            <a:spLocks noGrp="1"/>
          </p:cNvSpPr>
          <p:nvPr>
            <p:ph type="subTitle" idx="1"/>
          </p:nvPr>
        </p:nvSpPr>
        <p:spPr>
          <a:xfrm>
            <a:off x="534988" y="1325563"/>
            <a:ext cx="5781675" cy="7443787"/>
          </a:xfrm>
        </p:spPr>
        <p:txBody>
          <a:bodyPr/>
          <a:lstStyle/>
          <a:p>
            <a:pPr marR="0" algn="l" defTabSz="493713"/>
            <a:r>
              <a:rPr lang="en-GB" altLang="en-US" sz="2000" b="1">
                <a:solidFill>
                  <a:schemeClr val="bg1"/>
                </a:solidFill>
              </a:rPr>
              <a:t>IT IS IMPORTANT TO DOCUMENT EVERY MOVE THAT THE CHILD HAS HAD IN THEIR LIVES.</a:t>
            </a:r>
          </a:p>
          <a:p>
            <a:pPr marR="0" algn="l" defTabSz="493713"/>
            <a:endParaRPr lang="en-GB" altLang="en-US" sz="2000" b="1">
              <a:solidFill>
                <a:schemeClr val="bg1"/>
              </a:solidFill>
            </a:endParaRPr>
          </a:p>
          <a:p>
            <a:pPr marR="0" algn="l" defTabSz="493713"/>
            <a:r>
              <a:rPr lang="en-GB" altLang="en-US" sz="2000" b="1">
                <a:solidFill>
                  <a:schemeClr val="bg1"/>
                </a:solidFill>
              </a:rPr>
              <a:t>THIS ENABLES THE CHILD AND CARERS TO ACKNOWLEDGE THE CHILD’S SENSE OF LOSS AND SEPARATION AND GIVE UNDERSTANDING REGARDING THE CHILD’S FRACTURED ATTACHMENTS.</a:t>
            </a:r>
          </a:p>
          <a:p>
            <a:pPr marR="0" algn="l" defTabSz="493713"/>
            <a:endParaRPr lang="en-GB" altLang="en-US" sz="2000" b="1">
              <a:solidFill>
                <a:schemeClr val="bg1"/>
              </a:solidFill>
            </a:endParaRPr>
          </a:p>
          <a:p>
            <a:pPr marR="0" algn="l" defTabSz="493713"/>
            <a:r>
              <a:rPr lang="en-GB" altLang="en-US" sz="2000" b="1">
                <a:solidFill>
                  <a:schemeClr val="bg1"/>
                </a:solidFill>
              </a:rPr>
              <a:t>THIS ENABLES THE ADULTS AROUND THE CHILD TO HAVE MORE EMPATHY AND UNDERSTANDING ABOUT HOW THIS CAN IMPACT UPON THE CHILD’S FUTURE RELATIONSHIPS.</a:t>
            </a:r>
          </a:p>
          <a:p>
            <a:pPr marR="0" defTabSz="493713"/>
            <a:r>
              <a:rPr lang="en-GB" altLang="en-US" sz="1800" b="1"/>
              <a:t>  </a:t>
            </a:r>
            <a:endParaRPr lang="en-GB" altLang="en-US" sz="1800" b="1">
              <a:solidFill>
                <a:srgbClr val="55A83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AAA228DD-78DF-6218-C58A-A8A39BFB2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13"/>
            <a:ext cx="6858000" cy="999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E9251077-ED72-D5CC-F666-E65DE55E9AD3}"/>
              </a:ext>
            </a:extLst>
          </p:cNvPr>
          <p:cNvSpPr>
            <a:spLocks noGrp="1"/>
          </p:cNvSpPr>
          <p:nvPr>
            <p:ph type="title"/>
          </p:nvPr>
        </p:nvSpPr>
        <p:spPr>
          <a:xfrm>
            <a:off x="0" y="473075"/>
            <a:ext cx="6172200" cy="950913"/>
          </a:xfrm>
        </p:spPr>
        <p:txBody>
          <a:bodyPr/>
          <a:lstStyle/>
          <a:p>
            <a:pPr algn="ctr"/>
            <a:r>
              <a:rPr lang="en-GB" altLang="en-US" sz="2800" b="1">
                <a:solidFill>
                  <a:schemeClr val="bg1"/>
                </a:solidFill>
              </a:rPr>
              <a:t>Sam’s Moves</a:t>
            </a:r>
          </a:p>
        </p:txBody>
      </p:sp>
      <p:sp>
        <p:nvSpPr>
          <p:cNvPr id="43013" name="Content Placeholder 6">
            <a:extLst>
              <a:ext uri="{FF2B5EF4-FFF2-40B4-BE49-F238E27FC236}">
                <a16:creationId xmlns:a16="http://schemas.microsoft.com/office/drawing/2014/main" id="{8DE406C8-452E-8630-8AC8-DAE8258047B1}"/>
              </a:ext>
            </a:extLst>
          </p:cNvPr>
          <p:cNvSpPr>
            <a:spLocks noGrp="1"/>
          </p:cNvSpPr>
          <p:nvPr>
            <p:ph idx="1"/>
          </p:nvPr>
        </p:nvSpPr>
        <p:spPr>
          <a:xfrm>
            <a:off x="263525" y="2649538"/>
            <a:ext cx="6172200" cy="6092825"/>
          </a:xfrm>
        </p:spPr>
        <p:txBody>
          <a:bodyPr/>
          <a:lstStyle/>
          <a:p>
            <a:pPr marL="0" indent="0">
              <a:buFont typeface="Wingdings 2" panose="05020102010507070707" pitchFamily="18" charset="2"/>
              <a:buNone/>
              <a:defRPr/>
            </a:pPr>
            <a:endParaRPr lang="en-GB" altLang="en-US" sz="2400" dirty="0"/>
          </a:p>
          <a:p>
            <a:pPr marL="0" indent="0">
              <a:buFont typeface="Wingdings 2" panose="05020102010507070707" pitchFamily="18" charset="2"/>
              <a:buNone/>
              <a:defRPr/>
            </a:pPr>
            <a:endParaRPr lang="en-GB" altLang="en-US" sz="2000" dirty="0"/>
          </a:p>
          <a:p>
            <a:pPr>
              <a:buFont typeface="Courier New" panose="02070309020205020404" pitchFamily="49" charset="0"/>
              <a:buChar char="o"/>
              <a:defRPr/>
            </a:pPr>
            <a:r>
              <a:rPr lang="en-GB" altLang="en-US" sz="2400" dirty="0">
                <a:solidFill>
                  <a:schemeClr val="bg1"/>
                </a:solidFill>
              </a:rPr>
              <a:t>Sam was 1 day old when he left hospital to live with Victoria.</a:t>
            </a:r>
          </a:p>
          <a:p>
            <a:pPr>
              <a:buFont typeface="Courier New" panose="02070309020205020404" pitchFamily="49" charset="0"/>
              <a:buChar char="o"/>
              <a:defRPr/>
            </a:pPr>
            <a:endParaRPr lang="en-GB" altLang="en-US" sz="2400" dirty="0">
              <a:solidFill>
                <a:schemeClr val="bg1"/>
              </a:solidFill>
            </a:endParaRPr>
          </a:p>
          <a:p>
            <a:pPr>
              <a:buFont typeface="Courier New" panose="02070309020205020404" pitchFamily="49" charset="0"/>
              <a:buChar char="o"/>
              <a:defRPr/>
            </a:pPr>
            <a:r>
              <a:rPr lang="en-GB" altLang="en-US" sz="2400" dirty="0">
                <a:solidFill>
                  <a:schemeClr val="bg1"/>
                </a:solidFill>
              </a:rPr>
              <a:t>On the 8</a:t>
            </a:r>
            <a:r>
              <a:rPr lang="en-GB" altLang="en-US" sz="2400" baseline="30000" dirty="0">
                <a:solidFill>
                  <a:schemeClr val="bg1"/>
                </a:solidFill>
              </a:rPr>
              <a:t>th</a:t>
            </a:r>
            <a:r>
              <a:rPr lang="en-GB" altLang="en-US" sz="2400" dirty="0">
                <a:solidFill>
                  <a:schemeClr val="bg1"/>
                </a:solidFill>
              </a:rPr>
              <a:t> April, 2020, Sam went to live with foster carers, Mary and Peter.</a:t>
            </a:r>
          </a:p>
          <a:p>
            <a:pPr>
              <a:buFont typeface="Courier New" panose="02070309020205020404" pitchFamily="49" charset="0"/>
              <a:buChar char="o"/>
              <a:defRPr/>
            </a:pPr>
            <a:endParaRPr lang="en-GB" altLang="en-US" sz="2400" dirty="0">
              <a:solidFill>
                <a:schemeClr val="bg1"/>
              </a:solidFill>
            </a:endParaRPr>
          </a:p>
          <a:p>
            <a:pPr>
              <a:buFont typeface="Courier New" panose="02070309020205020404" pitchFamily="49" charset="0"/>
              <a:buChar char="o"/>
              <a:defRPr/>
            </a:pPr>
            <a:r>
              <a:rPr lang="en-GB" altLang="en-US" sz="2400" dirty="0">
                <a:solidFill>
                  <a:schemeClr val="bg1"/>
                </a:solidFill>
              </a:rPr>
              <a:t>Sam’s last move was when he went to live with his forever family on the 16</a:t>
            </a:r>
            <a:r>
              <a:rPr lang="en-GB" altLang="en-US" sz="2400" baseline="30000" dirty="0">
                <a:solidFill>
                  <a:schemeClr val="bg1"/>
                </a:solidFill>
              </a:rPr>
              <a:t>th</a:t>
            </a:r>
            <a:r>
              <a:rPr lang="en-GB" altLang="en-US" sz="2400" dirty="0">
                <a:solidFill>
                  <a:schemeClr val="bg1"/>
                </a:solidFill>
              </a:rPr>
              <a:t> February, 2021.</a:t>
            </a:r>
          </a:p>
          <a:p>
            <a:pPr>
              <a:buFont typeface="Courier New" panose="02070309020205020404" pitchFamily="49" charset="0"/>
              <a:buChar char="o"/>
              <a:defRPr/>
            </a:pPr>
            <a:endParaRPr lang="en-GB" altLang="en-US" sz="2000" dirty="0"/>
          </a:p>
        </p:txBody>
      </p:sp>
      <p:pic>
        <p:nvPicPr>
          <p:cNvPr id="49157" name="Picture 3">
            <a:extLst>
              <a:ext uri="{FF2B5EF4-FFF2-40B4-BE49-F238E27FC236}">
                <a16:creationId xmlns:a16="http://schemas.microsoft.com/office/drawing/2014/main" id="{59CF5EED-558A-C7EC-1AE7-BB55882E7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8" y="1423988"/>
            <a:ext cx="206692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36B8D93F-378D-73C6-21F7-C835EBB94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990D28AF-405C-5305-D15F-039757C3B310}"/>
              </a:ext>
            </a:extLst>
          </p:cNvPr>
          <p:cNvSpPr>
            <a:spLocks noGrp="1"/>
          </p:cNvSpPr>
          <p:nvPr>
            <p:ph type="title"/>
          </p:nvPr>
        </p:nvSpPr>
        <p:spPr>
          <a:xfrm>
            <a:off x="342900" y="214313"/>
            <a:ext cx="6172200" cy="46037"/>
          </a:xfrm>
        </p:spPr>
        <p:txBody>
          <a:bodyPr/>
          <a:lstStyle/>
          <a:p>
            <a:pPr algn="ctr"/>
            <a:endParaRPr lang="en-GB" altLang="en-US" sz="2800" b="1">
              <a:solidFill>
                <a:srgbClr val="0070C0"/>
              </a:solidFill>
            </a:endParaRPr>
          </a:p>
        </p:txBody>
      </p:sp>
      <p:sp>
        <p:nvSpPr>
          <p:cNvPr id="37892" name="Content Placeholder 4">
            <a:extLst>
              <a:ext uri="{FF2B5EF4-FFF2-40B4-BE49-F238E27FC236}">
                <a16:creationId xmlns:a16="http://schemas.microsoft.com/office/drawing/2014/main" id="{BCCD26D8-67D5-0AFA-F1D0-2E6EF9B7B3C6}"/>
              </a:ext>
            </a:extLst>
          </p:cNvPr>
          <p:cNvSpPr>
            <a:spLocks noGrp="1"/>
          </p:cNvSpPr>
          <p:nvPr>
            <p:ph idx="1"/>
          </p:nvPr>
        </p:nvSpPr>
        <p:spPr>
          <a:xfrm>
            <a:off x="342900" y="260350"/>
            <a:ext cx="6172200" cy="8651875"/>
          </a:xfrm>
        </p:spPr>
        <p:txBody>
          <a:bodyPr/>
          <a:lstStyle/>
          <a:p>
            <a:pPr marL="0" indent="0" eaLnBrk="1" fontAlgn="auto" hangingPunct="1">
              <a:buClr>
                <a:schemeClr val="tx1">
                  <a:lumMod val="75000"/>
                  <a:lumOff val="25000"/>
                </a:schemeClr>
              </a:buClr>
              <a:buFont typeface="Wingdings 2" panose="05020102010507070707" pitchFamily="18" charset="2"/>
              <a:buNone/>
              <a:defRPr/>
            </a:pPr>
            <a:r>
              <a:rPr lang="en-GB" sz="2400" dirty="0">
                <a:solidFill>
                  <a:schemeClr val="bg1"/>
                </a:solidFill>
              </a:rPr>
              <a:t>Victoria will get a letter once a year from Sam’s forever family so that she can hear about how Sam is growing and what he is doing.</a:t>
            </a: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eaLnBrk="1" fontAlgn="auto" hangingPunct="1">
              <a:buClr>
                <a:schemeClr val="tx1">
                  <a:lumMod val="75000"/>
                  <a:lumOff val="25000"/>
                </a:schemeClr>
              </a:buClr>
              <a:buFont typeface="Wingdings 2" panose="05020102010507070707" pitchFamily="18" charset="2"/>
              <a:buNone/>
              <a:defRPr/>
            </a:pPr>
            <a:endParaRPr lang="en-GB" sz="2400" dirty="0">
              <a:solidFill>
                <a:schemeClr val="bg1"/>
              </a:solidFill>
            </a:endParaRPr>
          </a:p>
          <a:p>
            <a:pPr marL="0" indent="0">
              <a:buFont typeface="Wingdings 2" panose="05020102010507070707" pitchFamily="18" charset="2"/>
              <a:buNone/>
              <a:defRPr/>
            </a:pPr>
            <a:r>
              <a:rPr lang="en-GB" sz="2400" dirty="0">
                <a:solidFill>
                  <a:schemeClr val="bg1"/>
                </a:solidFill>
              </a:rPr>
              <a:t>Victoria </a:t>
            </a:r>
            <a:r>
              <a:rPr lang="en-GB" sz="2400" dirty="0">
                <a:solidFill>
                  <a:schemeClr val="bg1"/>
                </a:solidFill>
                <a:ea typeface="Calibri" panose="020F0502020204030204" pitchFamily="34" charset="0"/>
              </a:rPr>
              <a:t>can also send a letter to Sam once a year if she is able to.  </a:t>
            </a:r>
          </a:p>
          <a:p>
            <a:pPr marL="0" indent="0">
              <a:buFont typeface="Wingdings 2" panose="05020102010507070707" pitchFamily="18" charset="2"/>
              <a:buNone/>
              <a:defRPr/>
            </a:pPr>
            <a:r>
              <a:rPr lang="en-GB" sz="2400" dirty="0">
                <a:solidFill>
                  <a:schemeClr val="bg1"/>
                </a:solidFill>
                <a:ea typeface="Calibri" panose="020F0502020204030204" pitchFamily="34" charset="0"/>
              </a:rPr>
              <a:t> </a:t>
            </a:r>
          </a:p>
          <a:p>
            <a:pPr marL="0" indent="0">
              <a:buFont typeface="Wingdings 2" panose="05020102010507070707" pitchFamily="18" charset="2"/>
              <a:buNone/>
              <a:defRPr/>
            </a:pPr>
            <a:r>
              <a:rPr lang="en-GB" sz="2400" dirty="0">
                <a:solidFill>
                  <a:schemeClr val="bg1"/>
                </a:solidFill>
                <a:ea typeface="Calibri" panose="020F0502020204030204" pitchFamily="34" charset="0"/>
              </a:rPr>
              <a:t>Sometimes this might be too difficult for birth parents to do, as sometimes they don’t know what to say and sometimes it can give them hurt feelings, so they find it too hard to write anything.  This doesn’t mean that they don’t love their children and will still want to hear about how they are doing. </a:t>
            </a:r>
          </a:p>
          <a:p>
            <a:pPr marL="0" indent="0">
              <a:buFont typeface="Wingdings 2" panose="05020102010507070707" pitchFamily="18" charset="2"/>
              <a:buNone/>
              <a:defRPr/>
            </a:pPr>
            <a:endParaRPr lang="en-GB" altLang="en-US" sz="2000" dirty="0"/>
          </a:p>
          <a:p>
            <a:pPr marL="0" indent="0">
              <a:buFont typeface="Wingdings 2" panose="05020102010507070707" pitchFamily="18" charset="2"/>
              <a:buNone/>
              <a:defRPr/>
            </a:pPr>
            <a:endParaRPr lang="en-GB" altLang="en-US" sz="2000" dirty="0"/>
          </a:p>
        </p:txBody>
      </p:sp>
      <p:pic>
        <p:nvPicPr>
          <p:cNvPr id="50181" name="Picture 6">
            <a:hlinkClick r:id="rId3"/>
            <a:extLst>
              <a:ext uri="{FF2B5EF4-FFF2-40B4-BE49-F238E27FC236}">
                <a16:creationId xmlns:a16="http://schemas.microsoft.com/office/drawing/2014/main" id="{D0CC972A-ED18-2ADC-44F3-19E163E93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27262" flipH="1">
            <a:off x="4748213" y="2974975"/>
            <a:ext cx="6858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a:hlinkClick r:id="rId3"/>
            <a:extLst>
              <a:ext uri="{FF2B5EF4-FFF2-40B4-BE49-F238E27FC236}">
                <a16:creationId xmlns:a16="http://schemas.microsoft.com/office/drawing/2014/main" id="{B7FEA449-A06E-17A4-8493-498B83C60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6093" flipH="1">
            <a:off x="3597275" y="6670675"/>
            <a:ext cx="8016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a:hlinkClick r:id="rId3"/>
            <a:extLst>
              <a:ext uri="{FF2B5EF4-FFF2-40B4-BE49-F238E27FC236}">
                <a16:creationId xmlns:a16="http://schemas.microsoft.com/office/drawing/2014/main" id="{37F923B0-0542-C165-3E79-3A2FD3B41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27262" flipH="1">
            <a:off x="1511300" y="8151813"/>
            <a:ext cx="11049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6">
            <a:hlinkClick r:id="rId3"/>
            <a:extLst>
              <a:ext uri="{FF2B5EF4-FFF2-40B4-BE49-F238E27FC236}">
                <a16:creationId xmlns:a16="http://schemas.microsoft.com/office/drawing/2014/main" id="{1C9452BB-FC27-9C27-770D-10FBD3D18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4170">
            <a:off x="5641975" y="1430338"/>
            <a:ext cx="455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5A1C1852-EC15-5903-C037-C50DBCF57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A126FCB-0E3D-CCB3-820A-8A3B64F42C25}"/>
              </a:ext>
            </a:extLst>
          </p:cNvPr>
          <p:cNvSpPr>
            <a:spLocks noGrp="1"/>
          </p:cNvSpPr>
          <p:nvPr>
            <p:ph type="ctrTitle"/>
          </p:nvPr>
        </p:nvSpPr>
        <p:spPr>
          <a:xfrm>
            <a:off x="400050" y="704850"/>
            <a:ext cx="5888038" cy="144463"/>
          </a:xfrm>
        </p:spPr>
        <p:txBody>
          <a:bodyPr>
            <a:normAutofit fontScale="90000"/>
          </a:bodyPr>
          <a:lstStyle/>
          <a:p>
            <a:pPr>
              <a:defRPr/>
            </a:pPr>
            <a:endParaRPr lang="en-GB" dirty="0"/>
          </a:p>
        </p:txBody>
      </p:sp>
      <p:sp>
        <p:nvSpPr>
          <p:cNvPr id="51204" name="Subtitle 4">
            <a:extLst>
              <a:ext uri="{FF2B5EF4-FFF2-40B4-BE49-F238E27FC236}">
                <a16:creationId xmlns:a16="http://schemas.microsoft.com/office/drawing/2014/main" id="{4B08ED7D-4C34-112E-53AD-AABD84615B44}"/>
              </a:ext>
            </a:extLst>
          </p:cNvPr>
          <p:cNvSpPr>
            <a:spLocks noGrp="1"/>
          </p:cNvSpPr>
          <p:nvPr>
            <p:ph type="subTitle" idx="1"/>
          </p:nvPr>
        </p:nvSpPr>
        <p:spPr>
          <a:xfrm>
            <a:off x="627063" y="869950"/>
            <a:ext cx="5754687" cy="8135938"/>
          </a:xfrm>
        </p:spPr>
        <p:txBody>
          <a:bodyPr/>
          <a:lstStyle/>
          <a:p>
            <a:pPr marR="0" algn="l" eaLnBrk="1" hangingPunct="1">
              <a:buClr>
                <a:srgbClr val="FFFFFF"/>
              </a:buClr>
            </a:pPr>
            <a:r>
              <a:rPr lang="en-GB" altLang="en-US" sz="2400">
                <a:solidFill>
                  <a:schemeClr val="bg1"/>
                </a:solidFill>
              </a:rPr>
              <a:t>Sam can also send letters to Sarah and Leon’s family to tell them all about how he is doing.</a:t>
            </a:r>
          </a:p>
          <a:p>
            <a:pPr marR="0" algn="l" eaLnBrk="1" hangingPunct="1">
              <a:buClr>
                <a:srgbClr val="FFFFFF"/>
              </a:buClr>
            </a:pPr>
            <a:endParaRPr lang="en-GB" altLang="en-US" sz="2400">
              <a:solidFill>
                <a:schemeClr val="bg1"/>
              </a:solidFill>
            </a:endParaRPr>
          </a:p>
          <a:p>
            <a:pPr marR="0" algn="l" eaLnBrk="1" hangingPunct="1">
              <a:buClr>
                <a:srgbClr val="FFFFFF"/>
              </a:buClr>
            </a:pPr>
            <a:r>
              <a:rPr lang="en-GB" altLang="en-US" sz="2400">
                <a:solidFill>
                  <a:schemeClr val="bg1"/>
                </a:solidFill>
              </a:rPr>
              <a:t>Sarah and Leon can also send a letter once a year to Sam to tell him how they are doing.</a:t>
            </a:r>
          </a:p>
          <a:p>
            <a:pPr marR="0" algn="l" eaLnBrk="1" hangingPunct="1">
              <a:buClr>
                <a:srgbClr val="FFFFFF"/>
              </a:buClr>
            </a:pPr>
            <a:endParaRPr lang="en-GB" altLang="en-US" sz="2400">
              <a:solidFill>
                <a:schemeClr val="bg1"/>
              </a:solidFill>
            </a:endParaRPr>
          </a:p>
          <a:p>
            <a:pPr marR="0" algn="l"/>
            <a:r>
              <a:rPr lang="en-GB" altLang="en-US" sz="2400">
                <a:solidFill>
                  <a:schemeClr val="bg1"/>
                </a:solidFill>
              </a:rPr>
              <a:t>Any letters that are written will be sent to Sam’s forever family.</a:t>
            </a:r>
          </a:p>
          <a:p>
            <a:pPr marR="0" algn="l"/>
            <a:endParaRPr lang="en-GB" altLang="en-US" sz="2400">
              <a:solidFill>
                <a:schemeClr val="bg1"/>
              </a:solidFill>
            </a:endParaRPr>
          </a:p>
          <a:p>
            <a:pPr marR="0" algn="l"/>
            <a:r>
              <a:rPr lang="en-GB" altLang="en-US" sz="2400">
                <a:solidFill>
                  <a:schemeClr val="bg1"/>
                </a:solidFill>
              </a:rPr>
              <a:t>The month to send letters is FEBRUARY!</a:t>
            </a:r>
          </a:p>
          <a:p>
            <a:pPr marR="0" algn="l" eaLnBrk="1" hangingPunct="1">
              <a:buClr>
                <a:srgbClr val="FFFFFF"/>
              </a:buClr>
            </a:pPr>
            <a:endParaRPr lang="en-GB" altLang="en-US" sz="2400">
              <a:solidFill>
                <a:schemeClr val="bg1"/>
              </a:solidFill>
            </a:endParaRPr>
          </a:p>
          <a:p>
            <a:pPr marR="0" algn="l" eaLnBrk="1" hangingPunct="1">
              <a:buClr>
                <a:srgbClr val="FFFFFF"/>
              </a:buClr>
            </a:pPr>
            <a:endParaRPr lang="en-GB" altLang="en-US" sz="2400"/>
          </a:p>
          <a:p>
            <a:pPr marR="0" algn="l"/>
            <a:endParaRPr lang="en-GB" altLang="en-US" sz="2400">
              <a:solidFill>
                <a:schemeClr val="bg1"/>
              </a:solidFill>
            </a:endParaRPr>
          </a:p>
        </p:txBody>
      </p:sp>
      <p:pic>
        <p:nvPicPr>
          <p:cNvPr id="51205" name="Picture 6">
            <a:hlinkClick r:id="rId3"/>
            <a:extLst>
              <a:ext uri="{FF2B5EF4-FFF2-40B4-BE49-F238E27FC236}">
                <a16:creationId xmlns:a16="http://schemas.microsoft.com/office/drawing/2014/main" id="{B3CCBC4E-0644-1784-2D19-9FED5FEC8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27262" flipH="1">
            <a:off x="3379788" y="7802563"/>
            <a:ext cx="11049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a:hlinkClick r:id="rId3"/>
            <a:extLst>
              <a:ext uri="{FF2B5EF4-FFF2-40B4-BE49-F238E27FC236}">
                <a16:creationId xmlns:a16="http://schemas.microsoft.com/office/drawing/2014/main" id="{8304E6BE-07F6-92CA-4A55-320645541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6093" flipH="1">
            <a:off x="4845050" y="5516563"/>
            <a:ext cx="8016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6">
            <a:hlinkClick r:id="rId3"/>
            <a:extLst>
              <a:ext uri="{FF2B5EF4-FFF2-40B4-BE49-F238E27FC236}">
                <a16:creationId xmlns:a16="http://schemas.microsoft.com/office/drawing/2014/main" id="{A3756217-E57F-25D9-F4F7-F8D9A0324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27262" flipH="1">
            <a:off x="5668963" y="3332163"/>
            <a:ext cx="6858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6">
            <a:hlinkClick r:id="rId3"/>
            <a:extLst>
              <a:ext uri="{FF2B5EF4-FFF2-40B4-BE49-F238E27FC236}">
                <a16:creationId xmlns:a16="http://schemas.microsoft.com/office/drawing/2014/main" id="{8295E92E-D648-2C8A-7138-32977FF34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4170">
            <a:off x="4233863" y="1665288"/>
            <a:ext cx="455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
            <a:extLst>
              <a:ext uri="{FF2B5EF4-FFF2-40B4-BE49-F238E27FC236}">
                <a16:creationId xmlns:a16="http://schemas.microsoft.com/office/drawing/2014/main" id="{BE728209-B93C-A713-C2BF-5ECDD8D7F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3" y="6315075"/>
            <a:ext cx="215265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rc_mi" descr="Image result for cartoon sky background image">
            <a:hlinkClick r:id="rId2"/>
            <a:extLst>
              <a:ext uri="{FF2B5EF4-FFF2-40B4-BE49-F238E27FC236}">
                <a16:creationId xmlns:a16="http://schemas.microsoft.com/office/drawing/2014/main" id="{55B02850-089F-B025-1688-AA7320846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65"/>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itle 1">
            <a:extLst>
              <a:ext uri="{FF2B5EF4-FFF2-40B4-BE49-F238E27FC236}">
                <a16:creationId xmlns:a16="http://schemas.microsoft.com/office/drawing/2014/main" id="{33272421-6EC1-55B3-5B45-2678C194B0BD}"/>
              </a:ext>
            </a:extLst>
          </p:cNvPr>
          <p:cNvSpPr>
            <a:spLocks noGrp="1"/>
          </p:cNvSpPr>
          <p:nvPr>
            <p:ph type="title"/>
          </p:nvPr>
        </p:nvSpPr>
        <p:spPr>
          <a:xfrm>
            <a:off x="212725" y="747713"/>
            <a:ext cx="6172200" cy="244475"/>
          </a:xfrm>
        </p:spPr>
        <p:txBody>
          <a:bodyPr/>
          <a:lstStyle/>
          <a:p>
            <a:pPr algn="ctr"/>
            <a:endParaRPr lang="en-GB" altLang="en-US" sz="2600" b="1">
              <a:solidFill>
                <a:schemeClr val="tx1"/>
              </a:solidFill>
            </a:endParaRPr>
          </a:p>
        </p:txBody>
      </p:sp>
      <p:sp>
        <p:nvSpPr>
          <p:cNvPr id="52228" name="Content Placeholder 2">
            <a:extLst>
              <a:ext uri="{FF2B5EF4-FFF2-40B4-BE49-F238E27FC236}">
                <a16:creationId xmlns:a16="http://schemas.microsoft.com/office/drawing/2014/main" id="{E3C25CD6-DEF1-2F5A-A1CD-BDAC6E88745E}"/>
              </a:ext>
            </a:extLst>
          </p:cNvPr>
          <p:cNvSpPr>
            <a:spLocks noGrp="1"/>
          </p:cNvSpPr>
          <p:nvPr>
            <p:ph idx="1"/>
          </p:nvPr>
        </p:nvSpPr>
        <p:spPr>
          <a:xfrm>
            <a:off x="342900" y="1185863"/>
            <a:ext cx="6172200" cy="7534275"/>
          </a:xfrm>
        </p:spPr>
        <p:txBody>
          <a:bodyPr/>
          <a:lstStyle/>
          <a:p>
            <a:pPr marL="0" indent="0">
              <a:buFont typeface="Wingdings 2" panose="05020102010507070707" pitchFamily="18" charset="2"/>
              <a:buNone/>
            </a:pPr>
            <a:r>
              <a:rPr lang="en-GB" altLang="en-US" sz="2400">
                <a:solidFill>
                  <a:schemeClr val="bg1"/>
                </a:solidFill>
              </a:rPr>
              <a:t>Sam’s Social Worker went to see the Judge at the Court on the 25</a:t>
            </a:r>
            <a:r>
              <a:rPr lang="en-GB" altLang="en-US" sz="2400" baseline="30000">
                <a:solidFill>
                  <a:schemeClr val="bg1"/>
                </a:solidFill>
              </a:rPr>
              <a:t>th</a:t>
            </a:r>
            <a:r>
              <a:rPr lang="en-GB" altLang="en-US" sz="2400">
                <a:solidFill>
                  <a:schemeClr val="bg1"/>
                </a:solidFill>
              </a:rPr>
              <a:t> October, 2021.  The Social Worker told the Judge how happy Sam was and how much he was loved by his Mummy and Daddy.</a:t>
            </a: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r>
              <a:rPr lang="en-GB" altLang="en-US" sz="2400">
                <a:solidFill>
                  <a:schemeClr val="bg1"/>
                </a:solidFill>
              </a:rPr>
              <a:t>The Judge was very happy to hear how well Sam had settled and how much he was loved, so made an Adoption Order on that day which meant that Sam was now legally part of his forever family.</a:t>
            </a: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r>
              <a:rPr lang="en-GB" altLang="en-US" sz="2400">
                <a:solidFill>
                  <a:schemeClr val="bg1"/>
                </a:solidFill>
              </a:rPr>
              <a:t>From that day Sam was called….</a:t>
            </a:r>
          </a:p>
          <a:p>
            <a:pPr marL="0" indent="0">
              <a:buFont typeface="Wingdings 2" panose="05020102010507070707" pitchFamily="18" charset="2"/>
              <a:buNone/>
            </a:pPr>
            <a:endParaRPr lang="en-GB" altLang="en-US">
              <a:solidFill>
                <a:schemeClr val="bg1"/>
              </a:solidFill>
            </a:endParaRPr>
          </a:p>
          <a:p>
            <a:pPr marL="0" indent="0" algn="ctr">
              <a:buFont typeface="Wingdings 2" panose="05020102010507070707" pitchFamily="18" charset="2"/>
              <a:buNone/>
            </a:pPr>
            <a:r>
              <a:rPr lang="en-GB" altLang="en-US" sz="3200">
                <a:solidFill>
                  <a:schemeClr val="bg1"/>
                </a:solidFill>
              </a:rPr>
              <a:t>Sam Harry Smith</a:t>
            </a:r>
          </a:p>
          <a:p>
            <a:pPr marL="0" indent="0">
              <a:buFont typeface="Wingdings 2" panose="05020102010507070707" pitchFamily="18" charset="2"/>
              <a:buNone/>
            </a:pPr>
            <a:endParaRPr lang="en-GB" altLang="en-US"/>
          </a:p>
          <a:p>
            <a:pPr marL="0" indent="0">
              <a:buFont typeface="Wingdings 2" panose="05020102010507070707" pitchFamily="18" charset="2"/>
              <a:buNone/>
            </a:pPr>
            <a:endParaRPr lang="en-GB" altLang="en-US"/>
          </a:p>
          <a:p>
            <a:pPr marL="0" indent="0">
              <a:buFont typeface="Wingdings 2" panose="05020102010507070707" pitchFamily="18" charset="2"/>
              <a:buNone/>
            </a:pPr>
            <a:endParaRPr lang="en-GB" altLang="en-US"/>
          </a:p>
          <a:p>
            <a:pPr marL="0" indent="0">
              <a:buFont typeface="Wingdings 2" panose="05020102010507070707" pitchFamily="18" charset="2"/>
              <a:buNone/>
            </a:pPr>
            <a:endParaRPr lang="en-GB" altLang="en-US"/>
          </a:p>
          <a:p>
            <a:pPr marL="0" indent="0">
              <a:buFont typeface="Wingdings 2" panose="05020102010507070707" pitchFamily="18" charset="2"/>
              <a:buNone/>
            </a:pPr>
            <a:endParaRPr lang="en-GB"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a:extLst>
              <a:ext uri="{FF2B5EF4-FFF2-40B4-BE49-F238E27FC236}">
                <a16:creationId xmlns:a16="http://schemas.microsoft.com/office/drawing/2014/main" id="{A03D2DD6-55B9-F2EC-3681-D8F8947B6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CE99C6CB-41B2-2CC3-22E4-702F627B2AF4}"/>
              </a:ext>
            </a:extLst>
          </p:cNvPr>
          <p:cNvSpPr>
            <a:spLocks noGrp="1"/>
          </p:cNvSpPr>
          <p:nvPr>
            <p:ph type="ctrTitle"/>
          </p:nvPr>
        </p:nvSpPr>
        <p:spPr>
          <a:xfrm>
            <a:off x="400050" y="632521"/>
            <a:ext cx="5888736" cy="545927"/>
          </a:xfrm>
        </p:spPr>
        <p:txBody>
          <a:bodyPr/>
          <a:lstStyle/>
          <a:p>
            <a:pPr algn="ctr">
              <a:defRPr/>
            </a:pPr>
            <a:r>
              <a:rPr lang="en-GB" sz="2600" dirty="0">
                <a:solidFill>
                  <a:schemeClr val="bg1"/>
                </a:solidFill>
                <a:effectLst/>
              </a:rPr>
              <a:t>Sam’s Journey Continues!</a:t>
            </a:r>
          </a:p>
        </p:txBody>
      </p:sp>
      <p:sp>
        <p:nvSpPr>
          <p:cNvPr id="53252" name="Subtitle 4">
            <a:extLst>
              <a:ext uri="{FF2B5EF4-FFF2-40B4-BE49-F238E27FC236}">
                <a16:creationId xmlns:a16="http://schemas.microsoft.com/office/drawing/2014/main" id="{ABD9FDC0-4A79-52F2-9825-7AA030D05B88}"/>
              </a:ext>
            </a:extLst>
          </p:cNvPr>
          <p:cNvSpPr>
            <a:spLocks noGrp="1"/>
          </p:cNvSpPr>
          <p:nvPr>
            <p:ph type="subTitle" idx="1"/>
          </p:nvPr>
        </p:nvSpPr>
        <p:spPr>
          <a:xfrm>
            <a:off x="82550" y="1531938"/>
            <a:ext cx="5891213" cy="7129462"/>
          </a:xfrm>
        </p:spPr>
        <p:txBody>
          <a:bodyPr/>
          <a:lstStyle/>
          <a:p>
            <a:pPr marR="0" algn="l"/>
            <a:endParaRPr lang="en-GB" altLang="en-US"/>
          </a:p>
          <a:p>
            <a:pPr marR="0" algn="l"/>
            <a:endParaRPr lang="en-GB" altLang="en-US"/>
          </a:p>
          <a:p>
            <a:pPr marR="0" algn="l"/>
            <a:endParaRPr lang="en-GB" altLang="en-US"/>
          </a:p>
          <a:p>
            <a:pPr marR="0" algn="l"/>
            <a:endParaRPr lang="en-GB" altLang="en-US"/>
          </a:p>
          <a:p>
            <a:pPr marR="0" algn="l"/>
            <a:endParaRPr lang="en-GB" altLang="en-US"/>
          </a:p>
          <a:p>
            <a:pPr marR="0" algn="l"/>
            <a:endParaRPr lang="en-GB" altLang="en-US"/>
          </a:p>
          <a:p>
            <a:pPr marR="0" algn="l"/>
            <a:endParaRPr lang="en-GB" altLang="en-US"/>
          </a:p>
          <a:p>
            <a:pPr marR="0" algn="l"/>
            <a:endParaRPr lang="en-GB" altLang="en-US"/>
          </a:p>
          <a:p>
            <a:pPr marR="0" algn="l"/>
            <a:r>
              <a:rPr lang="en-GB" altLang="en-US">
                <a:solidFill>
                  <a:srgbClr val="FFFF00"/>
                </a:solidFill>
              </a:rPr>
              <a:t>   </a:t>
            </a:r>
          </a:p>
        </p:txBody>
      </p:sp>
      <p:pic>
        <p:nvPicPr>
          <p:cNvPr id="53253" name="Picture 2">
            <a:extLst>
              <a:ext uri="{FF2B5EF4-FFF2-40B4-BE49-F238E27FC236}">
                <a16:creationId xmlns:a16="http://schemas.microsoft.com/office/drawing/2014/main" id="{219EF7BC-6C26-C1DD-E4FA-7A5C9DBD4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9223">
            <a:off x="5083175" y="1277938"/>
            <a:ext cx="15779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a:extLst>
              <a:ext uri="{FF2B5EF4-FFF2-40B4-BE49-F238E27FC236}">
                <a16:creationId xmlns:a16="http://schemas.microsoft.com/office/drawing/2014/main" id="{2F6D206B-D2FB-5EAA-CBB3-80DA1D23E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6981825"/>
            <a:ext cx="828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
            <a:extLst>
              <a:ext uri="{FF2B5EF4-FFF2-40B4-BE49-F238E27FC236}">
                <a16:creationId xmlns:a16="http://schemas.microsoft.com/office/drawing/2014/main" id="{BDE02822-3C4E-C161-2994-4BC928BE39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66041">
            <a:off x="1292225" y="7648575"/>
            <a:ext cx="1928813"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Box 11">
            <a:extLst>
              <a:ext uri="{FF2B5EF4-FFF2-40B4-BE49-F238E27FC236}">
                <a16:creationId xmlns:a16="http://schemas.microsoft.com/office/drawing/2014/main" id="{73ABEB97-FCF1-7983-6D41-287D11C6525F}"/>
              </a:ext>
            </a:extLst>
          </p:cNvPr>
          <p:cNvSpPr txBox="1">
            <a:spLocks noChangeArrowheads="1"/>
          </p:cNvSpPr>
          <p:nvPr/>
        </p:nvSpPr>
        <p:spPr bwMode="auto">
          <a:xfrm>
            <a:off x="549275" y="1500188"/>
            <a:ext cx="42211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r>
              <a:rPr lang="en-GB" altLang="en-US"/>
              <a:t>PHOTOS WITH ADOPTIVE/FOSTER/RESIDENTIAL/EXTENDED FAMILY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a:extLst>
              <a:ext uri="{FF2B5EF4-FFF2-40B4-BE49-F238E27FC236}">
                <a16:creationId xmlns:a16="http://schemas.microsoft.com/office/drawing/2014/main" id="{B89A8C73-9802-F790-CA77-CA122B448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1AC933D-5659-543F-6600-28AEBCE95EBB}"/>
              </a:ext>
            </a:extLst>
          </p:cNvPr>
          <p:cNvSpPr>
            <a:spLocks noGrp="1"/>
          </p:cNvSpPr>
          <p:nvPr>
            <p:ph type="ctrTitle"/>
          </p:nvPr>
        </p:nvSpPr>
        <p:spPr>
          <a:xfrm>
            <a:off x="757238" y="273050"/>
            <a:ext cx="5337175" cy="215900"/>
          </a:xfrm>
        </p:spPr>
        <p:txBody>
          <a:bodyPr>
            <a:normAutofit fontScale="90000"/>
          </a:bodyPr>
          <a:lstStyle/>
          <a:p>
            <a:pPr>
              <a:defRPr/>
            </a:pPr>
            <a:endParaRPr lang="en-GB" dirty="0"/>
          </a:p>
        </p:txBody>
      </p:sp>
      <p:sp>
        <p:nvSpPr>
          <p:cNvPr id="8196" name="Content Placeholder 2">
            <a:extLst>
              <a:ext uri="{FF2B5EF4-FFF2-40B4-BE49-F238E27FC236}">
                <a16:creationId xmlns:a16="http://schemas.microsoft.com/office/drawing/2014/main" id="{79616E23-3C11-BDD8-D1CA-74B5D7FCD9D5}"/>
              </a:ext>
            </a:extLst>
          </p:cNvPr>
          <p:cNvSpPr>
            <a:spLocks noGrp="1"/>
          </p:cNvSpPr>
          <p:nvPr>
            <p:ph type="subTitle" idx="1"/>
          </p:nvPr>
        </p:nvSpPr>
        <p:spPr>
          <a:xfrm>
            <a:off x="757238" y="685800"/>
            <a:ext cx="2239962" cy="8947150"/>
          </a:xfrm>
        </p:spPr>
        <p:txBody>
          <a:bodyPr/>
          <a:lstStyle/>
          <a:p>
            <a:pPr marR="0">
              <a:lnSpc>
                <a:spcPct val="107000"/>
              </a:lnSpc>
              <a:spcAft>
                <a:spcPts val="800"/>
              </a:spcAft>
            </a:pPr>
            <a:endParaRPr lang="en-GB" altLang="en-US">
              <a:solidFill>
                <a:schemeClr val="bg1"/>
              </a:solidFill>
              <a:ea typeface="Calibri" panose="020F0502020204030204" pitchFamily="34" charset="0"/>
              <a:cs typeface="Times New Roman" panose="02020603050405020304" pitchFamily="18" charset="0"/>
            </a:endParaRPr>
          </a:p>
        </p:txBody>
      </p:sp>
      <p:pic>
        <p:nvPicPr>
          <p:cNvPr id="8197" name="Picture 2">
            <a:extLst>
              <a:ext uri="{FF2B5EF4-FFF2-40B4-BE49-F238E27FC236}">
                <a16:creationId xmlns:a16="http://schemas.microsoft.com/office/drawing/2014/main" id="{9D055736-8F2B-2633-E482-A17026280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763" y="820738"/>
            <a:ext cx="3389312"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ar: 5 Points 2">
            <a:extLst>
              <a:ext uri="{FF2B5EF4-FFF2-40B4-BE49-F238E27FC236}">
                <a16:creationId xmlns:a16="http://schemas.microsoft.com/office/drawing/2014/main" id="{4E63053F-7023-F23A-2E89-61280A1BBB00}"/>
              </a:ext>
            </a:extLst>
          </p:cNvPr>
          <p:cNvSpPr/>
          <p:nvPr/>
        </p:nvSpPr>
        <p:spPr>
          <a:xfrm>
            <a:off x="2084388" y="4297363"/>
            <a:ext cx="1984375" cy="172402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bg1"/>
                </a:solidFill>
              </a:rPr>
              <a:t>Family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a:extLst>
              <a:ext uri="{FF2B5EF4-FFF2-40B4-BE49-F238E27FC236}">
                <a16:creationId xmlns:a16="http://schemas.microsoft.com/office/drawing/2014/main" id="{79EC46D3-8262-9FD5-8D8A-7AA93D4A5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760" b="18944"/>
          <a:stretch>
            <a:fillRect/>
          </a:stretch>
        </p:blipFill>
        <p:spPr bwMode="auto">
          <a:xfrm>
            <a:off x="0" y="0"/>
            <a:ext cx="685800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268B26B7-1D75-3DF4-14B2-40684A3E4C5D}"/>
              </a:ext>
            </a:extLst>
          </p:cNvPr>
          <p:cNvSpPr>
            <a:spLocks noGrp="1"/>
          </p:cNvSpPr>
          <p:nvPr>
            <p:ph type="ctrTitle"/>
          </p:nvPr>
        </p:nvSpPr>
        <p:spPr>
          <a:xfrm>
            <a:off x="400050" y="704850"/>
            <a:ext cx="5888038" cy="144463"/>
          </a:xfrm>
        </p:spPr>
        <p:txBody>
          <a:bodyPr>
            <a:normAutofit fontScale="90000"/>
          </a:bodyPr>
          <a:lstStyle/>
          <a:p>
            <a:pPr>
              <a:defRPr/>
            </a:pPr>
            <a:endParaRPr lang="en-GB" dirty="0"/>
          </a:p>
        </p:txBody>
      </p:sp>
      <p:sp>
        <p:nvSpPr>
          <p:cNvPr id="10244" name="Subtitle 4">
            <a:extLst>
              <a:ext uri="{FF2B5EF4-FFF2-40B4-BE49-F238E27FC236}">
                <a16:creationId xmlns:a16="http://schemas.microsoft.com/office/drawing/2014/main" id="{C3382D7B-E85A-C50F-1F88-8FC215A6406B}"/>
              </a:ext>
            </a:extLst>
          </p:cNvPr>
          <p:cNvSpPr>
            <a:spLocks noGrp="1"/>
          </p:cNvSpPr>
          <p:nvPr>
            <p:ph type="subTitle" idx="1"/>
          </p:nvPr>
        </p:nvSpPr>
        <p:spPr>
          <a:xfrm>
            <a:off x="-322263" y="-585788"/>
            <a:ext cx="5891213" cy="8135938"/>
          </a:xfrm>
        </p:spPr>
        <p:txBody>
          <a:bodyPr/>
          <a:lstStyle/>
          <a:p>
            <a:pPr marR="0" algn="l"/>
            <a:endParaRPr lang="en-GB" altLang="en-US" sz="2000"/>
          </a:p>
          <a:p>
            <a:pPr marR="0" algn="l"/>
            <a:endParaRPr lang="en-GB" altLang="en-US" sz="2000"/>
          </a:p>
        </p:txBody>
      </p:sp>
      <p:sp>
        <p:nvSpPr>
          <p:cNvPr id="12" name="Cloud 11">
            <a:extLst>
              <a:ext uri="{FF2B5EF4-FFF2-40B4-BE49-F238E27FC236}">
                <a16:creationId xmlns:a16="http://schemas.microsoft.com/office/drawing/2014/main" id="{578543D7-3A61-A454-DE76-30E4273AEF70}"/>
              </a:ext>
            </a:extLst>
          </p:cNvPr>
          <p:cNvSpPr/>
          <p:nvPr/>
        </p:nvSpPr>
        <p:spPr>
          <a:xfrm>
            <a:off x="622300" y="2908300"/>
            <a:ext cx="2459038" cy="1703388"/>
          </a:xfrm>
          <a:prstGeom prst="clou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002060"/>
                </a:solidFill>
              </a:rPr>
              <a:t>Family</a:t>
            </a:r>
          </a:p>
        </p:txBody>
      </p:sp>
      <p:pic>
        <p:nvPicPr>
          <p:cNvPr id="10246" name="Picture 1" descr="cute macaw bird cartoon flying Stock Vector | Adobe Stock">
            <a:extLst>
              <a:ext uri="{FF2B5EF4-FFF2-40B4-BE49-F238E27FC236}">
                <a16:creationId xmlns:a16="http://schemas.microsoft.com/office/drawing/2014/main" id="{ED904763-E3D7-7100-23B8-70D24F358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652463"/>
            <a:ext cx="2743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966B901B-45E0-6C38-A835-89DFE7018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6853238"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a:extLst>
              <a:ext uri="{FF2B5EF4-FFF2-40B4-BE49-F238E27FC236}">
                <a16:creationId xmlns:a16="http://schemas.microsoft.com/office/drawing/2014/main" id="{40222A6D-1836-4F6A-36AE-5B37C943DF35}"/>
              </a:ext>
            </a:extLst>
          </p:cNvPr>
          <p:cNvSpPr>
            <a:spLocks noGrp="1"/>
          </p:cNvSpPr>
          <p:nvPr>
            <p:ph type="title"/>
          </p:nvPr>
        </p:nvSpPr>
        <p:spPr>
          <a:xfrm>
            <a:off x="342900" y="560388"/>
            <a:ext cx="6172200" cy="723900"/>
          </a:xfrm>
        </p:spPr>
        <p:txBody>
          <a:bodyPr/>
          <a:lstStyle/>
          <a:p>
            <a:pPr algn="ctr"/>
            <a:r>
              <a:rPr lang="en-GB" altLang="en-US" sz="2800" b="1">
                <a:solidFill>
                  <a:schemeClr val="bg1"/>
                </a:solidFill>
              </a:rPr>
              <a:t>About Sam</a:t>
            </a:r>
          </a:p>
        </p:txBody>
      </p:sp>
      <p:sp>
        <p:nvSpPr>
          <p:cNvPr id="11268" name="Content Placeholder 2">
            <a:extLst>
              <a:ext uri="{FF2B5EF4-FFF2-40B4-BE49-F238E27FC236}">
                <a16:creationId xmlns:a16="http://schemas.microsoft.com/office/drawing/2014/main" id="{FAD29E9D-1846-F82D-11D3-FBB467A42F85}"/>
              </a:ext>
            </a:extLst>
          </p:cNvPr>
          <p:cNvSpPr>
            <a:spLocks noGrp="1"/>
          </p:cNvSpPr>
          <p:nvPr>
            <p:ph idx="1"/>
          </p:nvPr>
        </p:nvSpPr>
        <p:spPr>
          <a:xfrm>
            <a:off x="342900" y="1568450"/>
            <a:ext cx="6172200" cy="7921625"/>
          </a:xfrm>
        </p:spPr>
        <p:txBody>
          <a:bodyPr/>
          <a:lstStyle/>
          <a:p>
            <a:pPr marL="0" indent="0">
              <a:buFont typeface="Wingdings 2" panose="05020102010507070707" pitchFamily="18" charset="2"/>
              <a:buNone/>
            </a:pPr>
            <a:r>
              <a:rPr lang="en-GB" altLang="en-US" sz="2400">
                <a:solidFill>
                  <a:schemeClr val="bg1"/>
                </a:solidFill>
              </a:rPr>
              <a:t>When Sam was born he was named Sam Daniel.  </a:t>
            </a: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r>
              <a:rPr lang="en-GB" altLang="en-US" sz="2400">
                <a:solidFill>
                  <a:schemeClr val="bg1"/>
                </a:solidFill>
              </a:rPr>
              <a:t>BABY PHOTO</a:t>
            </a: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r>
              <a:rPr lang="en-GB" altLang="en-US" sz="2400">
                <a:solidFill>
                  <a:schemeClr val="bg1"/>
                </a:solidFill>
              </a:rPr>
              <a:t>Sam was born on Saturday, 10</a:t>
            </a:r>
            <a:r>
              <a:rPr lang="en-GB" altLang="en-US" sz="2400" baseline="30000">
                <a:solidFill>
                  <a:schemeClr val="bg1"/>
                </a:solidFill>
              </a:rPr>
              <a:t>th</a:t>
            </a:r>
            <a:r>
              <a:rPr lang="en-GB" altLang="en-US" sz="2400">
                <a:solidFill>
                  <a:schemeClr val="bg1"/>
                </a:solidFill>
              </a:rPr>
              <a:t> August, 2019 in Sunderland Royal Hospital at 5.53pm.</a:t>
            </a:r>
          </a:p>
          <a:p>
            <a:pPr marL="0" indent="0">
              <a:buFont typeface="Wingdings 2" panose="05020102010507070707" pitchFamily="18" charset="2"/>
              <a:buNone/>
            </a:pPr>
            <a:endParaRPr lang="en-GB" altLang="en-US" sz="2400">
              <a:solidFill>
                <a:schemeClr val="bg1"/>
              </a:solidFill>
            </a:endParaRPr>
          </a:p>
          <a:p>
            <a:pPr marL="0" indent="0" algn="ctr">
              <a:buFont typeface="Wingdings 2" panose="05020102010507070707" pitchFamily="18" charset="2"/>
              <a:buNone/>
            </a:pPr>
            <a:endParaRPr lang="en-GB" altLang="en-US" sz="2400">
              <a:solidFill>
                <a:schemeClr val="bg1"/>
              </a:solidFill>
            </a:endParaRPr>
          </a:p>
          <a:p>
            <a:pPr marL="0" indent="0" algn="ctr">
              <a:buFont typeface="Wingdings 2" panose="05020102010507070707" pitchFamily="18" charset="2"/>
              <a:buNone/>
            </a:pPr>
            <a:endParaRPr lang="en-GB" altLang="en-US" sz="2400">
              <a:solidFill>
                <a:schemeClr val="bg1"/>
              </a:solidFill>
            </a:endParaRPr>
          </a:p>
          <a:p>
            <a:pPr marL="0" indent="0" algn="ctr">
              <a:buFont typeface="Wingdings 2" panose="05020102010507070707" pitchFamily="18" charset="2"/>
              <a:buNone/>
            </a:pPr>
            <a:endParaRPr lang="en-GB" altLang="en-US" sz="2400">
              <a:solidFill>
                <a:schemeClr val="bg1"/>
              </a:solidFill>
            </a:endParaRPr>
          </a:p>
          <a:p>
            <a:pPr marL="0" indent="0" algn="ctr">
              <a:buFont typeface="Wingdings 2" panose="05020102010507070707" pitchFamily="18" charset="2"/>
              <a:buNone/>
            </a:pPr>
            <a:r>
              <a:rPr lang="en-GB" altLang="en-US" sz="2400">
                <a:solidFill>
                  <a:schemeClr val="bg1"/>
                </a:solidFill>
              </a:rPr>
              <a:t>Sunderland Royal Hospital</a:t>
            </a:r>
          </a:p>
          <a:p>
            <a:pPr marL="0" indent="0">
              <a:buFont typeface="Wingdings 2" panose="05020102010507070707" pitchFamily="18" charset="2"/>
              <a:buNone/>
            </a:pPr>
            <a:endParaRPr lang="en-GB" altLang="en-US"/>
          </a:p>
        </p:txBody>
      </p:sp>
      <p:sp>
        <p:nvSpPr>
          <p:cNvPr id="11269" name="Rectangle 9">
            <a:extLst>
              <a:ext uri="{FF2B5EF4-FFF2-40B4-BE49-F238E27FC236}">
                <a16:creationId xmlns:a16="http://schemas.microsoft.com/office/drawing/2014/main" id="{EE3829FD-E1CC-1A89-FB7A-5BDDD4ACE001}"/>
              </a:ext>
            </a:extLst>
          </p:cNvPr>
          <p:cNvSpPr>
            <a:spLocks noChangeArrowheads="1"/>
          </p:cNvSpPr>
          <p:nvPr/>
        </p:nvSpPr>
        <p:spPr bwMode="auto">
          <a:xfrm>
            <a:off x="0" y="425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endParaRPr lang="en-GB" altLang="en-US"/>
          </a:p>
        </p:txBody>
      </p:sp>
      <p:pic>
        <p:nvPicPr>
          <p:cNvPr id="4" name="Picture 3">
            <a:extLst>
              <a:ext uri="{FF2B5EF4-FFF2-40B4-BE49-F238E27FC236}">
                <a16:creationId xmlns:a16="http://schemas.microsoft.com/office/drawing/2014/main" id="{4D5F01F7-1F12-5C46-8C72-0938C8EDDC35}"/>
              </a:ext>
            </a:extLst>
          </p:cNvPr>
          <p:cNvPicPr>
            <a:picLocks noChangeAspect="1"/>
          </p:cNvPicPr>
          <p:nvPr/>
        </p:nvPicPr>
        <p:blipFill>
          <a:blip r:embed="rId3"/>
          <a:stretch>
            <a:fillRect/>
          </a:stretch>
        </p:blipFill>
        <p:spPr>
          <a:xfrm>
            <a:off x="2104046" y="5591666"/>
            <a:ext cx="2376264" cy="1782198"/>
          </a:xfrm>
          <a:prstGeom prst="rect">
            <a:avLst/>
          </a:prstGeom>
          <a:effectLst>
            <a:glow rad="127000">
              <a:srgbClr val="FFC000"/>
            </a:glow>
          </a:effectLst>
        </p:spPr>
      </p:pic>
      <p:pic>
        <p:nvPicPr>
          <p:cNvPr id="11271" name="Picture 5">
            <a:extLst>
              <a:ext uri="{FF2B5EF4-FFF2-40B4-BE49-F238E27FC236}">
                <a16:creationId xmlns:a16="http://schemas.microsoft.com/office/drawing/2014/main" id="{26BAB727-F58F-2385-A496-A6AAE5BA8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7616825"/>
            <a:ext cx="254635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BE884323-8A6C-D636-A653-9D82935EA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6888163" cy="995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3">
            <a:extLst>
              <a:ext uri="{FF2B5EF4-FFF2-40B4-BE49-F238E27FC236}">
                <a16:creationId xmlns:a16="http://schemas.microsoft.com/office/drawing/2014/main" id="{CE0301D8-0281-02F6-D8F9-5C81F4E1F591}"/>
              </a:ext>
            </a:extLst>
          </p:cNvPr>
          <p:cNvSpPr>
            <a:spLocks noGrp="1"/>
          </p:cNvSpPr>
          <p:nvPr>
            <p:ph type="ctrTitle"/>
          </p:nvPr>
        </p:nvSpPr>
        <p:spPr>
          <a:xfrm>
            <a:off x="534988" y="272480"/>
            <a:ext cx="5781675" cy="780033"/>
          </a:xfrm>
        </p:spPr>
        <p:txBody>
          <a:bodyPr>
            <a:normAutofit fontScale="90000"/>
          </a:bodyPr>
          <a:lstStyle/>
          <a:p>
            <a:pPr algn="ctr" defTabSz="495285">
              <a:defRPr/>
            </a:pPr>
            <a:r>
              <a:rPr lang="en-GB" altLang="en-US" dirty="0">
                <a:solidFill>
                  <a:schemeClr val="bg1"/>
                </a:solidFill>
                <a:cs typeface="Trebuchet MS" panose="020B0603020202020204" pitchFamily="34" charset="0"/>
              </a:rPr>
              <a:t>FOR INFO</a:t>
            </a:r>
          </a:p>
        </p:txBody>
      </p:sp>
      <p:sp>
        <p:nvSpPr>
          <p:cNvPr id="12292" name="Subtitle 4">
            <a:extLst>
              <a:ext uri="{FF2B5EF4-FFF2-40B4-BE49-F238E27FC236}">
                <a16:creationId xmlns:a16="http://schemas.microsoft.com/office/drawing/2014/main" id="{7AB9C11D-EE46-A08B-3461-A90A5E9C7071}"/>
              </a:ext>
            </a:extLst>
          </p:cNvPr>
          <p:cNvSpPr>
            <a:spLocks noGrp="1"/>
          </p:cNvSpPr>
          <p:nvPr>
            <p:ph type="subTitle" idx="1"/>
          </p:nvPr>
        </p:nvSpPr>
        <p:spPr>
          <a:xfrm>
            <a:off x="534988" y="1325563"/>
            <a:ext cx="5781675" cy="6819900"/>
          </a:xfrm>
        </p:spPr>
        <p:txBody>
          <a:bodyPr/>
          <a:lstStyle/>
          <a:p>
            <a:pPr marR="0" algn="l" defTabSz="493713"/>
            <a:r>
              <a:rPr lang="en-GB" altLang="en-US">
                <a:solidFill>
                  <a:schemeClr val="bg1"/>
                </a:solidFill>
              </a:rPr>
              <a:t>DETAILS REGARDING THE CHILD’S BIRTH ARE IMPORTANT FOR THE CHILD’S IDENTITY.</a:t>
            </a:r>
          </a:p>
          <a:p>
            <a:pPr marR="0" algn="l" defTabSz="493713"/>
            <a:endParaRPr lang="en-GB" altLang="en-US">
              <a:solidFill>
                <a:schemeClr val="bg1"/>
              </a:solidFill>
            </a:endParaRPr>
          </a:p>
          <a:p>
            <a:pPr marR="0" algn="l" defTabSz="493713"/>
            <a:r>
              <a:rPr lang="en-GB" altLang="en-US">
                <a:solidFill>
                  <a:schemeClr val="bg1"/>
                </a:solidFill>
              </a:rPr>
              <a:t>BABY PHOTOS</a:t>
            </a:r>
          </a:p>
          <a:p>
            <a:pPr marR="0" algn="l" defTabSz="493713"/>
            <a:r>
              <a:rPr lang="en-GB" altLang="en-US">
                <a:solidFill>
                  <a:schemeClr val="bg1"/>
                </a:solidFill>
              </a:rPr>
              <a:t>TIME/WEIGHT</a:t>
            </a:r>
          </a:p>
          <a:p>
            <a:pPr marR="0" algn="l" defTabSz="493713"/>
            <a:r>
              <a:rPr lang="en-GB" altLang="en-US">
                <a:solidFill>
                  <a:schemeClr val="bg1"/>
                </a:solidFill>
              </a:rPr>
              <a:t>WHY WAS THE CHILD GIVEN THEIR NAME.</a:t>
            </a:r>
          </a:p>
          <a:p>
            <a:pPr marR="0" algn="l" defTabSz="493713"/>
            <a:r>
              <a:rPr lang="en-GB" altLang="en-US">
                <a:solidFill>
                  <a:schemeClr val="bg1"/>
                </a:solidFill>
              </a:rPr>
              <a:t>WHO WAS PRESENT AT THE BIRTH?</a:t>
            </a:r>
          </a:p>
          <a:p>
            <a:pPr marR="0" algn="l" defTabSz="493713"/>
            <a:r>
              <a:rPr lang="en-GB" altLang="en-US">
                <a:solidFill>
                  <a:schemeClr val="bg1"/>
                </a:solidFill>
              </a:rPr>
              <a:t>HOW PARENTS CARED FOR THE CHILD?</a:t>
            </a:r>
          </a:p>
          <a:p>
            <a:pPr marR="0" algn="l" defTabSz="493713"/>
            <a:r>
              <a:rPr lang="en-GB" altLang="en-US">
                <a:solidFill>
                  <a:schemeClr val="bg1"/>
                </a:solidFill>
              </a:rPr>
              <a:t>WHAT DID PARENTS THINK ABOUT THE CHILD WHEN THEY WERE BORN?</a:t>
            </a:r>
          </a:p>
          <a:p>
            <a:pPr marR="0" algn="l" defTabSz="493713"/>
            <a:endParaRPr lang="en-GB" altLang="en-US">
              <a:solidFill>
                <a:schemeClr val="bg1"/>
              </a:solidFill>
            </a:endParaRPr>
          </a:p>
          <a:p>
            <a:pPr marR="0" algn="l" defTabSz="493713"/>
            <a:endParaRPr lang="en-GB" altLang="en-US">
              <a:solidFill>
                <a:schemeClr val="bg1"/>
              </a:solidFill>
            </a:endParaRPr>
          </a:p>
          <a:p>
            <a:pPr marR="0" algn="l" defTabSz="493713"/>
            <a:endParaRPr lang="en-GB" altLang="en-US">
              <a:solidFill>
                <a:srgbClr val="55A83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4ACFD7F-263E-C09E-E9AE-F93478585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6891338" cy="991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a:extLst>
              <a:ext uri="{FF2B5EF4-FFF2-40B4-BE49-F238E27FC236}">
                <a16:creationId xmlns:a16="http://schemas.microsoft.com/office/drawing/2014/main" id="{1BC48EC2-CD47-F4D9-4BE4-6B6DB35F31B5}"/>
              </a:ext>
            </a:extLst>
          </p:cNvPr>
          <p:cNvSpPr>
            <a:spLocks noGrp="1"/>
          </p:cNvSpPr>
          <p:nvPr>
            <p:ph type="title"/>
          </p:nvPr>
        </p:nvSpPr>
        <p:spPr>
          <a:xfrm>
            <a:off x="342900" y="560388"/>
            <a:ext cx="6172200" cy="233362"/>
          </a:xfrm>
        </p:spPr>
        <p:txBody>
          <a:bodyPr/>
          <a:lstStyle/>
          <a:p>
            <a:pPr algn="ctr"/>
            <a:endParaRPr lang="en-GB" altLang="en-US" sz="2800" b="1">
              <a:solidFill>
                <a:schemeClr val="bg1"/>
              </a:solidFill>
            </a:endParaRPr>
          </a:p>
        </p:txBody>
      </p:sp>
      <p:sp>
        <p:nvSpPr>
          <p:cNvPr id="13316" name="Content Placeholder 2">
            <a:extLst>
              <a:ext uri="{FF2B5EF4-FFF2-40B4-BE49-F238E27FC236}">
                <a16:creationId xmlns:a16="http://schemas.microsoft.com/office/drawing/2014/main" id="{4AEB6DAA-E16A-F675-5153-674D241CC5F5}"/>
              </a:ext>
            </a:extLst>
          </p:cNvPr>
          <p:cNvSpPr>
            <a:spLocks noGrp="1"/>
          </p:cNvSpPr>
          <p:nvPr>
            <p:ph idx="1"/>
          </p:nvPr>
        </p:nvSpPr>
        <p:spPr>
          <a:xfrm>
            <a:off x="342900" y="920750"/>
            <a:ext cx="6172200" cy="8569325"/>
          </a:xfrm>
        </p:spPr>
        <p:txBody>
          <a:bodyPr/>
          <a:lstStyle/>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r>
              <a:rPr lang="en-GB" altLang="en-US" sz="2400">
                <a:solidFill>
                  <a:schemeClr val="bg1"/>
                </a:solidFill>
              </a:rPr>
              <a:t>Sam was born by normal delivery after being in his birth mother’s tummy for 39 weeks.</a:t>
            </a: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r>
              <a:rPr lang="en-GB" altLang="en-US" sz="2400">
                <a:solidFill>
                  <a:schemeClr val="bg1"/>
                </a:solidFill>
              </a:rPr>
              <a:t>BABY PHOTO</a:t>
            </a: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r>
              <a:rPr lang="en-GB" altLang="en-US" sz="2400">
                <a:solidFill>
                  <a:schemeClr val="bg1"/>
                </a:solidFill>
              </a:rPr>
              <a:t>Sam weighed 7 pounds 4 ounces (3.28kg). Sam was named after his paternal grandfather.  </a:t>
            </a: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lgn="ctr">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sz="2400">
              <a:solidFill>
                <a:schemeClr val="bg1"/>
              </a:solidFill>
            </a:endParaRPr>
          </a:p>
          <a:p>
            <a:pPr marL="0" indent="0">
              <a:buFont typeface="Wingdings 2" panose="05020102010507070707" pitchFamily="18" charset="2"/>
              <a:buNone/>
            </a:pPr>
            <a:endParaRPr lang="en-GB" altLang="en-US"/>
          </a:p>
        </p:txBody>
      </p:sp>
      <p:sp>
        <p:nvSpPr>
          <p:cNvPr id="13317" name="Rectangle 9">
            <a:extLst>
              <a:ext uri="{FF2B5EF4-FFF2-40B4-BE49-F238E27FC236}">
                <a16:creationId xmlns:a16="http://schemas.microsoft.com/office/drawing/2014/main" id="{3298841E-2C1C-6DA3-D8B1-B372E8E2C82F}"/>
              </a:ext>
            </a:extLst>
          </p:cNvPr>
          <p:cNvSpPr>
            <a:spLocks noChangeArrowheads="1"/>
          </p:cNvSpPr>
          <p:nvPr/>
        </p:nvSpPr>
        <p:spPr bwMode="auto">
          <a:xfrm>
            <a:off x="0" y="425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endParaRPr lang="en-GB" altLang="en-US"/>
          </a:p>
        </p:txBody>
      </p:sp>
      <p:pic>
        <p:nvPicPr>
          <p:cNvPr id="13318" name="Picture 1">
            <a:extLst>
              <a:ext uri="{FF2B5EF4-FFF2-40B4-BE49-F238E27FC236}">
                <a16:creationId xmlns:a16="http://schemas.microsoft.com/office/drawing/2014/main" id="{F4BDB592-9E31-0C52-5D2E-7B6B93798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7470775"/>
            <a:ext cx="3541712"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Comic Sans MS"/>
        <a:ea typeface=""/>
        <a:cs typeface=""/>
      </a:majorFont>
      <a:minorFont>
        <a:latin typeface="Comic Sans MS"/>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59B430CE8ADCC42931B0D8C07C0641D" ma:contentTypeVersion="0" ma:contentTypeDescription="Create a new document." ma:contentTypeScope="" ma:versionID="66500d5547a314a45070e4e1f183fbf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A12332-1B15-4253-8810-F39CC0197E76}">
  <ds:schemaRefs>
    <ds:schemaRef ds:uri="http://schemas.microsoft.com/office/2006/metadata/longProperties"/>
  </ds:schemaRefs>
</ds:datastoreItem>
</file>

<file path=customXml/itemProps2.xml><?xml version="1.0" encoding="utf-8"?>
<ds:datastoreItem xmlns:ds="http://schemas.openxmlformats.org/officeDocument/2006/customXml" ds:itemID="{FDB9A99C-DEBD-43FE-B17F-CAF657FA0192}">
  <ds:schemaRefs>
    <ds:schemaRef ds:uri="http://schemas.microsoft.com/sharepoint/v3/contenttype/forms"/>
  </ds:schemaRefs>
</ds:datastoreItem>
</file>

<file path=customXml/itemProps3.xml><?xml version="1.0" encoding="utf-8"?>
<ds:datastoreItem xmlns:ds="http://schemas.openxmlformats.org/officeDocument/2006/customXml" ds:itemID="{CE8989BE-0B33-4B89-8F72-BEC7DD1D1358}">
  <ds:schemaRef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A262EFFA-D85A-45E9-B743-24FC16D4F2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Flow</Template>
  <TotalTime>28309</TotalTime>
  <Words>2527</Words>
  <Application>Microsoft Office PowerPoint</Application>
  <PresentationFormat>A4 Paper (210x297 mm)</PresentationFormat>
  <Paragraphs>440</Paragraphs>
  <Slides>46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Comic Sans MS</vt:lpstr>
      <vt:lpstr>Arial</vt:lpstr>
      <vt:lpstr>Wingdings 2</vt:lpstr>
      <vt:lpstr>Calibri</vt:lpstr>
      <vt:lpstr>Times New Roman</vt:lpstr>
      <vt:lpstr>Wingdings</vt:lpstr>
      <vt:lpstr>Courier New</vt:lpstr>
      <vt:lpstr>Verdana</vt:lpstr>
      <vt:lpstr>Flow</vt:lpstr>
      <vt:lpstr> </vt:lpstr>
      <vt:lpstr>FOR INFO</vt:lpstr>
      <vt:lpstr>This is Sam</vt:lpstr>
      <vt:lpstr>Sam’s Family</vt:lpstr>
      <vt:lpstr>PowerPoint Presentation</vt:lpstr>
      <vt:lpstr>PowerPoint Presentation</vt:lpstr>
      <vt:lpstr>About Sam</vt:lpstr>
      <vt:lpstr>FOR INFO</vt:lpstr>
      <vt:lpstr>PowerPoint Presentation</vt:lpstr>
      <vt:lpstr>Birth Family</vt:lpstr>
      <vt:lpstr>PowerPoint Presentation</vt:lpstr>
      <vt:lpstr>PowerPoint Presentation</vt:lpstr>
      <vt:lpstr>PowerPoint Presentation</vt:lpstr>
      <vt:lpstr>Maternal Birth Family Tree</vt:lpstr>
      <vt:lpstr>Paternal Birth Family Tree</vt:lpstr>
      <vt:lpstr>FOR INFO</vt:lpstr>
      <vt:lpstr>Why Sam was not able to live with his birth parents, Victoria and Ryan.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INFO</vt:lpstr>
      <vt:lpstr>Sam’s time with his foster carers.</vt:lpstr>
      <vt:lpstr>PowerPoint Presentation</vt:lpstr>
      <vt:lpstr>PowerPoint Presentation</vt:lpstr>
      <vt:lpstr>PowerPoint Presentation</vt:lpstr>
      <vt:lpstr>Family time between Sam and his birth parents, Victoria and David.</vt:lpstr>
      <vt:lpstr>PowerPoint Presentation</vt:lpstr>
      <vt:lpstr>PowerPoint Presentation</vt:lpstr>
      <vt:lpstr>FOR INFO</vt:lpstr>
      <vt:lpstr>PowerPoint Presentation</vt:lpstr>
      <vt:lpstr>These are the difficulties Victoria had which stopped her from being able to do the job of mum to Sam.</vt:lpstr>
      <vt:lpstr>PowerPoint Presentation</vt:lpstr>
      <vt:lpstr>PowerPoint Presentation</vt:lpstr>
      <vt:lpstr>When Sam met his Mammy, Daddy and big sister, Alysha.</vt:lpstr>
      <vt:lpstr>PowerPoint Presentation</vt:lpstr>
      <vt:lpstr>FOR INFO</vt:lpstr>
      <vt:lpstr>Sam’s Moves</vt:lpstr>
      <vt:lpstr>PowerPoint Presentation</vt:lpstr>
      <vt:lpstr>PowerPoint Presentation</vt:lpstr>
      <vt:lpstr>PowerPoint Presentation</vt:lpstr>
      <vt:lpstr>Sam’s Journey Continues!</vt:lpstr>
    </vt:vector>
  </TitlesOfParts>
  <Company>Durham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dc:title>
  <dc:creator>Claire Kitson</dc:creator>
  <cp:lastModifiedBy>Nicola Brown  Project and Inspection Support Manager</cp:lastModifiedBy>
  <cp:revision>1525</cp:revision>
  <cp:lastPrinted>2023-04-05T08:40:33Z</cp:lastPrinted>
  <dcterms:created xsi:type="dcterms:W3CDTF">2017-01-06T10:13:17Z</dcterms:created>
  <dcterms:modified xsi:type="dcterms:W3CDTF">2023-06-15T08:39:11Z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0x010100C59B430CE8ADCC42931B0D8C07C0641D</vt:lpwstr>
  </property>
  <property fmtid="{D5CDD505-2E9C-101B-9397-08002B2CF9AE}" pid="3" name="display_urn:schemas-microsoft-com:office:office#Author">
    <vt:lpwstr>Claire Kitson</vt:lpwstr>
  </property>
  <property fmtid="{D5CDD505-2E9C-101B-9397-08002B2CF9AE}" pid="4" name="display_urn:schemas-microsoft-com:office:office#Editor">
    <vt:lpwstr>Claire Kitson</vt:lpwstr>
  </property>
</Properties>
</file>