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2803763" cy="30275213"/>
  <p:notesSz cx="6858000" cy="9144000"/>
  <p:defaultTextStyle>
    <a:defPPr>
      <a:defRPr lang="en-US"/>
    </a:defPPr>
    <a:lvl1pPr marL="0" algn="l" defTabSz="2087904" rtl="0" eaLnBrk="1" latinLnBrk="0" hangingPunct="1">
      <a:defRPr sz="8182" kern="1200">
        <a:solidFill>
          <a:schemeClr val="tx1"/>
        </a:solidFill>
        <a:latin typeface="+mn-lt"/>
        <a:ea typeface="+mn-ea"/>
        <a:cs typeface="+mn-cs"/>
      </a:defRPr>
    </a:lvl1pPr>
    <a:lvl2pPr marL="2087904" algn="l" defTabSz="2087904" rtl="0" eaLnBrk="1" latinLnBrk="0" hangingPunct="1">
      <a:defRPr sz="8182" kern="1200">
        <a:solidFill>
          <a:schemeClr val="tx1"/>
        </a:solidFill>
        <a:latin typeface="+mn-lt"/>
        <a:ea typeface="+mn-ea"/>
        <a:cs typeface="+mn-cs"/>
      </a:defRPr>
    </a:lvl2pPr>
    <a:lvl3pPr marL="4175809" algn="l" defTabSz="2087904" rtl="0" eaLnBrk="1" latinLnBrk="0" hangingPunct="1">
      <a:defRPr sz="8182" kern="1200">
        <a:solidFill>
          <a:schemeClr val="tx1"/>
        </a:solidFill>
        <a:latin typeface="+mn-lt"/>
        <a:ea typeface="+mn-ea"/>
        <a:cs typeface="+mn-cs"/>
      </a:defRPr>
    </a:lvl3pPr>
    <a:lvl4pPr marL="6263713" algn="l" defTabSz="2087904" rtl="0" eaLnBrk="1" latinLnBrk="0" hangingPunct="1">
      <a:defRPr sz="8182" kern="1200">
        <a:solidFill>
          <a:schemeClr val="tx1"/>
        </a:solidFill>
        <a:latin typeface="+mn-lt"/>
        <a:ea typeface="+mn-ea"/>
        <a:cs typeface="+mn-cs"/>
      </a:defRPr>
    </a:lvl4pPr>
    <a:lvl5pPr marL="8351618" algn="l" defTabSz="2087904" rtl="0" eaLnBrk="1" latinLnBrk="0" hangingPunct="1">
      <a:defRPr sz="8182" kern="1200">
        <a:solidFill>
          <a:schemeClr val="tx1"/>
        </a:solidFill>
        <a:latin typeface="+mn-lt"/>
        <a:ea typeface="+mn-ea"/>
        <a:cs typeface="+mn-cs"/>
      </a:defRPr>
    </a:lvl5pPr>
    <a:lvl6pPr marL="10439522" algn="l" defTabSz="2087904" rtl="0" eaLnBrk="1" latinLnBrk="0" hangingPunct="1">
      <a:defRPr sz="8182" kern="1200">
        <a:solidFill>
          <a:schemeClr val="tx1"/>
        </a:solidFill>
        <a:latin typeface="+mn-lt"/>
        <a:ea typeface="+mn-ea"/>
        <a:cs typeface="+mn-cs"/>
      </a:defRPr>
    </a:lvl6pPr>
    <a:lvl7pPr marL="12527426" algn="l" defTabSz="2087904" rtl="0" eaLnBrk="1" latinLnBrk="0" hangingPunct="1">
      <a:defRPr sz="8182" kern="1200">
        <a:solidFill>
          <a:schemeClr val="tx1"/>
        </a:solidFill>
        <a:latin typeface="+mn-lt"/>
        <a:ea typeface="+mn-ea"/>
        <a:cs typeface="+mn-cs"/>
      </a:defRPr>
    </a:lvl7pPr>
    <a:lvl8pPr marL="14615331" algn="l" defTabSz="2087904" rtl="0" eaLnBrk="1" latinLnBrk="0" hangingPunct="1">
      <a:defRPr sz="8182" kern="1200">
        <a:solidFill>
          <a:schemeClr val="tx1"/>
        </a:solidFill>
        <a:latin typeface="+mn-lt"/>
        <a:ea typeface="+mn-ea"/>
        <a:cs typeface="+mn-cs"/>
      </a:defRPr>
    </a:lvl8pPr>
    <a:lvl9pPr marL="16703235" algn="l" defTabSz="2087904" rtl="0" eaLnBrk="1" latinLnBrk="0" hangingPunct="1">
      <a:defRPr sz="81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91" userDrawn="1">
          <p15:clr>
            <a:srgbClr val="A4A3A4"/>
          </p15:clr>
        </p15:guide>
        <p15:guide id="2" pos="261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D91905"/>
    <a:srgbClr val="EE12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32" autoAdjust="0"/>
  </p:normalViewPr>
  <p:slideViewPr>
    <p:cSldViewPr snapToGrid="0" snapToObjects="1" showGuides="1">
      <p:cViewPr>
        <p:scale>
          <a:sx n="30" d="100"/>
          <a:sy n="30" d="100"/>
        </p:scale>
        <p:origin x="-348" y="-846"/>
      </p:cViewPr>
      <p:guideLst>
        <p:guide orient="horz" pos="16991"/>
        <p:guide pos="261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2DD27-220D-4F67-A01F-2B3DF5045B7D}" type="datetimeFigureOut">
              <a:rPr lang="en-GB" smtClean="0"/>
              <a:t>07/12/2022</a:t>
            </a:fld>
            <a:endParaRPr lang="en-GB"/>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544B3-BA30-492D-8637-188013A5D88C}" type="slidenum">
              <a:rPr lang="en-GB" smtClean="0"/>
              <a:t>‹#›</a:t>
            </a:fld>
            <a:endParaRPr lang="en-GB"/>
          </a:p>
        </p:txBody>
      </p:sp>
    </p:spTree>
    <p:extLst>
      <p:ext uri="{BB962C8B-B14F-4D97-AF65-F5344CB8AC3E}">
        <p14:creationId xmlns:p14="http://schemas.microsoft.com/office/powerpoint/2010/main" val="1849104679"/>
      </p:ext>
    </p:extLst>
  </p:cSld>
  <p:clrMap bg1="lt1" tx1="dk1" bg2="lt2" tx2="dk2" accent1="accent1" accent2="accent2" accent3="accent3" accent4="accent4" accent5="accent5" accent6="accent6" hlink="hlink" folHlink="folHlink"/>
  <p:notesStyle>
    <a:lvl1pPr marL="0" algn="l" defTabSz="869960" rtl="0" eaLnBrk="1" latinLnBrk="0" hangingPunct="1">
      <a:defRPr sz="1142" kern="1200">
        <a:solidFill>
          <a:schemeClr val="tx1"/>
        </a:solidFill>
        <a:latin typeface="+mn-lt"/>
        <a:ea typeface="+mn-ea"/>
        <a:cs typeface="+mn-cs"/>
      </a:defRPr>
    </a:lvl1pPr>
    <a:lvl2pPr marL="434980" algn="l" defTabSz="869960" rtl="0" eaLnBrk="1" latinLnBrk="0" hangingPunct="1">
      <a:defRPr sz="1142" kern="1200">
        <a:solidFill>
          <a:schemeClr val="tx1"/>
        </a:solidFill>
        <a:latin typeface="+mn-lt"/>
        <a:ea typeface="+mn-ea"/>
        <a:cs typeface="+mn-cs"/>
      </a:defRPr>
    </a:lvl2pPr>
    <a:lvl3pPr marL="869960" algn="l" defTabSz="869960" rtl="0" eaLnBrk="1" latinLnBrk="0" hangingPunct="1">
      <a:defRPr sz="1142" kern="1200">
        <a:solidFill>
          <a:schemeClr val="tx1"/>
        </a:solidFill>
        <a:latin typeface="+mn-lt"/>
        <a:ea typeface="+mn-ea"/>
        <a:cs typeface="+mn-cs"/>
      </a:defRPr>
    </a:lvl3pPr>
    <a:lvl4pPr marL="1304940" algn="l" defTabSz="869960" rtl="0" eaLnBrk="1" latinLnBrk="0" hangingPunct="1">
      <a:defRPr sz="1142" kern="1200">
        <a:solidFill>
          <a:schemeClr val="tx1"/>
        </a:solidFill>
        <a:latin typeface="+mn-lt"/>
        <a:ea typeface="+mn-ea"/>
        <a:cs typeface="+mn-cs"/>
      </a:defRPr>
    </a:lvl4pPr>
    <a:lvl5pPr marL="1739920" algn="l" defTabSz="869960" rtl="0" eaLnBrk="1" latinLnBrk="0" hangingPunct="1">
      <a:defRPr sz="1142" kern="1200">
        <a:solidFill>
          <a:schemeClr val="tx1"/>
        </a:solidFill>
        <a:latin typeface="+mn-lt"/>
        <a:ea typeface="+mn-ea"/>
        <a:cs typeface="+mn-cs"/>
      </a:defRPr>
    </a:lvl5pPr>
    <a:lvl6pPr marL="2174900" algn="l" defTabSz="869960" rtl="0" eaLnBrk="1" latinLnBrk="0" hangingPunct="1">
      <a:defRPr sz="1142" kern="1200">
        <a:solidFill>
          <a:schemeClr val="tx1"/>
        </a:solidFill>
        <a:latin typeface="+mn-lt"/>
        <a:ea typeface="+mn-ea"/>
        <a:cs typeface="+mn-cs"/>
      </a:defRPr>
    </a:lvl6pPr>
    <a:lvl7pPr marL="2609880" algn="l" defTabSz="869960" rtl="0" eaLnBrk="1" latinLnBrk="0" hangingPunct="1">
      <a:defRPr sz="1142" kern="1200">
        <a:solidFill>
          <a:schemeClr val="tx1"/>
        </a:solidFill>
        <a:latin typeface="+mn-lt"/>
        <a:ea typeface="+mn-ea"/>
        <a:cs typeface="+mn-cs"/>
      </a:defRPr>
    </a:lvl7pPr>
    <a:lvl8pPr marL="3044861" algn="l" defTabSz="869960" rtl="0" eaLnBrk="1" latinLnBrk="0" hangingPunct="1">
      <a:defRPr sz="1142" kern="1200">
        <a:solidFill>
          <a:schemeClr val="tx1"/>
        </a:solidFill>
        <a:latin typeface="+mn-lt"/>
        <a:ea typeface="+mn-ea"/>
        <a:cs typeface="+mn-cs"/>
      </a:defRPr>
    </a:lvl8pPr>
    <a:lvl9pPr marL="3479841" algn="l" defTabSz="869960" rtl="0" eaLnBrk="1" latinLnBrk="0" hangingPunct="1">
      <a:defRPr sz="114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C544B3-BA30-492D-8637-188013A5D88C}" type="slidenum">
              <a:rPr lang="en-GB" smtClean="0"/>
              <a:t>1</a:t>
            </a:fld>
            <a:endParaRPr lang="en-GB"/>
          </a:p>
        </p:txBody>
      </p:sp>
    </p:spTree>
    <p:extLst>
      <p:ext uri="{BB962C8B-B14F-4D97-AF65-F5344CB8AC3E}">
        <p14:creationId xmlns:p14="http://schemas.microsoft.com/office/powerpoint/2010/main" val="16330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9404941"/>
            <a:ext cx="36383199" cy="6489548"/>
          </a:xfrm>
        </p:spPr>
        <p:txBody>
          <a:bodyPr/>
          <a:lstStyle/>
          <a:p>
            <a:r>
              <a:rPr lang="en-US" smtClean="0"/>
              <a:t>Click to edit Master title style</a:t>
            </a:r>
            <a:endParaRPr lang="en-US"/>
          </a:p>
        </p:txBody>
      </p:sp>
      <p:sp>
        <p:nvSpPr>
          <p:cNvPr id="3" name="Subtitle 2"/>
          <p:cNvSpPr>
            <a:spLocks noGrp="1"/>
          </p:cNvSpPr>
          <p:nvPr>
            <p:ph type="subTitle" idx="1"/>
          </p:nvPr>
        </p:nvSpPr>
        <p:spPr>
          <a:xfrm>
            <a:off x="6420565" y="17155954"/>
            <a:ext cx="29962634" cy="7736999"/>
          </a:xfrm>
        </p:spPr>
        <p:txBody>
          <a:bodyPr/>
          <a:lstStyle>
            <a:lvl1pPr marL="0" indent="0" algn="ctr">
              <a:buNone/>
              <a:defRPr>
                <a:solidFill>
                  <a:schemeClr val="tx1">
                    <a:tint val="75000"/>
                  </a:schemeClr>
                </a:solidFill>
              </a:defRPr>
            </a:lvl1pPr>
            <a:lvl2pPr marL="2018337" indent="0" algn="ctr">
              <a:buNone/>
              <a:defRPr>
                <a:solidFill>
                  <a:schemeClr val="tx1">
                    <a:tint val="75000"/>
                  </a:schemeClr>
                </a:solidFill>
              </a:defRPr>
            </a:lvl2pPr>
            <a:lvl3pPr marL="4036674" indent="0" algn="ctr">
              <a:buNone/>
              <a:defRPr>
                <a:solidFill>
                  <a:schemeClr val="tx1">
                    <a:tint val="75000"/>
                  </a:schemeClr>
                </a:solidFill>
              </a:defRPr>
            </a:lvl3pPr>
            <a:lvl4pPr marL="6055010" indent="0" algn="ctr">
              <a:buNone/>
              <a:defRPr>
                <a:solidFill>
                  <a:schemeClr val="tx1">
                    <a:tint val="75000"/>
                  </a:schemeClr>
                </a:solidFill>
              </a:defRPr>
            </a:lvl4pPr>
            <a:lvl5pPr marL="8073347" indent="0" algn="ctr">
              <a:buNone/>
              <a:defRPr>
                <a:solidFill>
                  <a:schemeClr val="tx1">
                    <a:tint val="75000"/>
                  </a:schemeClr>
                </a:solidFill>
              </a:defRPr>
            </a:lvl5pPr>
            <a:lvl6pPr marL="10091684" indent="0" algn="ctr">
              <a:buNone/>
              <a:defRPr>
                <a:solidFill>
                  <a:schemeClr val="tx1">
                    <a:tint val="75000"/>
                  </a:schemeClr>
                </a:solidFill>
              </a:defRPr>
            </a:lvl6pPr>
            <a:lvl7pPr marL="12110021" indent="0" algn="ctr">
              <a:buNone/>
              <a:defRPr>
                <a:solidFill>
                  <a:schemeClr val="tx1">
                    <a:tint val="75000"/>
                  </a:schemeClr>
                </a:solidFill>
              </a:defRPr>
            </a:lvl7pPr>
            <a:lvl8pPr marL="14128358" indent="0" algn="ctr">
              <a:buNone/>
              <a:defRPr>
                <a:solidFill>
                  <a:schemeClr val="tx1">
                    <a:tint val="75000"/>
                  </a:schemeClr>
                </a:solidFill>
              </a:defRPr>
            </a:lvl8pPr>
            <a:lvl9pPr marL="161466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2728" y="1212414"/>
            <a:ext cx="9630847" cy="258320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0188" y="1212414"/>
            <a:ext cx="28179144" cy="258320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202" y="19454629"/>
            <a:ext cx="36383199" cy="6012994"/>
          </a:xfrm>
        </p:spPr>
        <p:txBody>
          <a:bodyPr anchor="t"/>
          <a:lstStyle>
            <a:lvl1pPr algn="l">
              <a:defRPr sz="17658" b="1" cap="all"/>
            </a:lvl1pPr>
          </a:lstStyle>
          <a:p>
            <a:r>
              <a:rPr lang="en-US" smtClean="0"/>
              <a:t>Click to edit Master title style</a:t>
            </a:r>
            <a:endParaRPr lang="en-US"/>
          </a:p>
        </p:txBody>
      </p:sp>
      <p:sp>
        <p:nvSpPr>
          <p:cNvPr id="3" name="Text Placeholder 2"/>
          <p:cNvSpPr>
            <a:spLocks noGrp="1"/>
          </p:cNvSpPr>
          <p:nvPr>
            <p:ph type="body" idx="1"/>
          </p:nvPr>
        </p:nvSpPr>
        <p:spPr>
          <a:xfrm>
            <a:off x="3381202" y="12831929"/>
            <a:ext cx="36383199" cy="6622701"/>
          </a:xfrm>
        </p:spPr>
        <p:txBody>
          <a:bodyPr anchor="b"/>
          <a:lstStyle>
            <a:lvl1pPr marL="0" indent="0">
              <a:buNone/>
              <a:defRPr sz="8829">
                <a:solidFill>
                  <a:schemeClr val="tx1">
                    <a:tint val="75000"/>
                  </a:schemeClr>
                </a:solidFill>
              </a:defRPr>
            </a:lvl1pPr>
            <a:lvl2pPr marL="2018337" indent="0">
              <a:buNone/>
              <a:defRPr sz="7909">
                <a:solidFill>
                  <a:schemeClr val="tx1">
                    <a:tint val="75000"/>
                  </a:schemeClr>
                </a:solidFill>
              </a:defRPr>
            </a:lvl2pPr>
            <a:lvl3pPr marL="4036674" indent="0">
              <a:buNone/>
              <a:defRPr sz="6990">
                <a:solidFill>
                  <a:schemeClr val="tx1">
                    <a:tint val="75000"/>
                  </a:schemeClr>
                </a:solidFill>
              </a:defRPr>
            </a:lvl3pPr>
            <a:lvl4pPr marL="6055010" indent="0">
              <a:buNone/>
              <a:defRPr sz="6254">
                <a:solidFill>
                  <a:schemeClr val="tx1">
                    <a:tint val="75000"/>
                  </a:schemeClr>
                </a:solidFill>
              </a:defRPr>
            </a:lvl4pPr>
            <a:lvl5pPr marL="8073347" indent="0">
              <a:buNone/>
              <a:defRPr sz="6254">
                <a:solidFill>
                  <a:schemeClr val="tx1">
                    <a:tint val="75000"/>
                  </a:schemeClr>
                </a:solidFill>
              </a:defRPr>
            </a:lvl5pPr>
            <a:lvl6pPr marL="10091684" indent="0">
              <a:buNone/>
              <a:defRPr sz="6254">
                <a:solidFill>
                  <a:schemeClr val="tx1">
                    <a:tint val="75000"/>
                  </a:schemeClr>
                </a:solidFill>
              </a:defRPr>
            </a:lvl6pPr>
            <a:lvl7pPr marL="12110021" indent="0">
              <a:buNone/>
              <a:defRPr sz="6254">
                <a:solidFill>
                  <a:schemeClr val="tx1">
                    <a:tint val="75000"/>
                  </a:schemeClr>
                </a:solidFill>
              </a:defRPr>
            </a:lvl7pPr>
            <a:lvl8pPr marL="14128358" indent="0">
              <a:buNone/>
              <a:defRPr sz="6254">
                <a:solidFill>
                  <a:schemeClr val="tx1">
                    <a:tint val="75000"/>
                  </a:schemeClr>
                </a:solidFill>
              </a:defRPr>
            </a:lvl8pPr>
            <a:lvl9pPr marL="16146695" indent="0">
              <a:buNone/>
              <a:defRPr sz="625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40188" y="7064219"/>
            <a:ext cx="18904995" cy="19980241"/>
          </a:xfrm>
        </p:spPr>
        <p:txBody>
          <a:bodyPr/>
          <a:lstStyle>
            <a:lvl1pPr>
              <a:defRPr sz="12324"/>
            </a:lvl1pPr>
            <a:lvl2pPr>
              <a:defRPr sz="10669"/>
            </a:lvl2pPr>
            <a:lvl3pPr>
              <a:defRPr sz="8829"/>
            </a:lvl3pPr>
            <a:lvl4pPr>
              <a:defRPr sz="7909"/>
            </a:lvl4pPr>
            <a:lvl5pPr>
              <a:defRPr sz="7909"/>
            </a:lvl5pPr>
            <a:lvl6pPr>
              <a:defRPr sz="7909"/>
            </a:lvl6pPr>
            <a:lvl7pPr>
              <a:defRPr sz="7909"/>
            </a:lvl7pPr>
            <a:lvl8pPr>
              <a:defRPr sz="7909"/>
            </a:lvl8pPr>
            <a:lvl9pPr>
              <a:defRPr sz="790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758580" y="7064219"/>
            <a:ext cx="18904995" cy="19980241"/>
          </a:xfrm>
        </p:spPr>
        <p:txBody>
          <a:bodyPr/>
          <a:lstStyle>
            <a:lvl1pPr>
              <a:defRPr sz="12324"/>
            </a:lvl1pPr>
            <a:lvl2pPr>
              <a:defRPr sz="10669"/>
            </a:lvl2pPr>
            <a:lvl3pPr>
              <a:defRPr sz="8829"/>
            </a:lvl3pPr>
            <a:lvl4pPr>
              <a:defRPr sz="7909"/>
            </a:lvl4pPr>
            <a:lvl5pPr>
              <a:defRPr sz="7909"/>
            </a:lvl5pPr>
            <a:lvl6pPr>
              <a:defRPr sz="7909"/>
            </a:lvl6pPr>
            <a:lvl7pPr>
              <a:defRPr sz="7909"/>
            </a:lvl7pPr>
            <a:lvl8pPr>
              <a:defRPr sz="7909"/>
            </a:lvl8pPr>
            <a:lvl9pPr>
              <a:defRPr sz="790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D7564-EFFA-A944-A1A7-83D830D96081}"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40189" y="6776885"/>
            <a:ext cx="18912428" cy="2824283"/>
          </a:xfrm>
        </p:spPr>
        <p:txBody>
          <a:bodyPr anchor="b"/>
          <a:lstStyle>
            <a:lvl1pPr marL="0" indent="0">
              <a:buNone/>
              <a:defRPr sz="10669" b="1"/>
            </a:lvl1pPr>
            <a:lvl2pPr marL="2018337" indent="0">
              <a:buNone/>
              <a:defRPr sz="8829" b="1"/>
            </a:lvl2pPr>
            <a:lvl3pPr marL="4036674" indent="0">
              <a:buNone/>
              <a:defRPr sz="7909" b="1"/>
            </a:lvl3pPr>
            <a:lvl4pPr marL="6055010" indent="0">
              <a:buNone/>
              <a:defRPr sz="6990" b="1"/>
            </a:lvl4pPr>
            <a:lvl5pPr marL="8073347" indent="0">
              <a:buNone/>
              <a:defRPr sz="6990" b="1"/>
            </a:lvl5pPr>
            <a:lvl6pPr marL="10091684" indent="0">
              <a:buNone/>
              <a:defRPr sz="6990" b="1"/>
            </a:lvl6pPr>
            <a:lvl7pPr marL="12110021" indent="0">
              <a:buNone/>
              <a:defRPr sz="6990" b="1"/>
            </a:lvl7pPr>
            <a:lvl8pPr marL="14128358" indent="0">
              <a:buNone/>
              <a:defRPr sz="6990" b="1"/>
            </a:lvl8pPr>
            <a:lvl9pPr marL="16146695" indent="0">
              <a:buNone/>
              <a:defRPr sz="6990" b="1"/>
            </a:lvl9pPr>
          </a:lstStyle>
          <a:p>
            <a:pPr lvl="0"/>
            <a:r>
              <a:rPr lang="en-US" smtClean="0"/>
              <a:t>Click to edit Master text styles</a:t>
            </a:r>
          </a:p>
        </p:txBody>
      </p:sp>
      <p:sp>
        <p:nvSpPr>
          <p:cNvPr id="4" name="Content Placeholder 3"/>
          <p:cNvSpPr>
            <a:spLocks noGrp="1"/>
          </p:cNvSpPr>
          <p:nvPr>
            <p:ph sz="half" idx="2"/>
          </p:nvPr>
        </p:nvSpPr>
        <p:spPr>
          <a:xfrm>
            <a:off x="2140189" y="9601168"/>
            <a:ext cx="18912428" cy="17443290"/>
          </a:xfrm>
        </p:spPr>
        <p:txBody>
          <a:bodyPr/>
          <a:lstStyle>
            <a:lvl1pPr>
              <a:defRPr sz="10669"/>
            </a:lvl1pPr>
            <a:lvl2pPr>
              <a:defRPr sz="8829"/>
            </a:lvl2pPr>
            <a:lvl3pPr>
              <a:defRPr sz="7909"/>
            </a:lvl3pPr>
            <a:lvl4pPr>
              <a:defRPr sz="6990"/>
            </a:lvl4pPr>
            <a:lvl5pPr>
              <a:defRPr sz="6990"/>
            </a:lvl5pPr>
            <a:lvl6pPr>
              <a:defRPr sz="6990"/>
            </a:lvl6pPr>
            <a:lvl7pPr>
              <a:defRPr sz="6990"/>
            </a:lvl7pPr>
            <a:lvl8pPr>
              <a:defRPr sz="6990"/>
            </a:lvl8pPr>
            <a:lvl9pPr>
              <a:defRPr sz="6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743719" y="6776885"/>
            <a:ext cx="18919858" cy="2824283"/>
          </a:xfrm>
        </p:spPr>
        <p:txBody>
          <a:bodyPr anchor="b"/>
          <a:lstStyle>
            <a:lvl1pPr marL="0" indent="0">
              <a:buNone/>
              <a:defRPr sz="10669" b="1"/>
            </a:lvl1pPr>
            <a:lvl2pPr marL="2018337" indent="0">
              <a:buNone/>
              <a:defRPr sz="8829" b="1"/>
            </a:lvl2pPr>
            <a:lvl3pPr marL="4036674" indent="0">
              <a:buNone/>
              <a:defRPr sz="7909" b="1"/>
            </a:lvl3pPr>
            <a:lvl4pPr marL="6055010" indent="0">
              <a:buNone/>
              <a:defRPr sz="6990" b="1"/>
            </a:lvl4pPr>
            <a:lvl5pPr marL="8073347" indent="0">
              <a:buNone/>
              <a:defRPr sz="6990" b="1"/>
            </a:lvl5pPr>
            <a:lvl6pPr marL="10091684" indent="0">
              <a:buNone/>
              <a:defRPr sz="6990" b="1"/>
            </a:lvl6pPr>
            <a:lvl7pPr marL="12110021" indent="0">
              <a:buNone/>
              <a:defRPr sz="6990" b="1"/>
            </a:lvl7pPr>
            <a:lvl8pPr marL="14128358" indent="0">
              <a:buNone/>
              <a:defRPr sz="6990" b="1"/>
            </a:lvl8pPr>
            <a:lvl9pPr marL="16146695" indent="0">
              <a:buNone/>
              <a:defRPr sz="6990" b="1"/>
            </a:lvl9pPr>
          </a:lstStyle>
          <a:p>
            <a:pPr lvl="0"/>
            <a:r>
              <a:rPr lang="en-US" smtClean="0"/>
              <a:t>Click to edit Master text styles</a:t>
            </a:r>
          </a:p>
        </p:txBody>
      </p:sp>
      <p:sp>
        <p:nvSpPr>
          <p:cNvPr id="6" name="Content Placeholder 5"/>
          <p:cNvSpPr>
            <a:spLocks noGrp="1"/>
          </p:cNvSpPr>
          <p:nvPr>
            <p:ph sz="quarter" idx="4"/>
          </p:nvPr>
        </p:nvSpPr>
        <p:spPr>
          <a:xfrm>
            <a:off x="21743719" y="9601168"/>
            <a:ext cx="18919858" cy="17443290"/>
          </a:xfrm>
        </p:spPr>
        <p:txBody>
          <a:bodyPr/>
          <a:lstStyle>
            <a:lvl1pPr>
              <a:defRPr sz="10669"/>
            </a:lvl1pPr>
            <a:lvl2pPr>
              <a:defRPr sz="8829"/>
            </a:lvl2pPr>
            <a:lvl3pPr>
              <a:defRPr sz="7909"/>
            </a:lvl3pPr>
            <a:lvl4pPr>
              <a:defRPr sz="6990"/>
            </a:lvl4pPr>
            <a:lvl5pPr>
              <a:defRPr sz="6990"/>
            </a:lvl5pPr>
            <a:lvl6pPr>
              <a:defRPr sz="6990"/>
            </a:lvl6pPr>
            <a:lvl7pPr>
              <a:defRPr sz="6990"/>
            </a:lvl7pPr>
            <a:lvl8pPr>
              <a:defRPr sz="6990"/>
            </a:lvl8pPr>
            <a:lvl9pPr>
              <a:defRPr sz="6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D7564-EFFA-A944-A1A7-83D830D96081}"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D7564-EFFA-A944-A1A7-83D830D96081}"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191" y="1205402"/>
            <a:ext cx="14082143" cy="5129967"/>
          </a:xfrm>
        </p:spPr>
        <p:txBody>
          <a:bodyPr anchor="b"/>
          <a:lstStyle>
            <a:lvl1pPr algn="l">
              <a:defRPr sz="8829" b="1"/>
            </a:lvl1pPr>
          </a:lstStyle>
          <a:p>
            <a:r>
              <a:rPr lang="en-US" smtClean="0"/>
              <a:t>Click to edit Master title style</a:t>
            </a:r>
            <a:endParaRPr lang="en-US"/>
          </a:p>
        </p:txBody>
      </p:sp>
      <p:sp>
        <p:nvSpPr>
          <p:cNvPr id="3" name="Content Placeholder 2"/>
          <p:cNvSpPr>
            <a:spLocks noGrp="1"/>
          </p:cNvSpPr>
          <p:nvPr>
            <p:ph idx="1"/>
          </p:nvPr>
        </p:nvSpPr>
        <p:spPr>
          <a:xfrm>
            <a:off x="16735082" y="1205405"/>
            <a:ext cx="23928493" cy="25839055"/>
          </a:xfrm>
        </p:spPr>
        <p:txBody>
          <a:bodyPr/>
          <a:lstStyle>
            <a:lvl1pPr>
              <a:defRPr sz="14163"/>
            </a:lvl1pPr>
            <a:lvl2pPr>
              <a:defRPr sz="12324"/>
            </a:lvl2pPr>
            <a:lvl3pPr>
              <a:defRPr sz="10669"/>
            </a:lvl3pPr>
            <a:lvl4pPr>
              <a:defRPr sz="8829"/>
            </a:lvl4pPr>
            <a:lvl5pPr>
              <a:defRPr sz="8829"/>
            </a:lvl5pPr>
            <a:lvl6pPr>
              <a:defRPr sz="8829"/>
            </a:lvl6pPr>
            <a:lvl7pPr>
              <a:defRPr sz="8829"/>
            </a:lvl7pPr>
            <a:lvl8pPr>
              <a:defRPr sz="8829"/>
            </a:lvl8pPr>
            <a:lvl9pPr>
              <a:defRPr sz="8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40191" y="6335371"/>
            <a:ext cx="14082143" cy="20709089"/>
          </a:xfrm>
        </p:spPr>
        <p:txBody>
          <a:bodyPr/>
          <a:lstStyle>
            <a:lvl1pPr marL="0" indent="0">
              <a:buNone/>
              <a:defRPr sz="6254"/>
            </a:lvl1pPr>
            <a:lvl2pPr marL="2018337" indent="0">
              <a:buNone/>
              <a:defRPr sz="5334"/>
            </a:lvl2pPr>
            <a:lvl3pPr marL="4036674" indent="0">
              <a:buNone/>
              <a:defRPr sz="4415"/>
            </a:lvl3pPr>
            <a:lvl4pPr marL="6055010" indent="0">
              <a:buNone/>
              <a:defRPr sz="4047"/>
            </a:lvl4pPr>
            <a:lvl5pPr marL="8073347" indent="0">
              <a:buNone/>
              <a:defRPr sz="4047"/>
            </a:lvl5pPr>
            <a:lvl6pPr marL="10091684" indent="0">
              <a:buNone/>
              <a:defRPr sz="4047"/>
            </a:lvl6pPr>
            <a:lvl7pPr marL="12110021" indent="0">
              <a:buNone/>
              <a:defRPr sz="4047"/>
            </a:lvl7pPr>
            <a:lvl8pPr marL="14128358" indent="0">
              <a:buNone/>
              <a:defRPr sz="4047"/>
            </a:lvl8pPr>
            <a:lvl9pPr marL="16146695" indent="0">
              <a:buNone/>
              <a:defRPr sz="404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837" y="21192650"/>
            <a:ext cx="25682258" cy="2501912"/>
          </a:xfrm>
        </p:spPr>
        <p:txBody>
          <a:bodyPr anchor="b"/>
          <a:lstStyle>
            <a:lvl1pPr algn="l">
              <a:defRPr sz="8829" b="1"/>
            </a:lvl1pPr>
          </a:lstStyle>
          <a:p>
            <a:r>
              <a:rPr lang="en-US" smtClean="0"/>
              <a:t>Click to edit Master title style</a:t>
            </a:r>
            <a:endParaRPr lang="en-US"/>
          </a:p>
        </p:txBody>
      </p:sp>
      <p:sp>
        <p:nvSpPr>
          <p:cNvPr id="3" name="Picture Placeholder 2"/>
          <p:cNvSpPr>
            <a:spLocks noGrp="1"/>
          </p:cNvSpPr>
          <p:nvPr>
            <p:ph type="pic" idx="1"/>
          </p:nvPr>
        </p:nvSpPr>
        <p:spPr>
          <a:xfrm>
            <a:off x="8389837" y="2705146"/>
            <a:ext cx="25682258" cy="18165128"/>
          </a:xfrm>
        </p:spPr>
        <p:txBody>
          <a:bodyPr/>
          <a:lstStyle>
            <a:lvl1pPr marL="0" indent="0">
              <a:buNone/>
              <a:defRPr sz="14163"/>
            </a:lvl1pPr>
            <a:lvl2pPr marL="2018337" indent="0">
              <a:buNone/>
              <a:defRPr sz="12324"/>
            </a:lvl2pPr>
            <a:lvl3pPr marL="4036674" indent="0">
              <a:buNone/>
              <a:defRPr sz="10669"/>
            </a:lvl3pPr>
            <a:lvl4pPr marL="6055010" indent="0">
              <a:buNone/>
              <a:defRPr sz="8829"/>
            </a:lvl4pPr>
            <a:lvl5pPr marL="8073347" indent="0">
              <a:buNone/>
              <a:defRPr sz="8829"/>
            </a:lvl5pPr>
            <a:lvl6pPr marL="10091684" indent="0">
              <a:buNone/>
              <a:defRPr sz="8829"/>
            </a:lvl6pPr>
            <a:lvl7pPr marL="12110021" indent="0">
              <a:buNone/>
              <a:defRPr sz="8829"/>
            </a:lvl7pPr>
            <a:lvl8pPr marL="14128358" indent="0">
              <a:buNone/>
              <a:defRPr sz="8829"/>
            </a:lvl8pPr>
            <a:lvl9pPr marL="16146695" indent="0">
              <a:buNone/>
              <a:defRPr sz="8829"/>
            </a:lvl9pPr>
          </a:lstStyle>
          <a:p>
            <a:endParaRPr lang="en-US"/>
          </a:p>
        </p:txBody>
      </p:sp>
      <p:sp>
        <p:nvSpPr>
          <p:cNvPr id="4" name="Text Placeholder 3"/>
          <p:cNvSpPr>
            <a:spLocks noGrp="1"/>
          </p:cNvSpPr>
          <p:nvPr>
            <p:ph type="body" sz="half" idx="2"/>
          </p:nvPr>
        </p:nvSpPr>
        <p:spPr>
          <a:xfrm>
            <a:off x="8389837" y="23694562"/>
            <a:ext cx="25682258" cy="3553131"/>
          </a:xfrm>
        </p:spPr>
        <p:txBody>
          <a:bodyPr/>
          <a:lstStyle>
            <a:lvl1pPr marL="0" indent="0">
              <a:buNone/>
              <a:defRPr sz="6254"/>
            </a:lvl1pPr>
            <a:lvl2pPr marL="2018337" indent="0">
              <a:buNone/>
              <a:defRPr sz="5334"/>
            </a:lvl2pPr>
            <a:lvl3pPr marL="4036674" indent="0">
              <a:buNone/>
              <a:defRPr sz="4415"/>
            </a:lvl3pPr>
            <a:lvl4pPr marL="6055010" indent="0">
              <a:buNone/>
              <a:defRPr sz="4047"/>
            </a:lvl4pPr>
            <a:lvl5pPr marL="8073347" indent="0">
              <a:buNone/>
              <a:defRPr sz="4047"/>
            </a:lvl5pPr>
            <a:lvl6pPr marL="10091684" indent="0">
              <a:buNone/>
              <a:defRPr sz="4047"/>
            </a:lvl6pPr>
            <a:lvl7pPr marL="12110021" indent="0">
              <a:buNone/>
              <a:defRPr sz="4047"/>
            </a:lvl7pPr>
            <a:lvl8pPr marL="14128358" indent="0">
              <a:buNone/>
              <a:defRPr sz="4047"/>
            </a:lvl8pPr>
            <a:lvl9pPr marL="16146695" indent="0">
              <a:buNone/>
              <a:defRPr sz="404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0188" y="1212412"/>
            <a:ext cx="38523387" cy="5045869"/>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40188" y="7064219"/>
            <a:ext cx="38523387" cy="19980241"/>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40188" y="28060639"/>
            <a:ext cx="9987545" cy="1611875"/>
          </a:xfrm>
          <a:prstGeom prst="rect">
            <a:avLst/>
          </a:prstGeom>
        </p:spPr>
        <p:txBody>
          <a:bodyPr vert="horz" lIns="438912" tIns="219456" rIns="438912" bIns="219456" rtlCol="0" anchor="ctr"/>
          <a:lstStyle>
            <a:lvl1pPr algn="l">
              <a:defRPr sz="5334">
                <a:solidFill>
                  <a:schemeClr val="tx1">
                    <a:tint val="75000"/>
                  </a:schemeClr>
                </a:solidFill>
              </a:defRPr>
            </a:lvl1pPr>
          </a:lstStyle>
          <a:p>
            <a:fld id="{DFDD7564-EFFA-A944-A1A7-83D830D96081}" type="datetimeFigureOut">
              <a:rPr lang="en-US" smtClean="0"/>
              <a:t>12/7/2022</a:t>
            </a:fld>
            <a:endParaRPr lang="en-US"/>
          </a:p>
        </p:txBody>
      </p:sp>
      <p:sp>
        <p:nvSpPr>
          <p:cNvPr id="5" name="Footer Placeholder 4"/>
          <p:cNvSpPr>
            <a:spLocks noGrp="1"/>
          </p:cNvSpPr>
          <p:nvPr>
            <p:ph type="ftr" sz="quarter" idx="3"/>
          </p:nvPr>
        </p:nvSpPr>
        <p:spPr>
          <a:xfrm>
            <a:off x="14624619" y="28060639"/>
            <a:ext cx="13554525" cy="1611875"/>
          </a:xfrm>
          <a:prstGeom prst="rect">
            <a:avLst/>
          </a:prstGeom>
        </p:spPr>
        <p:txBody>
          <a:bodyPr vert="horz" lIns="438912" tIns="219456" rIns="438912" bIns="219456" rtlCol="0" anchor="ctr"/>
          <a:lstStyle>
            <a:lvl1pPr algn="ctr">
              <a:defRPr sz="533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676030" y="28060639"/>
            <a:ext cx="9987545" cy="1611875"/>
          </a:xfrm>
          <a:prstGeom prst="rect">
            <a:avLst/>
          </a:prstGeom>
        </p:spPr>
        <p:txBody>
          <a:bodyPr vert="horz" lIns="438912" tIns="219456" rIns="438912" bIns="219456" rtlCol="0" anchor="ctr"/>
          <a:lstStyle>
            <a:lvl1pPr algn="r">
              <a:defRPr sz="5334">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18337" rtl="0" eaLnBrk="1" latinLnBrk="0" hangingPunct="1">
        <a:spcBef>
          <a:spcPct val="0"/>
        </a:spcBef>
        <a:buNone/>
        <a:defRPr sz="19498" kern="1200">
          <a:solidFill>
            <a:schemeClr val="tx1"/>
          </a:solidFill>
          <a:latin typeface="+mj-lt"/>
          <a:ea typeface="+mj-ea"/>
          <a:cs typeface="+mj-cs"/>
        </a:defRPr>
      </a:lvl1pPr>
    </p:titleStyle>
    <p:bodyStyle>
      <a:lvl1pPr marL="1513753" indent="-1513753" algn="l" defTabSz="2018337" rtl="0" eaLnBrk="1" latinLnBrk="0" hangingPunct="1">
        <a:spcBef>
          <a:spcPct val="20000"/>
        </a:spcBef>
        <a:buFont typeface="Arial"/>
        <a:buChar char="•"/>
        <a:defRPr sz="14163" kern="1200">
          <a:solidFill>
            <a:schemeClr val="tx1"/>
          </a:solidFill>
          <a:latin typeface="+mn-lt"/>
          <a:ea typeface="+mn-ea"/>
          <a:cs typeface="+mn-cs"/>
        </a:defRPr>
      </a:lvl1pPr>
      <a:lvl2pPr marL="3279797" indent="-1261461" algn="l" defTabSz="2018337" rtl="0" eaLnBrk="1" latinLnBrk="0" hangingPunct="1">
        <a:spcBef>
          <a:spcPct val="20000"/>
        </a:spcBef>
        <a:buFont typeface="Arial"/>
        <a:buChar char="–"/>
        <a:defRPr sz="12324" kern="1200">
          <a:solidFill>
            <a:schemeClr val="tx1"/>
          </a:solidFill>
          <a:latin typeface="+mn-lt"/>
          <a:ea typeface="+mn-ea"/>
          <a:cs typeface="+mn-cs"/>
        </a:defRPr>
      </a:lvl2pPr>
      <a:lvl3pPr marL="5045842" indent="-1009168" algn="l" defTabSz="2018337" rtl="0" eaLnBrk="1" latinLnBrk="0" hangingPunct="1">
        <a:spcBef>
          <a:spcPct val="20000"/>
        </a:spcBef>
        <a:buFont typeface="Arial"/>
        <a:buChar char="•"/>
        <a:defRPr sz="10669" kern="1200">
          <a:solidFill>
            <a:schemeClr val="tx1"/>
          </a:solidFill>
          <a:latin typeface="+mn-lt"/>
          <a:ea typeface="+mn-ea"/>
          <a:cs typeface="+mn-cs"/>
        </a:defRPr>
      </a:lvl3pPr>
      <a:lvl4pPr marL="7064179" indent="-1009168" algn="l" defTabSz="2018337" rtl="0" eaLnBrk="1" latinLnBrk="0" hangingPunct="1">
        <a:spcBef>
          <a:spcPct val="20000"/>
        </a:spcBef>
        <a:buFont typeface="Arial"/>
        <a:buChar char="–"/>
        <a:defRPr sz="8829" kern="1200">
          <a:solidFill>
            <a:schemeClr val="tx1"/>
          </a:solidFill>
          <a:latin typeface="+mn-lt"/>
          <a:ea typeface="+mn-ea"/>
          <a:cs typeface="+mn-cs"/>
        </a:defRPr>
      </a:lvl4pPr>
      <a:lvl5pPr marL="9082516" indent="-1009168" algn="l" defTabSz="2018337" rtl="0" eaLnBrk="1" latinLnBrk="0" hangingPunct="1">
        <a:spcBef>
          <a:spcPct val="20000"/>
        </a:spcBef>
        <a:buFont typeface="Arial"/>
        <a:buChar char="»"/>
        <a:defRPr sz="8829" kern="1200">
          <a:solidFill>
            <a:schemeClr val="tx1"/>
          </a:solidFill>
          <a:latin typeface="+mn-lt"/>
          <a:ea typeface="+mn-ea"/>
          <a:cs typeface="+mn-cs"/>
        </a:defRPr>
      </a:lvl5pPr>
      <a:lvl6pPr marL="11100853" indent="-1009168" algn="l" defTabSz="2018337" rtl="0" eaLnBrk="1" latinLnBrk="0" hangingPunct="1">
        <a:spcBef>
          <a:spcPct val="20000"/>
        </a:spcBef>
        <a:buFont typeface="Arial"/>
        <a:buChar char="•"/>
        <a:defRPr sz="8829" kern="1200">
          <a:solidFill>
            <a:schemeClr val="tx1"/>
          </a:solidFill>
          <a:latin typeface="+mn-lt"/>
          <a:ea typeface="+mn-ea"/>
          <a:cs typeface="+mn-cs"/>
        </a:defRPr>
      </a:lvl6pPr>
      <a:lvl7pPr marL="13119189" indent="-1009168" algn="l" defTabSz="2018337" rtl="0" eaLnBrk="1" latinLnBrk="0" hangingPunct="1">
        <a:spcBef>
          <a:spcPct val="20000"/>
        </a:spcBef>
        <a:buFont typeface="Arial"/>
        <a:buChar char="•"/>
        <a:defRPr sz="8829" kern="1200">
          <a:solidFill>
            <a:schemeClr val="tx1"/>
          </a:solidFill>
          <a:latin typeface="+mn-lt"/>
          <a:ea typeface="+mn-ea"/>
          <a:cs typeface="+mn-cs"/>
        </a:defRPr>
      </a:lvl7pPr>
      <a:lvl8pPr marL="15137526" indent="-1009168" algn="l" defTabSz="2018337" rtl="0" eaLnBrk="1" latinLnBrk="0" hangingPunct="1">
        <a:spcBef>
          <a:spcPct val="20000"/>
        </a:spcBef>
        <a:buFont typeface="Arial"/>
        <a:buChar char="•"/>
        <a:defRPr sz="8829" kern="1200">
          <a:solidFill>
            <a:schemeClr val="tx1"/>
          </a:solidFill>
          <a:latin typeface="+mn-lt"/>
          <a:ea typeface="+mn-ea"/>
          <a:cs typeface="+mn-cs"/>
        </a:defRPr>
      </a:lvl8pPr>
      <a:lvl9pPr marL="17155863" indent="-1009168" algn="l" defTabSz="2018337" rtl="0" eaLnBrk="1" latinLnBrk="0" hangingPunct="1">
        <a:spcBef>
          <a:spcPct val="20000"/>
        </a:spcBef>
        <a:buFont typeface="Arial"/>
        <a:buChar char="•"/>
        <a:defRPr sz="8829" kern="1200">
          <a:solidFill>
            <a:schemeClr val="tx1"/>
          </a:solidFill>
          <a:latin typeface="+mn-lt"/>
          <a:ea typeface="+mn-ea"/>
          <a:cs typeface="+mn-cs"/>
        </a:defRPr>
      </a:lvl9pPr>
    </p:bodyStyle>
    <p:otherStyle>
      <a:defPPr>
        <a:defRPr lang="en-US"/>
      </a:defPPr>
      <a:lvl1pPr marL="0" algn="l" defTabSz="2018337" rtl="0" eaLnBrk="1" latinLnBrk="0" hangingPunct="1">
        <a:defRPr sz="7909" kern="1200">
          <a:solidFill>
            <a:schemeClr val="tx1"/>
          </a:solidFill>
          <a:latin typeface="+mn-lt"/>
          <a:ea typeface="+mn-ea"/>
          <a:cs typeface="+mn-cs"/>
        </a:defRPr>
      </a:lvl1pPr>
      <a:lvl2pPr marL="2018337" algn="l" defTabSz="2018337" rtl="0" eaLnBrk="1" latinLnBrk="0" hangingPunct="1">
        <a:defRPr sz="7909" kern="1200">
          <a:solidFill>
            <a:schemeClr val="tx1"/>
          </a:solidFill>
          <a:latin typeface="+mn-lt"/>
          <a:ea typeface="+mn-ea"/>
          <a:cs typeface="+mn-cs"/>
        </a:defRPr>
      </a:lvl2pPr>
      <a:lvl3pPr marL="4036674" algn="l" defTabSz="2018337" rtl="0" eaLnBrk="1" latinLnBrk="0" hangingPunct="1">
        <a:defRPr sz="7909" kern="1200">
          <a:solidFill>
            <a:schemeClr val="tx1"/>
          </a:solidFill>
          <a:latin typeface="+mn-lt"/>
          <a:ea typeface="+mn-ea"/>
          <a:cs typeface="+mn-cs"/>
        </a:defRPr>
      </a:lvl3pPr>
      <a:lvl4pPr marL="6055010" algn="l" defTabSz="2018337" rtl="0" eaLnBrk="1" latinLnBrk="0" hangingPunct="1">
        <a:defRPr sz="7909" kern="1200">
          <a:solidFill>
            <a:schemeClr val="tx1"/>
          </a:solidFill>
          <a:latin typeface="+mn-lt"/>
          <a:ea typeface="+mn-ea"/>
          <a:cs typeface="+mn-cs"/>
        </a:defRPr>
      </a:lvl4pPr>
      <a:lvl5pPr marL="8073347" algn="l" defTabSz="2018337" rtl="0" eaLnBrk="1" latinLnBrk="0" hangingPunct="1">
        <a:defRPr sz="7909" kern="1200">
          <a:solidFill>
            <a:schemeClr val="tx1"/>
          </a:solidFill>
          <a:latin typeface="+mn-lt"/>
          <a:ea typeface="+mn-ea"/>
          <a:cs typeface="+mn-cs"/>
        </a:defRPr>
      </a:lvl5pPr>
      <a:lvl6pPr marL="10091684" algn="l" defTabSz="2018337" rtl="0" eaLnBrk="1" latinLnBrk="0" hangingPunct="1">
        <a:defRPr sz="7909" kern="1200">
          <a:solidFill>
            <a:schemeClr val="tx1"/>
          </a:solidFill>
          <a:latin typeface="+mn-lt"/>
          <a:ea typeface="+mn-ea"/>
          <a:cs typeface="+mn-cs"/>
        </a:defRPr>
      </a:lvl6pPr>
      <a:lvl7pPr marL="12110021" algn="l" defTabSz="2018337" rtl="0" eaLnBrk="1" latinLnBrk="0" hangingPunct="1">
        <a:defRPr sz="7909" kern="1200">
          <a:solidFill>
            <a:schemeClr val="tx1"/>
          </a:solidFill>
          <a:latin typeface="+mn-lt"/>
          <a:ea typeface="+mn-ea"/>
          <a:cs typeface="+mn-cs"/>
        </a:defRPr>
      </a:lvl7pPr>
      <a:lvl8pPr marL="14128358" algn="l" defTabSz="2018337" rtl="0" eaLnBrk="1" latinLnBrk="0" hangingPunct="1">
        <a:defRPr sz="7909" kern="1200">
          <a:solidFill>
            <a:schemeClr val="tx1"/>
          </a:solidFill>
          <a:latin typeface="+mn-lt"/>
          <a:ea typeface="+mn-ea"/>
          <a:cs typeface="+mn-cs"/>
        </a:defRPr>
      </a:lvl8pPr>
      <a:lvl9pPr marL="16146695" algn="l" defTabSz="2018337" rtl="0" eaLnBrk="1" latinLnBrk="0" hangingPunct="1">
        <a:defRPr sz="79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42803763" cy="4201045"/>
          </a:xfrm>
          <a:prstGeom prst="rect">
            <a:avLst/>
          </a:prstGeom>
          <a:solidFill>
            <a:srgbClr val="BA0C2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525" dirty="0"/>
          </a:p>
        </p:txBody>
      </p:sp>
      <p:sp>
        <p:nvSpPr>
          <p:cNvPr id="9" name="object 2"/>
          <p:cNvSpPr txBox="1">
            <a:spLocks/>
          </p:cNvSpPr>
          <p:nvPr/>
        </p:nvSpPr>
        <p:spPr>
          <a:xfrm>
            <a:off x="16102553" y="105743"/>
            <a:ext cx="25240481" cy="1827557"/>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681947">
              <a:lnSpc>
                <a:spcPts val="8277"/>
              </a:lnSpc>
              <a:defRPr/>
            </a:pPr>
            <a:r>
              <a:rPr lang="en-US" sz="9197" kern="0" dirty="0">
                <a:solidFill>
                  <a:sysClr val="window" lastClr="FFFFFF"/>
                </a:solidFill>
              </a:rPr>
              <a:t>Corporate Parenting Young Persons’ Panel</a:t>
            </a:r>
          </a:p>
        </p:txBody>
      </p:sp>
      <p:sp>
        <p:nvSpPr>
          <p:cNvPr id="10" name="object 3"/>
          <p:cNvSpPr txBox="1"/>
          <p:nvPr/>
        </p:nvSpPr>
        <p:spPr>
          <a:xfrm>
            <a:off x="16204766" y="2663673"/>
            <a:ext cx="9522100" cy="1066067"/>
          </a:xfrm>
          <a:prstGeom prst="rect">
            <a:avLst/>
          </a:prstGeom>
        </p:spPr>
        <p:txBody>
          <a:bodyPr vert="horz" wrap="square" lIns="0" tIns="0" rIns="0" bIns="0" rtlCol="0">
            <a:noAutofit/>
          </a:bodyPr>
          <a:lstStyle/>
          <a:p>
            <a:pPr>
              <a:lnSpc>
                <a:spcPts val="5540"/>
              </a:lnSpc>
            </a:pPr>
            <a:r>
              <a:rPr lang="en-GB" sz="6070" spc="-131" dirty="0" smtClean="0">
                <a:solidFill>
                  <a:srgbClr val="FFFFFF"/>
                </a:solidFill>
                <a:latin typeface="Arial"/>
                <a:cs typeface="Arial"/>
              </a:rPr>
              <a:t>1. Being an Individual</a:t>
            </a:r>
            <a:endParaRPr sz="6070" dirty="0">
              <a:latin typeface="Arial"/>
              <a:cs typeface="Arial"/>
            </a:endParaRPr>
          </a:p>
        </p:txBody>
      </p:sp>
      <p:sp>
        <p:nvSpPr>
          <p:cNvPr id="13" name="object 4"/>
          <p:cNvSpPr txBox="1"/>
          <p:nvPr/>
        </p:nvSpPr>
        <p:spPr>
          <a:xfrm>
            <a:off x="1048603" y="5007039"/>
            <a:ext cx="9202172" cy="23345553"/>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104"/>
              </a:spcAft>
            </a:pPr>
            <a:r>
              <a:rPr lang="en-GB" altLang="en-US" sz="3679" b="1" dirty="0">
                <a:solidFill>
                  <a:srgbClr val="C00000"/>
                </a:solidFill>
                <a:latin typeface="Arial" panose="020B0604020202020204" pitchFamily="34" charset="0"/>
                <a:cs typeface="Arial" panose="020B0604020202020204" pitchFamily="34" charset="0"/>
              </a:rPr>
              <a:t>We Will</a:t>
            </a:r>
          </a:p>
          <a:p>
            <a:pPr marL="525609" marR="10198" indent="-525609">
              <a:lnSpc>
                <a:spcPts val="3679"/>
              </a:lnSpc>
              <a:spcAft>
                <a:spcPts val="1104"/>
              </a:spcAft>
              <a:buFont typeface="Arial" panose="020B0604020202020204" pitchFamily="34" charset="0"/>
              <a:buChar char="•"/>
            </a:pPr>
            <a:r>
              <a:rPr lang="en-GB" sz="3311" dirty="0"/>
              <a:t>Recognise that being in care is only one part of your lives, there is so much more to you;</a:t>
            </a:r>
          </a:p>
          <a:p>
            <a:pPr marL="525609" marR="10198" indent="-525609">
              <a:lnSpc>
                <a:spcPts val="3679"/>
              </a:lnSpc>
              <a:spcAft>
                <a:spcPts val="1104"/>
              </a:spcAft>
              <a:buFont typeface="Arial" panose="020B0604020202020204" pitchFamily="34" charset="0"/>
              <a:buChar char="•"/>
            </a:pPr>
            <a:r>
              <a:rPr lang="en-GB" sz="3311" dirty="0"/>
              <a:t>Ensure that you are seen and treated as individuals worthy of respect. We will promote that respect wherever we can;</a:t>
            </a:r>
          </a:p>
          <a:p>
            <a:pPr marL="525609" marR="10198" indent="-525609">
              <a:lnSpc>
                <a:spcPts val="3679"/>
              </a:lnSpc>
              <a:spcAft>
                <a:spcPts val="1104"/>
              </a:spcAft>
              <a:buFont typeface="Arial" panose="020B0604020202020204" pitchFamily="34" charset="0"/>
              <a:buChar char="•"/>
            </a:pPr>
            <a:r>
              <a:rPr lang="en-GB" sz="3311" dirty="0"/>
              <a:t>Ensure that you understand the reasons for your being in care;</a:t>
            </a:r>
          </a:p>
          <a:p>
            <a:pPr marL="525609" marR="10198" indent="-525609">
              <a:lnSpc>
                <a:spcPts val="3679"/>
              </a:lnSpc>
              <a:spcAft>
                <a:spcPts val="1104"/>
              </a:spcAft>
              <a:buFont typeface="Arial" panose="020B0604020202020204" pitchFamily="34" charset="0"/>
              <a:buChar char="•"/>
            </a:pPr>
            <a:r>
              <a:rPr lang="en-GB" sz="3311" dirty="0"/>
              <a:t>Help you to understand where you are from and support you to understand your cultural identity;</a:t>
            </a:r>
          </a:p>
          <a:p>
            <a:pPr marL="525609" marR="10198" indent="-525609">
              <a:lnSpc>
                <a:spcPts val="3679"/>
              </a:lnSpc>
              <a:spcAft>
                <a:spcPts val="1104"/>
              </a:spcAft>
              <a:buFont typeface="Arial" panose="020B0604020202020204" pitchFamily="34" charset="0"/>
              <a:buChar char="•"/>
            </a:pPr>
            <a:r>
              <a:rPr lang="en-GB" sz="3311" dirty="0"/>
              <a:t>Provide opportunities for you to have time to meet with others with lived experience and advocates to talk about cultural diversity;</a:t>
            </a:r>
          </a:p>
          <a:p>
            <a:pPr marL="525609" marR="10198" indent="-525609">
              <a:lnSpc>
                <a:spcPts val="3679"/>
              </a:lnSpc>
              <a:spcAft>
                <a:spcPts val="1104"/>
              </a:spcAft>
              <a:buFont typeface="Arial" panose="020B0604020202020204" pitchFamily="34" charset="0"/>
              <a:buChar char="•"/>
            </a:pPr>
            <a:r>
              <a:rPr lang="en-GB" sz="3311" dirty="0"/>
              <a:t>Ensure that you are supported to do things you consider to be fun and similar things to your friends;</a:t>
            </a:r>
          </a:p>
          <a:p>
            <a:pPr marL="525609" marR="10198" indent="-525609">
              <a:lnSpc>
                <a:spcPts val="3679"/>
              </a:lnSpc>
              <a:spcAft>
                <a:spcPts val="1104"/>
              </a:spcAft>
              <a:buFont typeface="Arial" panose="020B0604020202020204" pitchFamily="34" charset="0"/>
              <a:buChar char="•"/>
            </a:pPr>
            <a:r>
              <a:rPr lang="en-GB" sz="3311" dirty="0"/>
              <a:t>Encourage you to find and access clubs and hobbies that you are interested in;</a:t>
            </a:r>
          </a:p>
          <a:p>
            <a:pPr marL="525609" marR="10198" indent="-525609">
              <a:lnSpc>
                <a:spcPts val="3679"/>
              </a:lnSpc>
              <a:spcAft>
                <a:spcPts val="1104"/>
              </a:spcAft>
              <a:buFont typeface="Arial" panose="020B0604020202020204" pitchFamily="34" charset="0"/>
              <a:buChar char="•"/>
            </a:pPr>
            <a:r>
              <a:rPr lang="en-GB" sz="3311" dirty="0"/>
              <a:t>Listen to you about spending time with family and friends, where safe to do so.</a:t>
            </a:r>
            <a:endParaRPr lang="en-US" sz="3311" dirty="0"/>
          </a:p>
          <a:p>
            <a:pPr marR="10198">
              <a:lnSpc>
                <a:spcPts val="3679"/>
              </a:lnSpc>
              <a:spcAft>
                <a:spcPts val="1104"/>
              </a:spcAft>
            </a:pPr>
            <a:endParaRPr lang="en-US" sz="3679" b="1" spc="20" dirty="0">
              <a:solidFill>
                <a:srgbClr val="231F20"/>
              </a:solidFill>
              <a:latin typeface="Arial"/>
              <a:cs typeface="Arial"/>
            </a:endParaRPr>
          </a:p>
          <a:p>
            <a:pPr marR="10198">
              <a:lnSpc>
                <a:spcPts val="3679"/>
              </a:lnSpc>
              <a:spcAft>
                <a:spcPts val="1104"/>
              </a:spcAft>
            </a:pPr>
            <a:r>
              <a:rPr lang="en-GB" sz="3679" b="1" dirty="0">
                <a:solidFill>
                  <a:srgbClr val="C00000"/>
                </a:solidFill>
                <a:latin typeface="Arial" panose="020B0604020202020204" pitchFamily="34" charset="0"/>
                <a:cs typeface="Arial" panose="020B0604020202020204" pitchFamily="34" charset="0"/>
              </a:rPr>
              <a:t>How we will know we have made</a:t>
            </a:r>
          </a:p>
          <a:p>
            <a:pPr marR="10198">
              <a:lnSpc>
                <a:spcPts val="3679"/>
              </a:lnSpc>
              <a:spcAft>
                <a:spcPts val="1104"/>
              </a:spcAft>
            </a:pPr>
            <a:r>
              <a:rPr lang="en-GB" sz="3679" b="1" dirty="0">
                <a:solidFill>
                  <a:srgbClr val="C00000"/>
                </a:solidFill>
                <a:latin typeface="Arial" panose="020B0604020202020204" pitchFamily="34" charset="0"/>
                <a:cs typeface="Arial" panose="020B0604020202020204" pitchFamily="34" charset="0"/>
              </a:rPr>
              <a:t>a difference:</a:t>
            </a:r>
            <a:endParaRPr lang="en-GB" sz="3311" dirty="0"/>
          </a:p>
          <a:p>
            <a:pPr marL="525609" marR="10198" indent="-525609">
              <a:lnSpc>
                <a:spcPts val="3679"/>
              </a:lnSpc>
              <a:spcAft>
                <a:spcPts val="1104"/>
              </a:spcAft>
              <a:buFont typeface="Arial" panose="020B0604020202020204" pitchFamily="34" charset="0"/>
              <a:buChar char="•"/>
            </a:pPr>
            <a:r>
              <a:rPr lang="en-GB" sz="3311" dirty="0" smtClean="0"/>
              <a:t>Future </a:t>
            </a:r>
            <a:r>
              <a:rPr lang="en-GB" sz="3311" dirty="0"/>
              <a:t>surveys will show that you believe we </a:t>
            </a:r>
            <a:r>
              <a:rPr lang="en-GB" sz="3311" dirty="0" smtClean="0"/>
              <a:t>treat you </a:t>
            </a:r>
            <a:r>
              <a:rPr lang="en-GB" sz="3311" dirty="0"/>
              <a:t>with respect and as individuals;</a:t>
            </a:r>
          </a:p>
          <a:p>
            <a:pPr marL="525609" marR="10198" indent="-525609">
              <a:lnSpc>
                <a:spcPts val="3679"/>
              </a:lnSpc>
              <a:spcAft>
                <a:spcPts val="1104"/>
              </a:spcAft>
              <a:buFont typeface="Arial" panose="020B0604020202020204" pitchFamily="34" charset="0"/>
              <a:buChar char="•"/>
            </a:pPr>
            <a:r>
              <a:rPr lang="en-GB" sz="3311" dirty="0" smtClean="0"/>
              <a:t>You </a:t>
            </a:r>
            <a:r>
              <a:rPr lang="en-GB" sz="3311" dirty="0"/>
              <a:t>will let us know that you have a strong </a:t>
            </a:r>
            <a:r>
              <a:rPr lang="en-GB" sz="3311" dirty="0" smtClean="0"/>
              <a:t>sense of </a:t>
            </a:r>
            <a:r>
              <a:rPr lang="en-GB" sz="3311" dirty="0"/>
              <a:t>who you are, where you are from and that </a:t>
            </a:r>
            <a:r>
              <a:rPr lang="en-GB" sz="3311" dirty="0" smtClean="0"/>
              <a:t>you understand </a:t>
            </a:r>
            <a:r>
              <a:rPr lang="en-GB" sz="3311" dirty="0"/>
              <a:t>the reasons for you being in care;</a:t>
            </a:r>
          </a:p>
          <a:p>
            <a:pPr marL="525609" marR="10198" indent="-525609">
              <a:lnSpc>
                <a:spcPts val="3679"/>
              </a:lnSpc>
              <a:spcAft>
                <a:spcPts val="1104"/>
              </a:spcAft>
              <a:buFont typeface="Arial" panose="020B0604020202020204" pitchFamily="34" charset="0"/>
              <a:buChar char="•"/>
            </a:pPr>
            <a:r>
              <a:rPr lang="en-GB" sz="3311" dirty="0" smtClean="0"/>
              <a:t>There </a:t>
            </a:r>
            <a:r>
              <a:rPr lang="en-GB" sz="3311" dirty="0"/>
              <a:t>will be more opportunities for you </a:t>
            </a:r>
            <a:r>
              <a:rPr lang="en-GB" sz="3311" dirty="0" smtClean="0"/>
              <a:t>to engage </a:t>
            </a:r>
            <a:r>
              <a:rPr lang="en-GB" sz="3311" dirty="0"/>
              <a:t>with people with lived experience;</a:t>
            </a:r>
          </a:p>
          <a:p>
            <a:pPr marL="525609" marR="10198" indent="-525609">
              <a:lnSpc>
                <a:spcPts val="3679"/>
              </a:lnSpc>
              <a:spcAft>
                <a:spcPts val="1104"/>
              </a:spcAft>
              <a:buFont typeface="Arial" panose="020B0604020202020204" pitchFamily="34" charset="0"/>
              <a:buChar char="•"/>
            </a:pPr>
            <a:r>
              <a:rPr lang="en-GB" sz="3311" dirty="0" smtClean="0"/>
              <a:t>You </a:t>
            </a:r>
            <a:r>
              <a:rPr lang="en-GB" sz="3311" dirty="0"/>
              <a:t>will tell us that you have regular </a:t>
            </a:r>
            <a:r>
              <a:rPr lang="en-GB" sz="3311" dirty="0" smtClean="0"/>
              <a:t>opportunities to </a:t>
            </a:r>
            <a:r>
              <a:rPr lang="en-GB" sz="3311" dirty="0"/>
              <a:t>do things that are fun and that you </a:t>
            </a:r>
            <a:r>
              <a:rPr lang="en-GB" sz="3311" dirty="0" smtClean="0"/>
              <a:t>have access </a:t>
            </a:r>
            <a:r>
              <a:rPr lang="en-GB" sz="3311" dirty="0"/>
              <a:t>to clubs and hobbies;</a:t>
            </a:r>
          </a:p>
          <a:p>
            <a:pPr marL="525609" marR="10198" indent="-525609">
              <a:lnSpc>
                <a:spcPts val="3679"/>
              </a:lnSpc>
              <a:spcAft>
                <a:spcPts val="1104"/>
              </a:spcAft>
              <a:buFont typeface="Arial" panose="020B0604020202020204" pitchFamily="34" charset="0"/>
              <a:buChar char="•"/>
            </a:pPr>
            <a:r>
              <a:rPr lang="en-GB" sz="3311" dirty="0" smtClean="0"/>
              <a:t>You </a:t>
            </a:r>
            <a:r>
              <a:rPr lang="en-GB" sz="3311" dirty="0"/>
              <a:t>will feel listened to about spending time </a:t>
            </a:r>
            <a:r>
              <a:rPr lang="en-GB" sz="3311" dirty="0" smtClean="0"/>
              <a:t>with family </a:t>
            </a:r>
            <a:r>
              <a:rPr lang="en-GB" sz="3311" dirty="0"/>
              <a:t>and friends, where safe to do so.</a:t>
            </a:r>
          </a:p>
          <a:p>
            <a:pPr marL="525609" marR="10198" indent="-525609">
              <a:lnSpc>
                <a:spcPts val="3679"/>
              </a:lnSpc>
              <a:spcAft>
                <a:spcPts val="1104"/>
              </a:spcAft>
              <a:buFont typeface="Arial" panose="020B0604020202020204" pitchFamily="34" charset="0"/>
              <a:buChar char="•"/>
            </a:pPr>
            <a:endParaRPr sz="3311" dirty="0"/>
          </a:p>
        </p:txBody>
      </p:sp>
      <p:sp>
        <p:nvSpPr>
          <p:cNvPr id="14" name="object 140"/>
          <p:cNvSpPr/>
          <p:nvPr/>
        </p:nvSpPr>
        <p:spPr>
          <a:xfrm>
            <a:off x="11074822" y="4905339"/>
            <a:ext cx="49009" cy="24593999"/>
          </a:xfrm>
          <a:custGeom>
            <a:avLst/>
            <a:gdLst/>
            <a:ahLst/>
            <a:cxnLst/>
            <a:rect l="l" t="t" r="r" b="b"/>
            <a:pathLst>
              <a:path h="11627485">
                <a:moveTo>
                  <a:pt x="0" y="0"/>
                </a:moveTo>
                <a:lnTo>
                  <a:pt x="0" y="11626894"/>
                </a:lnTo>
              </a:path>
            </a:pathLst>
          </a:custGeom>
          <a:ln w="50800">
            <a:solidFill>
              <a:srgbClr val="BA0C2F"/>
            </a:solidFill>
          </a:ln>
        </p:spPr>
        <p:txBody>
          <a:bodyPr wrap="square" lIns="0" tIns="0" rIns="0" bIns="0" rtlCol="0"/>
          <a:lstStyle/>
          <a:p>
            <a:endParaRPr sz="7525"/>
          </a:p>
        </p:txBody>
      </p:sp>
      <p:sp>
        <p:nvSpPr>
          <p:cNvPr id="15" name="object 141"/>
          <p:cNvSpPr/>
          <p:nvPr/>
        </p:nvSpPr>
        <p:spPr>
          <a:xfrm flipH="1">
            <a:off x="21333172" y="4905339"/>
            <a:ext cx="56638" cy="24593999"/>
          </a:xfrm>
          <a:custGeom>
            <a:avLst/>
            <a:gdLst/>
            <a:ahLst/>
            <a:cxnLst/>
            <a:rect l="l" t="t" r="r" b="b"/>
            <a:pathLst>
              <a:path h="11627485">
                <a:moveTo>
                  <a:pt x="0" y="0"/>
                </a:moveTo>
                <a:lnTo>
                  <a:pt x="0" y="11626894"/>
                </a:lnTo>
              </a:path>
            </a:pathLst>
          </a:custGeom>
          <a:ln w="50800">
            <a:solidFill>
              <a:srgbClr val="BA0C2F"/>
            </a:solidFill>
          </a:ln>
        </p:spPr>
        <p:txBody>
          <a:bodyPr wrap="square" lIns="0" tIns="0" rIns="0" bIns="0" rtlCol="0"/>
          <a:lstStyle/>
          <a:p>
            <a:endParaRPr sz="7525"/>
          </a:p>
        </p:txBody>
      </p:sp>
      <p:sp>
        <p:nvSpPr>
          <p:cNvPr id="16" name="object 142"/>
          <p:cNvSpPr/>
          <p:nvPr/>
        </p:nvSpPr>
        <p:spPr>
          <a:xfrm>
            <a:off x="31677192" y="4905339"/>
            <a:ext cx="45719" cy="24593999"/>
          </a:xfrm>
          <a:custGeom>
            <a:avLst/>
            <a:gdLst/>
            <a:ahLst/>
            <a:cxnLst/>
            <a:rect l="l" t="t" r="r" b="b"/>
            <a:pathLst>
              <a:path h="11627485">
                <a:moveTo>
                  <a:pt x="0" y="0"/>
                </a:moveTo>
                <a:lnTo>
                  <a:pt x="0" y="11626894"/>
                </a:lnTo>
              </a:path>
            </a:pathLst>
          </a:custGeom>
          <a:ln w="50800">
            <a:solidFill>
              <a:srgbClr val="BA0C2F"/>
            </a:solidFill>
          </a:ln>
        </p:spPr>
        <p:txBody>
          <a:bodyPr wrap="square" lIns="0" tIns="0" rIns="0" bIns="0" rtlCol="0"/>
          <a:lstStyle/>
          <a:p>
            <a:endParaRPr sz="7525"/>
          </a:p>
        </p:txBody>
      </p:sp>
      <p:sp>
        <p:nvSpPr>
          <p:cNvPr id="21" name="object 4"/>
          <p:cNvSpPr txBox="1"/>
          <p:nvPr/>
        </p:nvSpPr>
        <p:spPr>
          <a:xfrm>
            <a:off x="11934131" y="5045700"/>
            <a:ext cx="8510699" cy="9909195"/>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is Going Well?</a:t>
            </a:r>
          </a:p>
          <a:p>
            <a:pPr marL="525609" marR="10198" indent="-525609">
              <a:lnSpc>
                <a:spcPts val="3679"/>
              </a:lnSpc>
              <a:spcAft>
                <a:spcPts val="1104"/>
              </a:spcAft>
              <a:buFont typeface="Arial" panose="020B0604020202020204" pitchFamily="34" charset="0"/>
              <a:buChar char="•"/>
            </a:pPr>
            <a:r>
              <a:rPr lang="en-US" sz="3311" dirty="0"/>
              <a:t>Treated with respect by key people such as friends, the Virtual School and Social Workers;</a:t>
            </a:r>
          </a:p>
          <a:p>
            <a:pPr marL="525609" marR="10198" indent="-525609">
              <a:lnSpc>
                <a:spcPts val="3679"/>
              </a:lnSpc>
              <a:spcAft>
                <a:spcPts val="1104"/>
              </a:spcAft>
              <a:buFont typeface="Arial" panose="020B0604020202020204" pitchFamily="34" charset="0"/>
              <a:buChar char="•"/>
            </a:pPr>
            <a:r>
              <a:rPr lang="en-US" sz="3311" dirty="0"/>
              <a:t>The Virtual School doesn’t leave people out, they provide opportunities to try new things out;</a:t>
            </a:r>
          </a:p>
          <a:p>
            <a:pPr marL="525609" marR="10198" indent="-525609">
              <a:lnSpc>
                <a:spcPts val="3679"/>
              </a:lnSpc>
              <a:spcAft>
                <a:spcPts val="1104"/>
              </a:spcAft>
              <a:buFont typeface="Arial" panose="020B0604020202020204" pitchFamily="34" charset="0"/>
              <a:buChar char="•"/>
            </a:pPr>
            <a:r>
              <a:rPr lang="en-US" sz="3311" dirty="0"/>
              <a:t>Having a social worker who listens to you and supports you;</a:t>
            </a:r>
          </a:p>
          <a:p>
            <a:pPr marL="525609" marR="10198" indent="-525609">
              <a:lnSpc>
                <a:spcPts val="3679"/>
              </a:lnSpc>
              <a:spcAft>
                <a:spcPts val="1104"/>
              </a:spcAft>
              <a:buFont typeface="Arial" panose="020B0604020202020204" pitchFamily="34" charset="0"/>
              <a:buChar char="•"/>
            </a:pPr>
            <a:r>
              <a:rPr lang="en-US" sz="3311" dirty="0"/>
              <a:t>Smash Life mentoring, knowing that there’s someone you can talk to;</a:t>
            </a:r>
          </a:p>
          <a:p>
            <a:pPr marL="525609" marR="10198" indent="-525609">
              <a:lnSpc>
                <a:spcPts val="3679"/>
              </a:lnSpc>
              <a:spcAft>
                <a:spcPts val="1104"/>
              </a:spcAft>
              <a:buFont typeface="Arial" panose="020B0604020202020204" pitchFamily="34" charset="0"/>
              <a:buChar char="•"/>
            </a:pPr>
            <a:r>
              <a:rPr lang="en-US" sz="3311" dirty="0"/>
              <a:t>Horse riding through the Cavalier Centre;</a:t>
            </a:r>
          </a:p>
          <a:p>
            <a:pPr marL="525609" marR="10198" indent="-525609">
              <a:lnSpc>
                <a:spcPts val="3679"/>
              </a:lnSpc>
              <a:spcAft>
                <a:spcPts val="1104"/>
              </a:spcAft>
              <a:buFont typeface="Arial" panose="020B0604020202020204" pitchFamily="34" charset="0"/>
              <a:buChar char="•"/>
            </a:pPr>
            <a:r>
              <a:rPr lang="en-US" sz="3311" dirty="0"/>
              <a:t>“I’m happy with the life I’ve got</a:t>
            </a:r>
            <a:r>
              <a:rPr lang="en-US" sz="3311" dirty="0" smtClean="0"/>
              <a:t>!”</a:t>
            </a:r>
          </a:p>
          <a:p>
            <a:pPr marL="525609" marR="10198" indent="-525609">
              <a:lnSpc>
                <a:spcPts val="3679"/>
              </a:lnSpc>
              <a:spcAft>
                <a:spcPts val="1104"/>
              </a:spcAft>
              <a:buFont typeface="Arial" panose="020B0604020202020204" pitchFamily="34" charset="0"/>
              <a:buChar char="•"/>
            </a:pPr>
            <a:r>
              <a:rPr lang="en-US" sz="3311" dirty="0" smtClean="0"/>
              <a:t>“I’m looking forward to the Driving Experience next year.”</a:t>
            </a:r>
            <a:endParaRPr lang="en-US" sz="331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555" y="22869869"/>
            <a:ext cx="8933501" cy="714831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61751" y="11942220"/>
            <a:ext cx="8933501" cy="7148314"/>
          </a:xfrm>
          <a:prstGeom prst="rect">
            <a:avLst/>
          </a:prstGeom>
        </p:spPr>
      </p:pic>
      <p:sp>
        <p:nvSpPr>
          <p:cNvPr id="33" name="object 4"/>
          <p:cNvSpPr txBox="1"/>
          <p:nvPr/>
        </p:nvSpPr>
        <p:spPr>
          <a:xfrm>
            <a:off x="11934131" y="18186752"/>
            <a:ext cx="8510699" cy="778846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Could be Even Better If …?</a:t>
            </a:r>
          </a:p>
          <a:p>
            <a:pPr marL="525609" indent="-525609">
              <a:lnSpc>
                <a:spcPts val="3679"/>
              </a:lnSpc>
              <a:spcAft>
                <a:spcPts val="1104"/>
              </a:spcAft>
              <a:buFont typeface="Arial" panose="020B0604020202020204" pitchFamily="34" charset="0"/>
              <a:buChar char="•"/>
            </a:pPr>
            <a:r>
              <a:rPr lang="en-US" sz="3311" dirty="0" smtClean="0"/>
              <a:t>Understanding from school; teachers can call out SLT too quickly, shouldn’t be punished if having a bad day;</a:t>
            </a:r>
          </a:p>
          <a:p>
            <a:pPr marL="525609" indent="-525609">
              <a:lnSpc>
                <a:spcPts val="3679"/>
              </a:lnSpc>
              <a:spcAft>
                <a:spcPts val="1104"/>
              </a:spcAft>
              <a:buFont typeface="Arial" panose="020B0604020202020204" pitchFamily="34" charset="0"/>
              <a:buChar char="•"/>
            </a:pPr>
            <a:r>
              <a:rPr lang="en-US" sz="3311" dirty="0" smtClean="0"/>
              <a:t>ALL teachers need to understand the difficulties that Children in Care can have;</a:t>
            </a:r>
          </a:p>
          <a:p>
            <a:pPr marL="525609" indent="-525609">
              <a:lnSpc>
                <a:spcPts val="3679"/>
              </a:lnSpc>
              <a:spcAft>
                <a:spcPts val="1104"/>
              </a:spcAft>
              <a:buFont typeface="Arial" panose="020B0604020202020204" pitchFamily="34" charset="0"/>
              <a:buChar char="•"/>
            </a:pPr>
            <a:r>
              <a:rPr lang="en-US" sz="3311" dirty="0" smtClean="0"/>
              <a:t>Sometimes the social worker turns up late or doesn’t turn up, I understand why, they just need to let me know;</a:t>
            </a:r>
          </a:p>
          <a:p>
            <a:pPr marL="525609" indent="-525609">
              <a:lnSpc>
                <a:spcPts val="3679"/>
              </a:lnSpc>
              <a:spcAft>
                <a:spcPts val="1104"/>
              </a:spcAft>
              <a:buFont typeface="Arial" panose="020B0604020202020204" pitchFamily="34" charset="0"/>
              <a:buChar char="•"/>
            </a:pPr>
            <a:r>
              <a:rPr lang="en-US" sz="3311" dirty="0" smtClean="0"/>
              <a:t>Social workers have to report what they are told, so I don’t always tell them everything;</a:t>
            </a:r>
          </a:p>
          <a:p>
            <a:pPr marL="525609" indent="-525609">
              <a:lnSpc>
                <a:spcPts val="3679"/>
              </a:lnSpc>
              <a:spcAft>
                <a:spcPts val="1104"/>
              </a:spcAft>
              <a:buFont typeface="Arial" panose="020B0604020202020204" pitchFamily="34" charset="0"/>
              <a:buChar char="•"/>
            </a:pPr>
            <a:r>
              <a:rPr lang="en-US" sz="3311" dirty="0" smtClean="0"/>
              <a:t>People stop telling me they know how I feel, they haven’t been in my situation and don’t know how I feel, it makes me want to shout at them;</a:t>
            </a:r>
          </a:p>
          <a:p>
            <a:pPr marL="525609" indent="-525609">
              <a:lnSpc>
                <a:spcPts val="3679"/>
              </a:lnSpc>
              <a:spcAft>
                <a:spcPts val="1104"/>
              </a:spcAft>
              <a:buFont typeface="Arial" panose="020B0604020202020204" pitchFamily="34" charset="0"/>
              <a:buChar char="•"/>
            </a:pPr>
            <a:r>
              <a:rPr lang="en-US" sz="3311" dirty="0" smtClean="0"/>
              <a:t>There are lots of meetings, I need to understand what all of these meetings are about;</a:t>
            </a:r>
          </a:p>
          <a:p>
            <a:pPr marL="525609" indent="-525609">
              <a:lnSpc>
                <a:spcPts val="3679"/>
              </a:lnSpc>
              <a:spcAft>
                <a:spcPts val="1104"/>
              </a:spcAft>
              <a:buFont typeface="Arial" panose="020B0604020202020204" pitchFamily="34" charset="0"/>
              <a:buChar char="•"/>
            </a:pPr>
            <a:r>
              <a:rPr lang="en-GB" sz="3311" dirty="0" smtClean="0"/>
              <a:t>More </a:t>
            </a:r>
            <a:r>
              <a:rPr lang="en-GB" sz="3311" dirty="0"/>
              <a:t>opportunities to meet with older Children in Care and Care Leavers so that they can share their </a:t>
            </a:r>
            <a:r>
              <a:rPr lang="en-GB" sz="3311" dirty="0" smtClean="0"/>
              <a:t>experience.</a:t>
            </a:r>
            <a:endParaRPr lang="en-US" sz="3311" dirty="0"/>
          </a:p>
        </p:txBody>
      </p:sp>
      <p:sp>
        <p:nvSpPr>
          <p:cNvPr id="34" name="object 4"/>
          <p:cNvSpPr txBox="1"/>
          <p:nvPr/>
        </p:nvSpPr>
        <p:spPr>
          <a:xfrm>
            <a:off x="21977044" y="5007039"/>
            <a:ext cx="8510699" cy="5638992"/>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Messages Do You Want to Pass on to Other Young People?</a:t>
            </a:r>
          </a:p>
          <a:p>
            <a:pPr marL="525609" indent="-525609">
              <a:lnSpc>
                <a:spcPts val="3679"/>
              </a:lnSpc>
              <a:spcAft>
                <a:spcPts val="1104"/>
              </a:spcAft>
              <a:buFont typeface="Arial" panose="020B0604020202020204" pitchFamily="34" charset="0"/>
              <a:buChar char="•"/>
            </a:pPr>
            <a:r>
              <a:rPr lang="en-US" sz="3311" dirty="0" smtClean="0"/>
              <a:t>Think about which of your friends you talk to about being in care. If they are good friends they won’t treat you any differently after you tell them. Only tell your close friends.</a:t>
            </a:r>
          </a:p>
          <a:p>
            <a:pPr marL="525609" indent="-525609">
              <a:lnSpc>
                <a:spcPts val="3679"/>
              </a:lnSpc>
              <a:spcAft>
                <a:spcPts val="1104"/>
              </a:spcAft>
              <a:buFont typeface="Arial" panose="020B0604020202020204" pitchFamily="34" charset="0"/>
              <a:buChar char="•"/>
            </a:pPr>
            <a:r>
              <a:rPr lang="en-US" sz="3311" dirty="0" smtClean="0"/>
              <a:t>If you are worried about your social worker cancelling appointments, talk to that social worker first, there’s probably a good reason. If you still aren’t happy, talk to your IRO at your review meeting or to an advocate.</a:t>
            </a:r>
          </a:p>
          <a:p>
            <a:pPr marL="525609" indent="-525609">
              <a:lnSpc>
                <a:spcPts val="3679"/>
              </a:lnSpc>
              <a:spcAft>
                <a:spcPts val="1104"/>
              </a:spcAft>
              <a:buFont typeface="Arial" panose="020B0604020202020204" pitchFamily="34" charset="0"/>
              <a:buChar char="•"/>
            </a:pPr>
            <a:endParaRPr lang="en-US" sz="3311" dirty="0"/>
          </a:p>
          <a:p>
            <a:pPr marL="525609" indent="-525609">
              <a:lnSpc>
                <a:spcPts val="3679"/>
              </a:lnSpc>
              <a:spcAft>
                <a:spcPts val="1104"/>
              </a:spcAft>
              <a:buFont typeface="Arial" panose="020B0604020202020204" pitchFamily="34" charset="0"/>
              <a:buChar char="•"/>
            </a:pPr>
            <a:endParaRPr lang="en-US" sz="3311" dirty="0"/>
          </a:p>
          <a:p>
            <a:pPr marL="525609" indent="-525609">
              <a:lnSpc>
                <a:spcPts val="3679"/>
              </a:lnSpc>
              <a:spcAft>
                <a:spcPts val="1104"/>
              </a:spcAft>
              <a:buFont typeface="Arial" panose="020B0604020202020204" pitchFamily="34" charset="0"/>
              <a:buChar char="•"/>
            </a:pPr>
            <a:endParaRPr lang="en-US" sz="3311" dirty="0"/>
          </a:p>
        </p:txBody>
      </p:sp>
      <p:sp>
        <p:nvSpPr>
          <p:cNvPr id="35" name="object 4"/>
          <p:cNvSpPr txBox="1"/>
          <p:nvPr/>
        </p:nvSpPr>
        <p:spPr>
          <a:xfrm>
            <a:off x="32611253" y="11942220"/>
            <a:ext cx="9186452" cy="5638992"/>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Actions need to be added to the Action Plan?</a:t>
            </a:r>
          </a:p>
          <a:p>
            <a:pPr marL="525609" indent="-525609">
              <a:lnSpc>
                <a:spcPts val="3679"/>
              </a:lnSpc>
              <a:spcAft>
                <a:spcPts val="1104"/>
              </a:spcAft>
              <a:buFont typeface="Arial" panose="020B0604020202020204" pitchFamily="34" charset="0"/>
              <a:buChar char="•"/>
            </a:pPr>
            <a:r>
              <a:rPr lang="en-US" sz="3311" dirty="0" smtClean="0"/>
              <a:t>Work with schools to develop their understanding of trauma and how to support young people who are “having a bad day” (Virtual School);</a:t>
            </a:r>
          </a:p>
          <a:p>
            <a:pPr marL="525609" indent="-525609">
              <a:lnSpc>
                <a:spcPts val="3679"/>
              </a:lnSpc>
              <a:spcAft>
                <a:spcPts val="1104"/>
              </a:spcAft>
              <a:buFont typeface="Arial" panose="020B0604020202020204" pitchFamily="34" charset="0"/>
              <a:buChar char="•"/>
            </a:pPr>
            <a:r>
              <a:rPr lang="en-US" sz="3311" dirty="0" smtClean="0"/>
              <a:t>Guide for young people on all of the meeting for children in care and who to expect at each (IROs);</a:t>
            </a:r>
          </a:p>
          <a:p>
            <a:pPr marL="525609" indent="-525609">
              <a:lnSpc>
                <a:spcPts val="3679"/>
              </a:lnSpc>
              <a:spcAft>
                <a:spcPts val="1104"/>
              </a:spcAft>
              <a:buFont typeface="Arial" panose="020B0604020202020204" pitchFamily="34" charset="0"/>
              <a:buChar char="•"/>
            </a:pPr>
            <a:r>
              <a:rPr lang="en-US" sz="3311" dirty="0" smtClean="0"/>
              <a:t>Transition from care to leaving care and support from older care leavers (CiC Team).</a:t>
            </a:r>
          </a:p>
          <a:p>
            <a:pPr marL="525609" indent="-525609">
              <a:lnSpc>
                <a:spcPts val="3679"/>
              </a:lnSpc>
              <a:spcAft>
                <a:spcPts val="1104"/>
              </a:spcAft>
              <a:buFont typeface="Arial" panose="020B0604020202020204" pitchFamily="34" charset="0"/>
              <a:buChar char="•"/>
            </a:pPr>
            <a:endParaRPr lang="en-US" sz="3311" dirty="0"/>
          </a:p>
          <a:p>
            <a:pPr marL="525609" indent="-525609">
              <a:lnSpc>
                <a:spcPts val="3679"/>
              </a:lnSpc>
              <a:spcAft>
                <a:spcPts val="1104"/>
              </a:spcAft>
              <a:buFont typeface="Arial" panose="020B0604020202020204" pitchFamily="34" charset="0"/>
              <a:buChar char="•"/>
            </a:pPr>
            <a:endParaRPr lang="en-US" sz="3311"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63157" y="3951329"/>
            <a:ext cx="8933501" cy="7148314"/>
          </a:xfrm>
          <a:prstGeom prst="rect">
            <a:avLst/>
          </a:prstGeom>
        </p:spPr>
      </p:pic>
      <p:sp>
        <p:nvSpPr>
          <p:cNvPr id="36" name="object 4"/>
          <p:cNvSpPr txBox="1"/>
          <p:nvPr/>
        </p:nvSpPr>
        <p:spPr>
          <a:xfrm>
            <a:off x="32611254" y="24120632"/>
            <a:ext cx="9186452" cy="5638992"/>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are </a:t>
            </a:r>
            <a:r>
              <a:rPr lang="en-US" sz="3600" b="1" dirty="0">
                <a:solidFill>
                  <a:srgbClr val="C00000"/>
                </a:solidFill>
                <a:latin typeface="Arial" panose="020B0604020202020204" pitchFamily="34" charset="0"/>
                <a:cs typeface="Arial" panose="020B0604020202020204" pitchFamily="34" charset="0"/>
              </a:rPr>
              <a:t>the Key Messages for The Corporate Parenting Strategic Group?</a:t>
            </a:r>
          </a:p>
          <a:p>
            <a:pPr>
              <a:lnSpc>
                <a:spcPts val="3679"/>
              </a:lnSpc>
              <a:spcAft>
                <a:spcPts val="1104"/>
              </a:spcAft>
            </a:pPr>
            <a:r>
              <a:rPr lang="en-US" sz="3200" dirty="0" smtClean="0"/>
              <a:t>We are all individual with different ideas and experiences. Don’t make assumptions about what we want, talk to us first. We would like to discuss involvement with different members of our family and the option of Life Story Work; but don’t make us do this if we don’t want to.</a:t>
            </a:r>
            <a:endParaRPr lang="en-US" sz="3311" dirty="0"/>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61291" y="22869869"/>
            <a:ext cx="8933501" cy="7148314"/>
          </a:xfrm>
          <a:prstGeom prst="rect">
            <a:avLst/>
          </a:prstGeom>
        </p:spPr>
      </p:pic>
      <p:sp>
        <p:nvSpPr>
          <p:cNvPr id="37" name="object 4"/>
          <p:cNvSpPr txBox="1"/>
          <p:nvPr/>
        </p:nvSpPr>
        <p:spPr>
          <a:xfrm>
            <a:off x="22278151" y="11118958"/>
            <a:ext cx="8510699" cy="5638992"/>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a:t>
            </a:r>
            <a:r>
              <a:rPr lang="en-US" sz="3679" b="1" dirty="0" smtClean="0">
                <a:solidFill>
                  <a:srgbClr val="C00000"/>
                </a:solidFill>
                <a:latin typeface="Arial" panose="020B0604020202020204" pitchFamily="34" charset="0"/>
                <a:cs typeface="Arial" panose="020B0604020202020204" pitchFamily="34" charset="0"/>
              </a:rPr>
              <a:t>do you want to know about your past?</a:t>
            </a:r>
          </a:p>
          <a:p>
            <a:pPr>
              <a:lnSpc>
                <a:spcPts val="3679"/>
              </a:lnSpc>
              <a:spcAft>
                <a:spcPts val="1104"/>
              </a:spcAft>
            </a:pPr>
            <a:r>
              <a:rPr lang="en-US" sz="3311" dirty="0" smtClean="0"/>
              <a:t>There is no one size fits all, so don’t assume that we all want to know all of the details about </a:t>
            </a:r>
            <a:r>
              <a:rPr lang="en-US" sz="3311" dirty="0" smtClean="0"/>
              <a:t>our </a:t>
            </a:r>
            <a:r>
              <a:rPr lang="en-US" sz="3311" dirty="0"/>
              <a:t>past.</a:t>
            </a:r>
          </a:p>
          <a:p>
            <a:pPr marL="525609" indent="-525609">
              <a:lnSpc>
                <a:spcPts val="3679"/>
              </a:lnSpc>
              <a:spcAft>
                <a:spcPts val="1104"/>
              </a:spcAft>
              <a:buFont typeface="Arial" panose="020B0604020202020204" pitchFamily="34" charset="0"/>
              <a:buChar char="•"/>
            </a:pPr>
            <a:r>
              <a:rPr lang="en-US" sz="3311" dirty="0"/>
              <a:t>“I don’t know what happened in the past, I don’t want to know, I’m settled and happy with my life now.”</a:t>
            </a:r>
          </a:p>
          <a:p>
            <a:pPr marL="525609" indent="-525609">
              <a:lnSpc>
                <a:spcPts val="3679"/>
              </a:lnSpc>
              <a:spcAft>
                <a:spcPts val="1104"/>
              </a:spcAft>
              <a:buFont typeface="Arial" panose="020B0604020202020204" pitchFamily="34" charset="0"/>
              <a:buChar char="•"/>
            </a:pPr>
            <a:r>
              <a:rPr lang="en-US" sz="3311" dirty="0"/>
              <a:t>“I don’t know why I am in care, nobody has ever told me.”</a:t>
            </a:r>
          </a:p>
          <a:p>
            <a:pPr marL="525609" indent="-525609">
              <a:lnSpc>
                <a:spcPts val="3679"/>
              </a:lnSpc>
              <a:spcAft>
                <a:spcPts val="1104"/>
              </a:spcAft>
              <a:buFont typeface="Arial" panose="020B0604020202020204" pitchFamily="34" charset="0"/>
              <a:buChar char="•"/>
            </a:pPr>
            <a:r>
              <a:rPr lang="en-US" sz="3311" dirty="0"/>
              <a:t>“My memory of life with my parent isn’t the same as what my social worker tells me.” </a:t>
            </a:r>
            <a:endParaRPr lang="en-US" sz="3311" dirty="0" smtClean="0"/>
          </a:p>
          <a:p>
            <a:pPr marL="525609" indent="-525609">
              <a:lnSpc>
                <a:spcPts val="3679"/>
              </a:lnSpc>
              <a:spcAft>
                <a:spcPts val="1104"/>
              </a:spcAft>
              <a:buFont typeface="Arial" panose="020B0604020202020204" pitchFamily="34" charset="0"/>
              <a:buChar char="•"/>
            </a:pPr>
            <a:r>
              <a:rPr lang="en-US" sz="3311" dirty="0" smtClean="0"/>
              <a:t>“I had life story work, but I didn’t want this, I didn’t want to know.”</a:t>
            </a:r>
            <a:endParaRPr lang="en-US" sz="3311" dirty="0"/>
          </a:p>
          <a:p>
            <a:pPr marL="525609" indent="-525609">
              <a:lnSpc>
                <a:spcPts val="3679"/>
              </a:lnSpc>
              <a:spcAft>
                <a:spcPts val="1104"/>
              </a:spcAft>
              <a:buFont typeface="Arial" panose="020B0604020202020204" pitchFamily="34" charset="0"/>
              <a:buChar char="•"/>
            </a:pPr>
            <a:endParaRPr lang="en-US" sz="3679" b="1" dirty="0">
              <a:solidFill>
                <a:srgbClr val="C00000"/>
              </a:solidFill>
              <a:latin typeface="Arial" panose="020B0604020202020204" pitchFamily="34" charset="0"/>
              <a:cs typeface="Arial" panose="020B0604020202020204" pitchFamily="34" charset="0"/>
            </a:endParaRPr>
          </a:p>
        </p:txBody>
      </p:sp>
      <p:sp>
        <p:nvSpPr>
          <p:cNvPr id="38" name="object 4"/>
          <p:cNvSpPr txBox="1"/>
          <p:nvPr/>
        </p:nvSpPr>
        <p:spPr>
          <a:xfrm>
            <a:off x="22278151" y="19090534"/>
            <a:ext cx="8510699" cy="5638992"/>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smtClean="0">
                <a:solidFill>
                  <a:srgbClr val="C00000"/>
                </a:solidFill>
                <a:latin typeface="Arial" panose="020B0604020202020204" pitchFamily="34" charset="0"/>
                <a:cs typeface="Arial" panose="020B0604020202020204" pitchFamily="34" charset="0"/>
              </a:rPr>
              <a:t>What involvement and contact do you want with your family?</a:t>
            </a:r>
            <a:endParaRPr lang="en-US" sz="3679" b="1" dirty="0">
              <a:solidFill>
                <a:srgbClr val="C00000"/>
              </a:solidFill>
              <a:latin typeface="Arial" panose="020B0604020202020204" pitchFamily="34" charset="0"/>
              <a:cs typeface="Arial" panose="020B0604020202020204" pitchFamily="34" charset="0"/>
            </a:endParaRPr>
          </a:p>
          <a:p>
            <a:pPr marL="525609" marR="10198" indent="-525609">
              <a:lnSpc>
                <a:spcPts val="3679"/>
              </a:lnSpc>
              <a:spcAft>
                <a:spcPts val="1104"/>
              </a:spcAft>
              <a:buFont typeface="Arial" panose="020B0604020202020204" pitchFamily="34" charset="0"/>
              <a:buChar char="•"/>
            </a:pPr>
            <a:r>
              <a:rPr lang="en-US" sz="3311" dirty="0" smtClean="0"/>
              <a:t>“I see my Mum every two weeks, this is about right, but I only see my brother once a month, this isn’t enough.”</a:t>
            </a:r>
          </a:p>
          <a:p>
            <a:pPr marL="525609" marR="10198" indent="-525609">
              <a:lnSpc>
                <a:spcPts val="3679"/>
              </a:lnSpc>
              <a:spcAft>
                <a:spcPts val="1104"/>
              </a:spcAft>
              <a:buFont typeface="Arial" panose="020B0604020202020204" pitchFamily="34" charset="0"/>
              <a:buChar char="•"/>
            </a:pPr>
            <a:r>
              <a:rPr lang="en-US" sz="3311" dirty="0" smtClean="0"/>
              <a:t>“I don’t have contact with my family, that’s my choice, I’ve moved on with my life.”</a:t>
            </a:r>
          </a:p>
          <a:p>
            <a:pPr marL="525609" marR="10198" indent="-525609">
              <a:lnSpc>
                <a:spcPts val="3679"/>
              </a:lnSpc>
              <a:spcAft>
                <a:spcPts val="1104"/>
              </a:spcAft>
              <a:buFont typeface="Arial" panose="020B0604020202020204" pitchFamily="34" charset="0"/>
              <a:buChar char="•"/>
            </a:pPr>
            <a:r>
              <a:rPr lang="en-US" sz="3311" dirty="0" smtClean="0"/>
              <a:t>“I get on with some of my siblings but not all of them, don’t put us all in a room together, we will fight.”</a:t>
            </a:r>
            <a:endParaRPr lang="en-US" sz="3311" dirty="0"/>
          </a:p>
        </p:txBody>
      </p:sp>
      <p:sp>
        <p:nvSpPr>
          <p:cNvPr id="23" name="object 3"/>
          <p:cNvSpPr txBox="1"/>
          <p:nvPr/>
        </p:nvSpPr>
        <p:spPr>
          <a:xfrm>
            <a:off x="34267004" y="2609059"/>
            <a:ext cx="7204846" cy="1066067"/>
          </a:xfrm>
          <a:prstGeom prst="rect">
            <a:avLst/>
          </a:prstGeom>
        </p:spPr>
        <p:txBody>
          <a:bodyPr vert="horz" wrap="square" lIns="0" tIns="0" rIns="0" bIns="0" rtlCol="0">
            <a:noAutofit/>
          </a:bodyPr>
          <a:lstStyle/>
          <a:p>
            <a:pPr>
              <a:lnSpc>
                <a:spcPts val="5540"/>
              </a:lnSpc>
            </a:pPr>
            <a:r>
              <a:rPr lang="en-GB" sz="6070" spc="-131" dirty="0" smtClean="0">
                <a:solidFill>
                  <a:srgbClr val="FFFFFF"/>
                </a:solidFill>
                <a:latin typeface="Arial"/>
                <a:cs typeface="Arial"/>
              </a:rPr>
              <a:t>14</a:t>
            </a:r>
            <a:r>
              <a:rPr lang="en-GB" sz="6070" spc="-131" baseline="30000" dirty="0" smtClean="0">
                <a:solidFill>
                  <a:srgbClr val="FFFFFF"/>
                </a:solidFill>
                <a:latin typeface="Arial"/>
                <a:cs typeface="Arial"/>
              </a:rPr>
              <a:t>th</a:t>
            </a:r>
            <a:r>
              <a:rPr lang="en-GB" sz="6070" spc="-131" dirty="0" smtClean="0">
                <a:solidFill>
                  <a:srgbClr val="FFFFFF"/>
                </a:solidFill>
                <a:latin typeface="Arial"/>
                <a:cs typeface="Arial"/>
              </a:rPr>
              <a:t> November </a:t>
            </a:r>
            <a:r>
              <a:rPr lang="en-GB" sz="6070" spc="-131" dirty="0">
                <a:solidFill>
                  <a:srgbClr val="FFFFFF"/>
                </a:solidFill>
                <a:latin typeface="Arial"/>
                <a:cs typeface="Arial"/>
              </a:rPr>
              <a:t>2022</a:t>
            </a:r>
            <a:endParaRPr sz="6070" dirty="0">
              <a:latin typeface="Arial"/>
              <a:cs typeface="Arial"/>
            </a:endParaRPr>
          </a:p>
        </p:txBody>
      </p:sp>
      <p:sp>
        <p:nvSpPr>
          <p:cNvPr id="2" name="Rectangle 1"/>
          <p:cNvSpPr/>
          <p:nvPr/>
        </p:nvSpPr>
        <p:spPr>
          <a:xfrm>
            <a:off x="1048603" y="866237"/>
            <a:ext cx="12740533" cy="24972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3426" y="391147"/>
            <a:ext cx="12715710" cy="344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02402" y="17160907"/>
            <a:ext cx="8055013" cy="6445375"/>
          </a:xfrm>
          <a:prstGeom prst="rect">
            <a:avLst/>
          </a:prstGeom>
        </p:spPr>
      </p:pic>
    </p:spTree>
    <p:extLst>
      <p:ext uri="{BB962C8B-B14F-4D97-AF65-F5344CB8AC3E}">
        <p14:creationId xmlns:p14="http://schemas.microsoft.com/office/powerpoint/2010/main" val="1007224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TotalTime>
  <Words>961</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Cooke, Andy</cp:lastModifiedBy>
  <cp:revision>63</cp:revision>
  <dcterms:created xsi:type="dcterms:W3CDTF">2018-03-07T15:08:45Z</dcterms:created>
  <dcterms:modified xsi:type="dcterms:W3CDTF">2022-12-07T15:46:57Z</dcterms:modified>
</cp:coreProperties>
</file>