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2803763" cy="30275213"/>
  <p:notesSz cx="6858000" cy="9144000"/>
  <p:defaultTextStyle>
    <a:defPPr>
      <a:defRPr lang="en-US"/>
    </a:defPPr>
    <a:lvl1pPr marL="0" algn="l" defTabSz="2087904" rtl="0" eaLnBrk="1" latinLnBrk="0" hangingPunct="1">
      <a:defRPr sz="8182" kern="1200">
        <a:solidFill>
          <a:schemeClr val="tx1"/>
        </a:solidFill>
        <a:latin typeface="+mn-lt"/>
        <a:ea typeface="+mn-ea"/>
        <a:cs typeface="+mn-cs"/>
      </a:defRPr>
    </a:lvl1pPr>
    <a:lvl2pPr marL="2087904" algn="l" defTabSz="2087904" rtl="0" eaLnBrk="1" latinLnBrk="0" hangingPunct="1">
      <a:defRPr sz="8182" kern="1200">
        <a:solidFill>
          <a:schemeClr val="tx1"/>
        </a:solidFill>
        <a:latin typeface="+mn-lt"/>
        <a:ea typeface="+mn-ea"/>
        <a:cs typeface="+mn-cs"/>
      </a:defRPr>
    </a:lvl2pPr>
    <a:lvl3pPr marL="4175809" algn="l" defTabSz="2087904" rtl="0" eaLnBrk="1" latinLnBrk="0" hangingPunct="1">
      <a:defRPr sz="8182" kern="1200">
        <a:solidFill>
          <a:schemeClr val="tx1"/>
        </a:solidFill>
        <a:latin typeface="+mn-lt"/>
        <a:ea typeface="+mn-ea"/>
        <a:cs typeface="+mn-cs"/>
      </a:defRPr>
    </a:lvl3pPr>
    <a:lvl4pPr marL="6263713" algn="l" defTabSz="2087904" rtl="0" eaLnBrk="1" latinLnBrk="0" hangingPunct="1">
      <a:defRPr sz="8182" kern="1200">
        <a:solidFill>
          <a:schemeClr val="tx1"/>
        </a:solidFill>
        <a:latin typeface="+mn-lt"/>
        <a:ea typeface="+mn-ea"/>
        <a:cs typeface="+mn-cs"/>
      </a:defRPr>
    </a:lvl4pPr>
    <a:lvl5pPr marL="8351618" algn="l" defTabSz="2087904" rtl="0" eaLnBrk="1" latinLnBrk="0" hangingPunct="1">
      <a:defRPr sz="8182" kern="1200">
        <a:solidFill>
          <a:schemeClr val="tx1"/>
        </a:solidFill>
        <a:latin typeface="+mn-lt"/>
        <a:ea typeface="+mn-ea"/>
        <a:cs typeface="+mn-cs"/>
      </a:defRPr>
    </a:lvl5pPr>
    <a:lvl6pPr marL="10439522" algn="l" defTabSz="2087904" rtl="0" eaLnBrk="1" latinLnBrk="0" hangingPunct="1">
      <a:defRPr sz="8182" kern="1200">
        <a:solidFill>
          <a:schemeClr val="tx1"/>
        </a:solidFill>
        <a:latin typeface="+mn-lt"/>
        <a:ea typeface="+mn-ea"/>
        <a:cs typeface="+mn-cs"/>
      </a:defRPr>
    </a:lvl6pPr>
    <a:lvl7pPr marL="12527426" algn="l" defTabSz="2087904" rtl="0" eaLnBrk="1" latinLnBrk="0" hangingPunct="1">
      <a:defRPr sz="8182" kern="1200">
        <a:solidFill>
          <a:schemeClr val="tx1"/>
        </a:solidFill>
        <a:latin typeface="+mn-lt"/>
        <a:ea typeface="+mn-ea"/>
        <a:cs typeface="+mn-cs"/>
      </a:defRPr>
    </a:lvl7pPr>
    <a:lvl8pPr marL="14615331" algn="l" defTabSz="2087904" rtl="0" eaLnBrk="1" latinLnBrk="0" hangingPunct="1">
      <a:defRPr sz="8182" kern="1200">
        <a:solidFill>
          <a:schemeClr val="tx1"/>
        </a:solidFill>
        <a:latin typeface="+mn-lt"/>
        <a:ea typeface="+mn-ea"/>
        <a:cs typeface="+mn-cs"/>
      </a:defRPr>
    </a:lvl8pPr>
    <a:lvl9pPr marL="16703235" algn="l" defTabSz="2087904" rtl="0" eaLnBrk="1" latinLnBrk="0" hangingPunct="1">
      <a:defRPr sz="81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91" userDrawn="1">
          <p15:clr>
            <a:srgbClr val="A4A3A4"/>
          </p15:clr>
        </p15:guide>
        <p15:guide id="2" pos="261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D91905"/>
    <a:srgbClr val="EE12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32" autoAdjust="0"/>
  </p:normalViewPr>
  <p:slideViewPr>
    <p:cSldViewPr snapToGrid="0" snapToObjects="1" showGuides="1">
      <p:cViewPr>
        <p:scale>
          <a:sx n="20" d="100"/>
          <a:sy n="20" d="100"/>
        </p:scale>
        <p:origin x="912" y="12"/>
      </p:cViewPr>
      <p:guideLst>
        <p:guide orient="horz" pos="16991"/>
        <p:guide pos="261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2DD27-220D-4F67-A01F-2B3DF5045B7D}" type="datetimeFigureOut">
              <a:rPr lang="en-GB" smtClean="0"/>
              <a:t>22/06/2023</a:t>
            </a:fld>
            <a:endParaRPr lang="en-GB"/>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544B3-BA30-492D-8637-188013A5D88C}" type="slidenum">
              <a:rPr lang="en-GB" smtClean="0"/>
              <a:t>‹#›</a:t>
            </a:fld>
            <a:endParaRPr lang="en-GB"/>
          </a:p>
        </p:txBody>
      </p:sp>
    </p:spTree>
    <p:extLst>
      <p:ext uri="{BB962C8B-B14F-4D97-AF65-F5344CB8AC3E}">
        <p14:creationId xmlns:p14="http://schemas.microsoft.com/office/powerpoint/2010/main" val="1849104679"/>
      </p:ext>
    </p:extLst>
  </p:cSld>
  <p:clrMap bg1="lt1" tx1="dk1" bg2="lt2" tx2="dk2" accent1="accent1" accent2="accent2" accent3="accent3" accent4="accent4" accent5="accent5" accent6="accent6" hlink="hlink" folHlink="folHlink"/>
  <p:notesStyle>
    <a:lvl1pPr marL="0" algn="l" defTabSz="869960" rtl="0" eaLnBrk="1" latinLnBrk="0" hangingPunct="1">
      <a:defRPr sz="1142" kern="1200">
        <a:solidFill>
          <a:schemeClr val="tx1"/>
        </a:solidFill>
        <a:latin typeface="+mn-lt"/>
        <a:ea typeface="+mn-ea"/>
        <a:cs typeface="+mn-cs"/>
      </a:defRPr>
    </a:lvl1pPr>
    <a:lvl2pPr marL="434980" algn="l" defTabSz="869960" rtl="0" eaLnBrk="1" latinLnBrk="0" hangingPunct="1">
      <a:defRPr sz="1142" kern="1200">
        <a:solidFill>
          <a:schemeClr val="tx1"/>
        </a:solidFill>
        <a:latin typeface="+mn-lt"/>
        <a:ea typeface="+mn-ea"/>
        <a:cs typeface="+mn-cs"/>
      </a:defRPr>
    </a:lvl2pPr>
    <a:lvl3pPr marL="869960" algn="l" defTabSz="869960" rtl="0" eaLnBrk="1" latinLnBrk="0" hangingPunct="1">
      <a:defRPr sz="1142" kern="1200">
        <a:solidFill>
          <a:schemeClr val="tx1"/>
        </a:solidFill>
        <a:latin typeface="+mn-lt"/>
        <a:ea typeface="+mn-ea"/>
        <a:cs typeface="+mn-cs"/>
      </a:defRPr>
    </a:lvl3pPr>
    <a:lvl4pPr marL="1304940" algn="l" defTabSz="869960" rtl="0" eaLnBrk="1" latinLnBrk="0" hangingPunct="1">
      <a:defRPr sz="1142" kern="1200">
        <a:solidFill>
          <a:schemeClr val="tx1"/>
        </a:solidFill>
        <a:latin typeface="+mn-lt"/>
        <a:ea typeface="+mn-ea"/>
        <a:cs typeface="+mn-cs"/>
      </a:defRPr>
    </a:lvl4pPr>
    <a:lvl5pPr marL="1739920" algn="l" defTabSz="869960" rtl="0" eaLnBrk="1" latinLnBrk="0" hangingPunct="1">
      <a:defRPr sz="1142" kern="1200">
        <a:solidFill>
          <a:schemeClr val="tx1"/>
        </a:solidFill>
        <a:latin typeface="+mn-lt"/>
        <a:ea typeface="+mn-ea"/>
        <a:cs typeface="+mn-cs"/>
      </a:defRPr>
    </a:lvl5pPr>
    <a:lvl6pPr marL="2174900" algn="l" defTabSz="869960" rtl="0" eaLnBrk="1" latinLnBrk="0" hangingPunct="1">
      <a:defRPr sz="1142" kern="1200">
        <a:solidFill>
          <a:schemeClr val="tx1"/>
        </a:solidFill>
        <a:latin typeface="+mn-lt"/>
        <a:ea typeface="+mn-ea"/>
        <a:cs typeface="+mn-cs"/>
      </a:defRPr>
    </a:lvl6pPr>
    <a:lvl7pPr marL="2609880" algn="l" defTabSz="869960" rtl="0" eaLnBrk="1" latinLnBrk="0" hangingPunct="1">
      <a:defRPr sz="1142" kern="1200">
        <a:solidFill>
          <a:schemeClr val="tx1"/>
        </a:solidFill>
        <a:latin typeface="+mn-lt"/>
        <a:ea typeface="+mn-ea"/>
        <a:cs typeface="+mn-cs"/>
      </a:defRPr>
    </a:lvl7pPr>
    <a:lvl8pPr marL="3044861" algn="l" defTabSz="869960" rtl="0" eaLnBrk="1" latinLnBrk="0" hangingPunct="1">
      <a:defRPr sz="1142" kern="1200">
        <a:solidFill>
          <a:schemeClr val="tx1"/>
        </a:solidFill>
        <a:latin typeface="+mn-lt"/>
        <a:ea typeface="+mn-ea"/>
        <a:cs typeface="+mn-cs"/>
      </a:defRPr>
    </a:lvl8pPr>
    <a:lvl9pPr marL="3479841" algn="l" defTabSz="869960" rtl="0" eaLnBrk="1" latinLnBrk="0" hangingPunct="1">
      <a:defRPr sz="114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C544B3-BA30-492D-8637-188013A5D88C}" type="slidenum">
              <a:rPr lang="en-GB" smtClean="0"/>
              <a:t>1</a:t>
            </a:fld>
            <a:endParaRPr lang="en-GB"/>
          </a:p>
        </p:txBody>
      </p:sp>
    </p:spTree>
    <p:extLst>
      <p:ext uri="{BB962C8B-B14F-4D97-AF65-F5344CB8AC3E}">
        <p14:creationId xmlns:p14="http://schemas.microsoft.com/office/powerpoint/2010/main" val="163306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9404941"/>
            <a:ext cx="36383199" cy="6489548"/>
          </a:xfrm>
        </p:spPr>
        <p:txBody>
          <a:bodyPr/>
          <a:lstStyle/>
          <a:p>
            <a:r>
              <a:rPr lang="en-US" smtClean="0"/>
              <a:t>Click to edit Master title style</a:t>
            </a:r>
            <a:endParaRPr lang="en-US"/>
          </a:p>
        </p:txBody>
      </p:sp>
      <p:sp>
        <p:nvSpPr>
          <p:cNvPr id="3" name="Subtitle 2"/>
          <p:cNvSpPr>
            <a:spLocks noGrp="1"/>
          </p:cNvSpPr>
          <p:nvPr>
            <p:ph type="subTitle" idx="1"/>
          </p:nvPr>
        </p:nvSpPr>
        <p:spPr>
          <a:xfrm>
            <a:off x="6420565" y="17155954"/>
            <a:ext cx="29962634" cy="7736999"/>
          </a:xfrm>
        </p:spPr>
        <p:txBody>
          <a:bodyPr/>
          <a:lstStyle>
            <a:lvl1pPr marL="0" indent="0" algn="ctr">
              <a:buNone/>
              <a:defRPr>
                <a:solidFill>
                  <a:schemeClr val="tx1">
                    <a:tint val="75000"/>
                  </a:schemeClr>
                </a:solidFill>
              </a:defRPr>
            </a:lvl1pPr>
            <a:lvl2pPr marL="2018337" indent="0" algn="ctr">
              <a:buNone/>
              <a:defRPr>
                <a:solidFill>
                  <a:schemeClr val="tx1">
                    <a:tint val="75000"/>
                  </a:schemeClr>
                </a:solidFill>
              </a:defRPr>
            </a:lvl2pPr>
            <a:lvl3pPr marL="4036674" indent="0" algn="ctr">
              <a:buNone/>
              <a:defRPr>
                <a:solidFill>
                  <a:schemeClr val="tx1">
                    <a:tint val="75000"/>
                  </a:schemeClr>
                </a:solidFill>
              </a:defRPr>
            </a:lvl3pPr>
            <a:lvl4pPr marL="6055010" indent="0" algn="ctr">
              <a:buNone/>
              <a:defRPr>
                <a:solidFill>
                  <a:schemeClr val="tx1">
                    <a:tint val="75000"/>
                  </a:schemeClr>
                </a:solidFill>
              </a:defRPr>
            </a:lvl4pPr>
            <a:lvl5pPr marL="8073347" indent="0" algn="ctr">
              <a:buNone/>
              <a:defRPr>
                <a:solidFill>
                  <a:schemeClr val="tx1">
                    <a:tint val="75000"/>
                  </a:schemeClr>
                </a:solidFill>
              </a:defRPr>
            </a:lvl5pPr>
            <a:lvl6pPr marL="10091684" indent="0" algn="ctr">
              <a:buNone/>
              <a:defRPr>
                <a:solidFill>
                  <a:schemeClr val="tx1">
                    <a:tint val="75000"/>
                  </a:schemeClr>
                </a:solidFill>
              </a:defRPr>
            </a:lvl6pPr>
            <a:lvl7pPr marL="12110021" indent="0" algn="ctr">
              <a:buNone/>
              <a:defRPr>
                <a:solidFill>
                  <a:schemeClr val="tx1">
                    <a:tint val="75000"/>
                  </a:schemeClr>
                </a:solidFill>
              </a:defRPr>
            </a:lvl7pPr>
            <a:lvl8pPr marL="14128358" indent="0" algn="ctr">
              <a:buNone/>
              <a:defRPr>
                <a:solidFill>
                  <a:schemeClr val="tx1">
                    <a:tint val="75000"/>
                  </a:schemeClr>
                </a:solidFill>
              </a:defRPr>
            </a:lvl8pPr>
            <a:lvl9pPr marL="161466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32728" y="1212414"/>
            <a:ext cx="9630847" cy="258320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0188" y="1212414"/>
            <a:ext cx="28179144" cy="258320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202" y="19454629"/>
            <a:ext cx="36383199" cy="6012994"/>
          </a:xfrm>
        </p:spPr>
        <p:txBody>
          <a:bodyPr anchor="t"/>
          <a:lstStyle>
            <a:lvl1pPr algn="l">
              <a:defRPr sz="17658" b="1" cap="all"/>
            </a:lvl1pPr>
          </a:lstStyle>
          <a:p>
            <a:r>
              <a:rPr lang="en-US" smtClean="0"/>
              <a:t>Click to edit Master title style</a:t>
            </a:r>
            <a:endParaRPr lang="en-US"/>
          </a:p>
        </p:txBody>
      </p:sp>
      <p:sp>
        <p:nvSpPr>
          <p:cNvPr id="3" name="Text Placeholder 2"/>
          <p:cNvSpPr>
            <a:spLocks noGrp="1"/>
          </p:cNvSpPr>
          <p:nvPr>
            <p:ph type="body" idx="1"/>
          </p:nvPr>
        </p:nvSpPr>
        <p:spPr>
          <a:xfrm>
            <a:off x="3381202" y="12831929"/>
            <a:ext cx="36383199" cy="6622701"/>
          </a:xfrm>
        </p:spPr>
        <p:txBody>
          <a:bodyPr anchor="b"/>
          <a:lstStyle>
            <a:lvl1pPr marL="0" indent="0">
              <a:buNone/>
              <a:defRPr sz="8829">
                <a:solidFill>
                  <a:schemeClr val="tx1">
                    <a:tint val="75000"/>
                  </a:schemeClr>
                </a:solidFill>
              </a:defRPr>
            </a:lvl1pPr>
            <a:lvl2pPr marL="2018337" indent="0">
              <a:buNone/>
              <a:defRPr sz="7909">
                <a:solidFill>
                  <a:schemeClr val="tx1">
                    <a:tint val="75000"/>
                  </a:schemeClr>
                </a:solidFill>
              </a:defRPr>
            </a:lvl2pPr>
            <a:lvl3pPr marL="4036674" indent="0">
              <a:buNone/>
              <a:defRPr sz="6990">
                <a:solidFill>
                  <a:schemeClr val="tx1">
                    <a:tint val="75000"/>
                  </a:schemeClr>
                </a:solidFill>
              </a:defRPr>
            </a:lvl3pPr>
            <a:lvl4pPr marL="6055010" indent="0">
              <a:buNone/>
              <a:defRPr sz="6254">
                <a:solidFill>
                  <a:schemeClr val="tx1">
                    <a:tint val="75000"/>
                  </a:schemeClr>
                </a:solidFill>
              </a:defRPr>
            </a:lvl4pPr>
            <a:lvl5pPr marL="8073347" indent="0">
              <a:buNone/>
              <a:defRPr sz="6254">
                <a:solidFill>
                  <a:schemeClr val="tx1">
                    <a:tint val="75000"/>
                  </a:schemeClr>
                </a:solidFill>
              </a:defRPr>
            </a:lvl5pPr>
            <a:lvl6pPr marL="10091684" indent="0">
              <a:buNone/>
              <a:defRPr sz="6254">
                <a:solidFill>
                  <a:schemeClr val="tx1">
                    <a:tint val="75000"/>
                  </a:schemeClr>
                </a:solidFill>
              </a:defRPr>
            </a:lvl6pPr>
            <a:lvl7pPr marL="12110021" indent="0">
              <a:buNone/>
              <a:defRPr sz="6254">
                <a:solidFill>
                  <a:schemeClr val="tx1">
                    <a:tint val="75000"/>
                  </a:schemeClr>
                </a:solidFill>
              </a:defRPr>
            </a:lvl7pPr>
            <a:lvl8pPr marL="14128358" indent="0">
              <a:buNone/>
              <a:defRPr sz="6254">
                <a:solidFill>
                  <a:schemeClr val="tx1">
                    <a:tint val="75000"/>
                  </a:schemeClr>
                </a:solidFill>
              </a:defRPr>
            </a:lvl8pPr>
            <a:lvl9pPr marL="16146695" indent="0">
              <a:buNone/>
              <a:defRPr sz="625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40188" y="7064219"/>
            <a:ext cx="18904995" cy="19980241"/>
          </a:xfrm>
        </p:spPr>
        <p:txBody>
          <a:bodyPr/>
          <a:lstStyle>
            <a:lvl1pPr>
              <a:defRPr sz="12324"/>
            </a:lvl1pPr>
            <a:lvl2pPr>
              <a:defRPr sz="10669"/>
            </a:lvl2pPr>
            <a:lvl3pPr>
              <a:defRPr sz="8829"/>
            </a:lvl3pPr>
            <a:lvl4pPr>
              <a:defRPr sz="7909"/>
            </a:lvl4pPr>
            <a:lvl5pPr>
              <a:defRPr sz="7909"/>
            </a:lvl5pPr>
            <a:lvl6pPr>
              <a:defRPr sz="7909"/>
            </a:lvl6pPr>
            <a:lvl7pPr>
              <a:defRPr sz="7909"/>
            </a:lvl7pPr>
            <a:lvl8pPr>
              <a:defRPr sz="7909"/>
            </a:lvl8pPr>
            <a:lvl9pPr>
              <a:defRPr sz="790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758580" y="7064219"/>
            <a:ext cx="18904995" cy="19980241"/>
          </a:xfrm>
        </p:spPr>
        <p:txBody>
          <a:bodyPr/>
          <a:lstStyle>
            <a:lvl1pPr>
              <a:defRPr sz="12324"/>
            </a:lvl1pPr>
            <a:lvl2pPr>
              <a:defRPr sz="10669"/>
            </a:lvl2pPr>
            <a:lvl3pPr>
              <a:defRPr sz="8829"/>
            </a:lvl3pPr>
            <a:lvl4pPr>
              <a:defRPr sz="7909"/>
            </a:lvl4pPr>
            <a:lvl5pPr>
              <a:defRPr sz="7909"/>
            </a:lvl5pPr>
            <a:lvl6pPr>
              <a:defRPr sz="7909"/>
            </a:lvl6pPr>
            <a:lvl7pPr>
              <a:defRPr sz="7909"/>
            </a:lvl7pPr>
            <a:lvl8pPr>
              <a:defRPr sz="7909"/>
            </a:lvl8pPr>
            <a:lvl9pPr>
              <a:defRPr sz="790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D7564-EFFA-A944-A1A7-83D830D96081}"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40189" y="6776885"/>
            <a:ext cx="18912428" cy="2824283"/>
          </a:xfrm>
        </p:spPr>
        <p:txBody>
          <a:bodyPr anchor="b"/>
          <a:lstStyle>
            <a:lvl1pPr marL="0" indent="0">
              <a:buNone/>
              <a:defRPr sz="10669" b="1"/>
            </a:lvl1pPr>
            <a:lvl2pPr marL="2018337" indent="0">
              <a:buNone/>
              <a:defRPr sz="8829" b="1"/>
            </a:lvl2pPr>
            <a:lvl3pPr marL="4036674" indent="0">
              <a:buNone/>
              <a:defRPr sz="7909" b="1"/>
            </a:lvl3pPr>
            <a:lvl4pPr marL="6055010" indent="0">
              <a:buNone/>
              <a:defRPr sz="6990" b="1"/>
            </a:lvl4pPr>
            <a:lvl5pPr marL="8073347" indent="0">
              <a:buNone/>
              <a:defRPr sz="6990" b="1"/>
            </a:lvl5pPr>
            <a:lvl6pPr marL="10091684" indent="0">
              <a:buNone/>
              <a:defRPr sz="6990" b="1"/>
            </a:lvl6pPr>
            <a:lvl7pPr marL="12110021" indent="0">
              <a:buNone/>
              <a:defRPr sz="6990" b="1"/>
            </a:lvl7pPr>
            <a:lvl8pPr marL="14128358" indent="0">
              <a:buNone/>
              <a:defRPr sz="6990" b="1"/>
            </a:lvl8pPr>
            <a:lvl9pPr marL="16146695" indent="0">
              <a:buNone/>
              <a:defRPr sz="6990" b="1"/>
            </a:lvl9pPr>
          </a:lstStyle>
          <a:p>
            <a:pPr lvl="0"/>
            <a:r>
              <a:rPr lang="en-US" smtClean="0"/>
              <a:t>Click to edit Master text styles</a:t>
            </a:r>
          </a:p>
        </p:txBody>
      </p:sp>
      <p:sp>
        <p:nvSpPr>
          <p:cNvPr id="4" name="Content Placeholder 3"/>
          <p:cNvSpPr>
            <a:spLocks noGrp="1"/>
          </p:cNvSpPr>
          <p:nvPr>
            <p:ph sz="half" idx="2"/>
          </p:nvPr>
        </p:nvSpPr>
        <p:spPr>
          <a:xfrm>
            <a:off x="2140189" y="9601168"/>
            <a:ext cx="18912428" cy="17443290"/>
          </a:xfrm>
        </p:spPr>
        <p:txBody>
          <a:bodyPr/>
          <a:lstStyle>
            <a:lvl1pPr>
              <a:defRPr sz="10669"/>
            </a:lvl1pPr>
            <a:lvl2pPr>
              <a:defRPr sz="8829"/>
            </a:lvl2pPr>
            <a:lvl3pPr>
              <a:defRPr sz="7909"/>
            </a:lvl3pPr>
            <a:lvl4pPr>
              <a:defRPr sz="6990"/>
            </a:lvl4pPr>
            <a:lvl5pPr>
              <a:defRPr sz="6990"/>
            </a:lvl5pPr>
            <a:lvl6pPr>
              <a:defRPr sz="6990"/>
            </a:lvl6pPr>
            <a:lvl7pPr>
              <a:defRPr sz="6990"/>
            </a:lvl7pPr>
            <a:lvl8pPr>
              <a:defRPr sz="6990"/>
            </a:lvl8pPr>
            <a:lvl9pPr>
              <a:defRPr sz="69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743719" y="6776885"/>
            <a:ext cx="18919858" cy="2824283"/>
          </a:xfrm>
        </p:spPr>
        <p:txBody>
          <a:bodyPr anchor="b"/>
          <a:lstStyle>
            <a:lvl1pPr marL="0" indent="0">
              <a:buNone/>
              <a:defRPr sz="10669" b="1"/>
            </a:lvl1pPr>
            <a:lvl2pPr marL="2018337" indent="0">
              <a:buNone/>
              <a:defRPr sz="8829" b="1"/>
            </a:lvl2pPr>
            <a:lvl3pPr marL="4036674" indent="0">
              <a:buNone/>
              <a:defRPr sz="7909" b="1"/>
            </a:lvl3pPr>
            <a:lvl4pPr marL="6055010" indent="0">
              <a:buNone/>
              <a:defRPr sz="6990" b="1"/>
            </a:lvl4pPr>
            <a:lvl5pPr marL="8073347" indent="0">
              <a:buNone/>
              <a:defRPr sz="6990" b="1"/>
            </a:lvl5pPr>
            <a:lvl6pPr marL="10091684" indent="0">
              <a:buNone/>
              <a:defRPr sz="6990" b="1"/>
            </a:lvl6pPr>
            <a:lvl7pPr marL="12110021" indent="0">
              <a:buNone/>
              <a:defRPr sz="6990" b="1"/>
            </a:lvl7pPr>
            <a:lvl8pPr marL="14128358" indent="0">
              <a:buNone/>
              <a:defRPr sz="6990" b="1"/>
            </a:lvl8pPr>
            <a:lvl9pPr marL="16146695" indent="0">
              <a:buNone/>
              <a:defRPr sz="6990" b="1"/>
            </a:lvl9pPr>
          </a:lstStyle>
          <a:p>
            <a:pPr lvl="0"/>
            <a:r>
              <a:rPr lang="en-US" smtClean="0"/>
              <a:t>Click to edit Master text styles</a:t>
            </a:r>
          </a:p>
        </p:txBody>
      </p:sp>
      <p:sp>
        <p:nvSpPr>
          <p:cNvPr id="6" name="Content Placeholder 5"/>
          <p:cNvSpPr>
            <a:spLocks noGrp="1"/>
          </p:cNvSpPr>
          <p:nvPr>
            <p:ph sz="quarter" idx="4"/>
          </p:nvPr>
        </p:nvSpPr>
        <p:spPr>
          <a:xfrm>
            <a:off x="21743719" y="9601168"/>
            <a:ext cx="18919858" cy="17443290"/>
          </a:xfrm>
        </p:spPr>
        <p:txBody>
          <a:bodyPr/>
          <a:lstStyle>
            <a:lvl1pPr>
              <a:defRPr sz="10669"/>
            </a:lvl1pPr>
            <a:lvl2pPr>
              <a:defRPr sz="8829"/>
            </a:lvl2pPr>
            <a:lvl3pPr>
              <a:defRPr sz="7909"/>
            </a:lvl3pPr>
            <a:lvl4pPr>
              <a:defRPr sz="6990"/>
            </a:lvl4pPr>
            <a:lvl5pPr>
              <a:defRPr sz="6990"/>
            </a:lvl5pPr>
            <a:lvl6pPr>
              <a:defRPr sz="6990"/>
            </a:lvl6pPr>
            <a:lvl7pPr>
              <a:defRPr sz="6990"/>
            </a:lvl7pPr>
            <a:lvl8pPr>
              <a:defRPr sz="6990"/>
            </a:lvl8pPr>
            <a:lvl9pPr>
              <a:defRPr sz="69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D7564-EFFA-A944-A1A7-83D830D96081}"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D7564-EFFA-A944-A1A7-83D830D96081}"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191" y="1205402"/>
            <a:ext cx="14082143" cy="5129967"/>
          </a:xfrm>
        </p:spPr>
        <p:txBody>
          <a:bodyPr anchor="b"/>
          <a:lstStyle>
            <a:lvl1pPr algn="l">
              <a:defRPr sz="8829" b="1"/>
            </a:lvl1pPr>
          </a:lstStyle>
          <a:p>
            <a:r>
              <a:rPr lang="en-US" smtClean="0"/>
              <a:t>Click to edit Master title style</a:t>
            </a:r>
            <a:endParaRPr lang="en-US"/>
          </a:p>
        </p:txBody>
      </p:sp>
      <p:sp>
        <p:nvSpPr>
          <p:cNvPr id="3" name="Content Placeholder 2"/>
          <p:cNvSpPr>
            <a:spLocks noGrp="1"/>
          </p:cNvSpPr>
          <p:nvPr>
            <p:ph idx="1"/>
          </p:nvPr>
        </p:nvSpPr>
        <p:spPr>
          <a:xfrm>
            <a:off x="16735082" y="1205405"/>
            <a:ext cx="23928493" cy="25839055"/>
          </a:xfrm>
        </p:spPr>
        <p:txBody>
          <a:bodyPr/>
          <a:lstStyle>
            <a:lvl1pPr>
              <a:defRPr sz="14163"/>
            </a:lvl1pPr>
            <a:lvl2pPr>
              <a:defRPr sz="12324"/>
            </a:lvl2pPr>
            <a:lvl3pPr>
              <a:defRPr sz="10669"/>
            </a:lvl3pPr>
            <a:lvl4pPr>
              <a:defRPr sz="8829"/>
            </a:lvl4pPr>
            <a:lvl5pPr>
              <a:defRPr sz="8829"/>
            </a:lvl5pPr>
            <a:lvl6pPr>
              <a:defRPr sz="8829"/>
            </a:lvl6pPr>
            <a:lvl7pPr>
              <a:defRPr sz="8829"/>
            </a:lvl7pPr>
            <a:lvl8pPr>
              <a:defRPr sz="8829"/>
            </a:lvl8pPr>
            <a:lvl9pPr>
              <a:defRPr sz="8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40191" y="6335371"/>
            <a:ext cx="14082143" cy="20709089"/>
          </a:xfrm>
        </p:spPr>
        <p:txBody>
          <a:bodyPr/>
          <a:lstStyle>
            <a:lvl1pPr marL="0" indent="0">
              <a:buNone/>
              <a:defRPr sz="6254"/>
            </a:lvl1pPr>
            <a:lvl2pPr marL="2018337" indent="0">
              <a:buNone/>
              <a:defRPr sz="5334"/>
            </a:lvl2pPr>
            <a:lvl3pPr marL="4036674" indent="0">
              <a:buNone/>
              <a:defRPr sz="4415"/>
            </a:lvl3pPr>
            <a:lvl4pPr marL="6055010" indent="0">
              <a:buNone/>
              <a:defRPr sz="4047"/>
            </a:lvl4pPr>
            <a:lvl5pPr marL="8073347" indent="0">
              <a:buNone/>
              <a:defRPr sz="4047"/>
            </a:lvl5pPr>
            <a:lvl6pPr marL="10091684" indent="0">
              <a:buNone/>
              <a:defRPr sz="4047"/>
            </a:lvl6pPr>
            <a:lvl7pPr marL="12110021" indent="0">
              <a:buNone/>
              <a:defRPr sz="4047"/>
            </a:lvl7pPr>
            <a:lvl8pPr marL="14128358" indent="0">
              <a:buNone/>
              <a:defRPr sz="4047"/>
            </a:lvl8pPr>
            <a:lvl9pPr marL="16146695" indent="0">
              <a:buNone/>
              <a:defRPr sz="404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837" y="21192650"/>
            <a:ext cx="25682258" cy="2501912"/>
          </a:xfrm>
        </p:spPr>
        <p:txBody>
          <a:bodyPr anchor="b"/>
          <a:lstStyle>
            <a:lvl1pPr algn="l">
              <a:defRPr sz="8829" b="1"/>
            </a:lvl1pPr>
          </a:lstStyle>
          <a:p>
            <a:r>
              <a:rPr lang="en-US" smtClean="0"/>
              <a:t>Click to edit Master title style</a:t>
            </a:r>
            <a:endParaRPr lang="en-US"/>
          </a:p>
        </p:txBody>
      </p:sp>
      <p:sp>
        <p:nvSpPr>
          <p:cNvPr id="3" name="Picture Placeholder 2"/>
          <p:cNvSpPr>
            <a:spLocks noGrp="1"/>
          </p:cNvSpPr>
          <p:nvPr>
            <p:ph type="pic" idx="1"/>
          </p:nvPr>
        </p:nvSpPr>
        <p:spPr>
          <a:xfrm>
            <a:off x="8389837" y="2705146"/>
            <a:ext cx="25682258" cy="18165128"/>
          </a:xfrm>
        </p:spPr>
        <p:txBody>
          <a:bodyPr/>
          <a:lstStyle>
            <a:lvl1pPr marL="0" indent="0">
              <a:buNone/>
              <a:defRPr sz="14163"/>
            </a:lvl1pPr>
            <a:lvl2pPr marL="2018337" indent="0">
              <a:buNone/>
              <a:defRPr sz="12324"/>
            </a:lvl2pPr>
            <a:lvl3pPr marL="4036674" indent="0">
              <a:buNone/>
              <a:defRPr sz="10669"/>
            </a:lvl3pPr>
            <a:lvl4pPr marL="6055010" indent="0">
              <a:buNone/>
              <a:defRPr sz="8829"/>
            </a:lvl4pPr>
            <a:lvl5pPr marL="8073347" indent="0">
              <a:buNone/>
              <a:defRPr sz="8829"/>
            </a:lvl5pPr>
            <a:lvl6pPr marL="10091684" indent="0">
              <a:buNone/>
              <a:defRPr sz="8829"/>
            </a:lvl6pPr>
            <a:lvl7pPr marL="12110021" indent="0">
              <a:buNone/>
              <a:defRPr sz="8829"/>
            </a:lvl7pPr>
            <a:lvl8pPr marL="14128358" indent="0">
              <a:buNone/>
              <a:defRPr sz="8829"/>
            </a:lvl8pPr>
            <a:lvl9pPr marL="16146695" indent="0">
              <a:buNone/>
              <a:defRPr sz="8829"/>
            </a:lvl9pPr>
          </a:lstStyle>
          <a:p>
            <a:endParaRPr lang="en-US"/>
          </a:p>
        </p:txBody>
      </p:sp>
      <p:sp>
        <p:nvSpPr>
          <p:cNvPr id="4" name="Text Placeholder 3"/>
          <p:cNvSpPr>
            <a:spLocks noGrp="1"/>
          </p:cNvSpPr>
          <p:nvPr>
            <p:ph type="body" sz="half" idx="2"/>
          </p:nvPr>
        </p:nvSpPr>
        <p:spPr>
          <a:xfrm>
            <a:off x="8389837" y="23694562"/>
            <a:ext cx="25682258" cy="3553131"/>
          </a:xfrm>
        </p:spPr>
        <p:txBody>
          <a:bodyPr/>
          <a:lstStyle>
            <a:lvl1pPr marL="0" indent="0">
              <a:buNone/>
              <a:defRPr sz="6254"/>
            </a:lvl1pPr>
            <a:lvl2pPr marL="2018337" indent="0">
              <a:buNone/>
              <a:defRPr sz="5334"/>
            </a:lvl2pPr>
            <a:lvl3pPr marL="4036674" indent="0">
              <a:buNone/>
              <a:defRPr sz="4415"/>
            </a:lvl3pPr>
            <a:lvl4pPr marL="6055010" indent="0">
              <a:buNone/>
              <a:defRPr sz="4047"/>
            </a:lvl4pPr>
            <a:lvl5pPr marL="8073347" indent="0">
              <a:buNone/>
              <a:defRPr sz="4047"/>
            </a:lvl5pPr>
            <a:lvl6pPr marL="10091684" indent="0">
              <a:buNone/>
              <a:defRPr sz="4047"/>
            </a:lvl6pPr>
            <a:lvl7pPr marL="12110021" indent="0">
              <a:buNone/>
              <a:defRPr sz="4047"/>
            </a:lvl7pPr>
            <a:lvl8pPr marL="14128358" indent="0">
              <a:buNone/>
              <a:defRPr sz="4047"/>
            </a:lvl8pPr>
            <a:lvl9pPr marL="16146695" indent="0">
              <a:buNone/>
              <a:defRPr sz="404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0188" y="1212412"/>
            <a:ext cx="38523387" cy="5045869"/>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40188" y="7064219"/>
            <a:ext cx="38523387" cy="19980241"/>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40188" y="28060639"/>
            <a:ext cx="9987545" cy="1611875"/>
          </a:xfrm>
          <a:prstGeom prst="rect">
            <a:avLst/>
          </a:prstGeom>
        </p:spPr>
        <p:txBody>
          <a:bodyPr vert="horz" lIns="438912" tIns="219456" rIns="438912" bIns="219456" rtlCol="0" anchor="ctr"/>
          <a:lstStyle>
            <a:lvl1pPr algn="l">
              <a:defRPr sz="5334">
                <a:solidFill>
                  <a:schemeClr val="tx1">
                    <a:tint val="75000"/>
                  </a:schemeClr>
                </a:solidFill>
              </a:defRPr>
            </a:lvl1pPr>
          </a:lstStyle>
          <a:p>
            <a:fld id="{DFDD7564-EFFA-A944-A1A7-83D830D96081}" type="datetimeFigureOut">
              <a:rPr lang="en-US" smtClean="0"/>
              <a:t>6/22/2023</a:t>
            </a:fld>
            <a:endParaRPr lang="en-US"/>
          </a:p>
        </p:txBody>
      </p:sp>
      <p:sp>
        <p:nvSpPr>
          <p:cNvPr id="5" name="Footer Placeholder 4"/>
          <p:cNvSpPr>
            <a:spLocks noGrp="1"/>
          </p:cNvSpPr>
          <p:nvPr>
            <p:ph type="ftr" sz="quarter" idx="3"/>
          </p:nvPr>
        </p:nvSpPr>
        <p:spPr>
          <a:xfrm>
            <a:off x="14624619" y="28060639"/>
            <a:ext cx="13554525" cy="1611875"/>
          </a:xfrm>
          <a:prstGeom prst="rect">
            <a:avLst/>
          </a:prstGeom>
        </p:spPr>
        <p:txBody>
          <a:bodyPr vert="horz" lIns="438912" tIns="219456" rIns="438912" bIns="219456" rtlCol="0" anchor="ctr"/>
          <a:lstStyle>
            <a:lvl1pPr algn="ctr">
              <a:defRPr sz="533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676030" y="28060639"/>
            <a:ext cx="9987545" cy="1611875"/>
          </a:xfrm>
          <a:prstGeom prst="rect">
            <a:avLst/>
          </a:prstGeom>
        </p:spPr>
        <p:txBody>
          <a:bodyPr vert="horz" lIns="438912" tIns="219456" rIns="438912" bIns="219456" rtlCol="0" anchor="ctr"/>
          <a:lstStyle>
            <a:lvl1pPr algn="r">
              <a:defRPr sz="5334">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18337" rtl="0" eaLnBrk="1" latinLnBrk="0" hangingPunct="1">
        <a:spcBef>
          <a:spcPct val="0"/>
        </a:spcBef>
        <a:buNone/>
        <a:defRPr sz="19498" kern="1200">
          <a:solidFill>
            <a:schemeClr val="tx1"/>
          </a:solidFill>
          <a:latin typeface="+mj-lt"/>
          <a:ea typeface="+mj-ea"/>
          <a:cs typeface="+mj-cs"/>
        </a:defRPr>
      </a:lvl1pPr>
    </p:titleStyle>
    <p:bodyStyle>
      <a:lvl1pPr marL="1513753" indent="-1513753" algn="l" defTabSz="2018337" rtl="0" eaLnBrk="1" latinLnBrk="0" hangingPunct="1">
        <a:spcBef>
          <a:spcPct val="20000"/>
        </a:spcBef>
        <a:buFont typeface="Arial"/>
        <a:buChar char="•"/>
        <a:defRPr sz="14163" kern="1200">
          <a:solidFill>
            <a:schemeClr val="tx1"/>
          </a:solidFill>
          <a:latin typeface="+mn-lt"/>
          <a:ea typeface="+mn-ea"/>
          <a:cs typeface="+mn-cs"/>
        </a:defRPr>
      </a:lvl1pPr>
      <a:lvl2pPr marL="3279797" indent="-1261461" algn="l" defTabSz="2018337" rtl="0" eaLnBrk="1" latinLnBrk="0" hangingPunct="1">
        <a:spcBef>
          <a:spcPct val="20000"/>
        </a:spcBef>
        <a:buFont typeface="Arial"/>
        <a:buChar char="–"/>
        <a:defRPr sz="12324" kern="1200">
          <a:solidFill>
            <a:schemeClr val="tx1"/>
          </a:solidFill>
          <a:latin typeface="+mn-lt"/>
          <a:ea typeface="+mn-ea"/>
          <a:cs typeface="+mn-cs"/>
        </a:defRPr>
      </a:lvl2pPr>
      <a:lvl3pPr marL="5045842" indent="-1009168" algn="l" defTabSz="2018337" rtl="0" eaLnBrk="1" latinLnBrk="0" hangingPunct="1">
        <a:spcBef>
          <a:spcPct val="20000"/>
        </a:spcBef>
        <a:buFont typeface="Arial"/>
        <a:buChar char="•"/>
        <a:defRPr sz="10669" kern="1200">
          <a:solidFill>
            <a:schemeClr val="tx1"/>
          </a:solidFill>
          <a:latin typeface="+mn-lt"/>
          <a:ea typeface="+mn-ea"/>
          <a:cs typeface="+mn-cs"/>
        </a:defRPr>
      </a:lvl3pPr>
      <a:lvl4pPr marL="7064179" indent="-1009168" algn="l" defTabSz="2018337" rtl="0" eaLnBrk="1" latinLnBrk="0" hangingPunct="1">
        <a:spcBef>
          <a:spcPct val="20000"/>
        </a:spcBef>
        <a:buFont typeface="Arial"/>
        <a:buChar char="–"/>
        <a:defRPr sz="8829" kern="1200">
          <a:solidFill>
            <a:schemeClr val="tx1"/>
          </a:solidFill>
          <a:latin typeface="+mn-lt"/>
          <a:ea typeface="+mn-ea"/>
          <a:cs typeface="+mn-cs"/>
        </a:defRPr>
      </a:lvl4pPr>
      <a:lvl5pPr marL="9082516" indent="-1009168" algn="l" defTabSz="2018337" rtl="0" eaLnBrk="1" latinLnBrk="0" hangingPunct="1">
        <a:spcBef>
          <a:spcPct val="20000"/>
        </a:spcBef>
        <a:buFont typeface="Arial"/>
        <a:buChar char="»"/>
        <a:defRPr sz="8829" kern="1200">
          <a:solidFill>
            <a:schemeClr val="tx1"/>
          </a:solidFill>
          <a:latin typeface="+mn-lt"/>
          <a:ea typeface="+mn-ea"/>
          <a:cs typeface="+mn-cs"/>
        </a:defRPr>
      </a:lvl5pPr>
      <a:lvl6pPr marL="11100853" indent="-1009168" algn="l" defTabSz="2018337" rtl="0" eaLnBrk="1" latinLnBrk="0" hangingPunct="1">
        <a:spcBef>
          <a:spcPct val="20000"/>
        </a:spcBef>
        <a:buFont typeface="Arial"/>
        <a:buChar char="•"/>
        <a:defRPr sz="8829" kern="1200">
          <a:solidFill>
            <a:schemeClr val="tx1"/>
          </a:solidFill>
          <a:latin typeface="+mn-lt"/>
          <a:ea typeface="+mn-ea"/>
          <a:cs typeface="+mn-cs"/>
        </a:defRPr>
      </a:lvl6pPr>
      <a:lvl7pPr marL="13119189" indent="-1009168" algn="l" defTabSz="2018337" rtl="0" eaLnBrk="1" latinLnBrk="0" hangingPunct="1">
        <a:spcBef>
          <a:spcPct val="20000"/>
        </a:spcBef>
        <a:buFont typeface="Arial"/>
        <a:buChar char="•"/>
        <a:defRPr sz="8829" kern="1200">
          <a:solidFill>
            <a:schemeClr val="tx1"/>
          </a:solidFill>
          <a:latin typeface="+mn-lt"/>
          <a:ea typeface="+mn-ea"/>
          <a:cs typeface="+mn-cs"/>
        </a:defRPr>
      </a:lvl7pPr>
      <a:lvl8pPr marL="15137526" indent="-1009168" algn="l" defTabSz="2018337" rtl="0" eaLnBrk="1" latinLnBrk="0" hangingPunct="1">
        <a:spcBef>
          <a:spcPct val="20000"/>
        </a:spcBef>
        <a:buFont typeface="Arial"/>
        <a:buChar char="•"/>
        <a:defRPr sz="8829" kern="1200">
          <a:solidFill>
            <a:schemeClr val="tx1"/>
          </a:solidFill>
          <a:latin typeface="+mn-lt"/>
          <a:ea typeface="+mn-ea"/>
          <a:cs typeface="+mn-cs"/>
        </a:defRPr>
      </a:lvl8pPr>
      <a:lvl9pPr marL="17155863" indent="-1009168" algn="l" defTabSz="2018337" rtl="0" eaLnBrk="1" latinLnBrk="0" hangingPunct="1">
        <a:spcBef>
          <a:spcPct val="20000"/>
        </a:spcBef>
        <a:buFont typeface="Arial"/>
        <a:buChar char="•"/>
        <a:defRPr sz="8829" kern="1200">
          <a:solidFill>
            <a:schemeClr val="tx1"/>
          </a:solidFill>
          <a:latin typeface="+mn-lt"/>
          <a:ea typeface="+mn-ea"/>
          <a:cs typeface="+mn-cs"/>
        </a:defRPr>
      </a:lvl9pPr>
    </p:bodyStyle>
    <p:otherStyle>
      <a:defPPr>
        <a:defRPr lang="en-US"/>
      </a:defPPr>
      <a:lvl1pPr marL="0" algn="l" defTabSz="2018337" rtl="0" eaLnBrk="1" latinLnBrk="0" hangingPunct="1">
        <a:defRPr sz="7909" kern="1200">
          <a:solidFill>
            <a:schemeClr val="tx1"/>
          </a:solidFill>
          <a:latin typeface="+mn-lt"/>
          <a:ea typeface="+mn-ea"/>
          <a:cs typeface="+mn-cs"/>
        </a:defRPr>
      </a:lvl1pPr>
      <a:lvl2pPr marL="2018337" algn="l" defTabSz="2018337" rtl="0" eaLnBrk="1" latinLnBrk="0" hangingPunct="1">
        <a:defRPr sz="7909" kern="1200">
          <a:solidFill>
            <a:schemeClr val="tx1"/>
          </a:solidFill>
          <a:latin typeface="+mn-lt"/>
          <a:ea typeface="+mn-ea"/>
          <a:cs typeface="+mn-cs"/>
        </a:defRPr>
      </a:lvl2pPr>
      <a:lvl3pPr marL="4036674" algn="l" defTabSz="2018337" rtl="0" eaLnBrk="1" latinLnBrk="0" hangingPunct="1">
        <a:defRPr sz="7909" kern="1200">
          <a:solidFill>
            <a:schemeClr val="tx1"/>
          </a:solidFill>
          <a:latin typeface="+mn-lt"/>
          <a:ea typeface="+mn-ea"/>
          <a:cs typeface="+mn-cs"/>
        </a:defRPr>
      </a:lvl3pPr>
      <a:lvl4pPr marL="6055010" algn="l" defTabSz="2018337" rtl="0" eaLnBrk="1" latinLnBrk="0" hangingPunct="1">
        <a:defRPr sz="7909" kern="1200">
          <a:solidFill>
            <a:schemeClr val="tx1"/>
          </a:solidFill>
          <a:latin typeface="+mn-lt"/>
          <a:ea typeface="+mn-ea"/>
          <a:cs typeface="+mn-cs"/>
        </a:defRPr>
      </a:lvl4pPr>
      <a:lvl5pPr marL="8073347" algn="l" defTabSz="2018337" rtl="0" eaLnBrk="1" latinLnBrk="0" hangingPunct="1">
        <a:defRPr sz="7909" kern="1200">
          <a:solidFill>
            <a:schemeClr val="tx1"/>
          </a:solidFill>
          <a:latin typeface="+mn-lt"/>
          <a:ea typeface="+mn-ea"/>
          <a:cs typeface="+mn-cs"/>
        </a:defRPr>
      </a:lvl5pPr>
      <a:lvl6pPr marL="10091684" algn="l" defTabSz="2018337" rtl="0" eaLnBrk="1" latinLnBrk="0" hangingPunct="1">
        <a:defRPr sz="7909" kern="1200">
          <a:solidFill>
            <a:schemeClr val="tx1"/>
          </a:solidFill>
          <a:latin typeface="+mn-lt"/>
          <a:ea typeface="+mn-ea"/>
          <a:cs typeface="+mn-cs"/>
        </a:defRPr>
      </a:lvl6pPr>
      <a:lvl7pPr marL="12110021" algn="l" defTabSz="2018337" rtl="0" eaLnBrk="1" latinLnBrk="0" hangingPunct="1">
        <a:defRPr sz="7909" kern="1200">
          <a:solidFill>
            <a:schemeClr val="tx1"/>
          </a:solidFill>
          <a:latin typeface="+mn-lt"/>
          <a:ea typeface="+mn-ea"/>
          <a:cs typeface="+mn-cs"/>
        </a:defRPr>
      </a:lvl7pPr>
      <a:lvl8pPr marL="14128358" algn="l" defTabSz="2018337" rtl="0" eaLnBrk="1" latinLnBrk="0" hangingPunct="1">
        <a:defRPr sz="7909" kern="1200">
          <a:solidFill>
            <a:schemeClr val="tx1"/>
          </a:solidFill>
          <a:latin typeface="+mn-lt"/>
          <a:ea typeface="+mn-ea"/>
          <a:cs typeface="+mn-cs"/>
        </a:defRPr>
      </a:lvl8pPr>
      <a:lvl9pPr marL="16146695" algn="l" defTabSz="2018337" rtl="0" eaLnBrk="1" latinLnBrk="0" hangingPunct="1">
        <a:defRPr sz="79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42803763" cy="4201045"/>
          </a:xfrm>
          <a:prstGeom prst="rect">
            <a:avLst/>
          </a:prstGeom>
          <a:solidFill>
            <a:srgbClr val="BA0C2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525" dirty="0"/>
          </a:p>
        </p:txBody>
      </p:sp>
      <p:sp>
        <p:nvSpPr>
          <p:cNvPr id="9" name="object 2"/>
          <p:cNvSpPr txBox="1">
            <a:spLocks/>
          </p:cNvSpPr>
          <p:nvPr/>
        </p:nvSpPr>
        <p:spPr>
          <a:xfrm>
            <a:off x="16102553" y="105743"/>
            <a:ext cx="25240481" cy="1827557"/>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681947">
              <a:lnSpc>
                <a:spcPts val="8277"/>
              </a:lnSpc>
              <a:defRPr/>
            </a:pPr>
            <a:r>
              <a:rPr lang="en-US" sz="9197" kern="0" dirty="0">
                <a:solidFill>
                  <a:sysClr val="window" lastClr="FFFFFF"/>
                </a:solidFill>
              </a:rPr>
              <a:t>Corporate Parenting Young Persons’ Panel</a:t>
            </a:r>
          </a:p>
        </p:txBody>
      </p:sp>
      <p:sp>
        <p:nvSpPr>
          <p:cNvPr id="10" name="object 3"/>
          <p:cNvSpPr txBox="1"/>
          <p:nvPr/>
        </p:nvSpPr>
        <p:spPr>
          <a:xfrm>
            <a:off x="16204766" y="2663673"/>
            <a:ext cx="14744038" cy="1066067"/>
          </a:xfrm>
          <a:prstGeom prst="rect">
            <a:avLst/>
          </a:prstGeom>
        </p:spPr>
        <p:txBody>
          <a:bodyPr vert="horz" wrap="square" lIns="0" tIns="0" rIns="0" bIns="0" rtlCol="0">
            <a:noAutofit/>
          </a:bodyPr>
          <a:lstStyle/>
          <a:p>
            <a:pPr>
              <a:lnSpc>
                <a:spcPts val="5540"/>
              </a:lnSpc>
            </a:pPr>
            <a:r>
              <a:rPr lang="en-GB" sz="6070" spc="-131" dirty="0">
                <a:solidFill>
                  <a:srgbClr val="FFFFFF"/>
                </a:solidFill>
                <a:latin typeface="Arial"/>
                <a:cs typeface="Arial"/>
              </a:rPr>
              <a:t>7</a:t>
            </a:r>
            <a:r>
              <a:rPr lang="en-GB" sz="6070" spc="-131" dirty="0" smtClean="0">
                <a:solidFill>
                  <a:srgbClr val="FFFFFF"/>
                </a:solidFill>
                <a:latin typeface="Arial"/>
                <a:cs typeface="Arial"/>
              </a:rPr>
              <a:t>. Being Safe and Healthy – Part 1 ‘Healthy’</a:t>
            </a:r>
            <a:endParaRPr sz="6070" dirty="0">
              <a:latin typeface="Arial"/>
              <a:cs typeface="Arial"/>
            </a:endParaRPr>
          </a:p>
        </p:txBody>
      </p:sp>
      <p:sp>
        <p:nvSpPr>
          <p:cNvPr id="13" name="object 4"/>
          <p:cNvSpPr txBox="1"/>
          <p:nvPr/>
        </p:nvSpPr>
        <p:spPr>
          <a:xfrm>
            <a:off x="1048603" y="4905340"/>
            <a:ext cx="9202172" cy="23345553"/>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104"/>
              </a:spcAft>
            </a:pPr>
            <a:r>
              <a:rPr lang="en-GB" altLang="en-US" sz="3679" b="1" dirty="0">
                <a:solidFill>
                  <a:srgbClr val="C00000"/>
                </a:solidFill>
                <a:latin typeface="Arial" panose="020B0604020202020204" pitchFamily="34" charset="0"/>
                <a:cs typeface="Arial" panose="020B0604020202020204" pitchFamily="34" charset="0"/>
              </a:rPr>
              <a:t>We Will</a:t>
            </a:r>
          </a:p>
          <a:p>
            <a:pPr marL="525609" indent="-525609">
              <a:buFont typeface="Arial" panose="020B0604020202020204" pitchFamily="34" charset="0"/>
              <a:buChar char="•"/>
            </a:pPr>
            <a:r>
              <a:rPr lang="en-GB" sz="3311" dirty="0" smtClean="0"/>
              <a:t>Ensure </a:t>
            </a:r>
            <a:r>
              <a:rPr lang="en-GB" sz="3311" dirty="0"/>
              <a:t>that you have regular health reviews;</a:t>
            </a:r>
          </a:p>
          <a:p>
            <a:pPr marL="525609" indent="-525609">
              <a:buFont typeface="Arial" panose="020B0604020202020204" pitchFamily="34" charset="0"/>
              <a:buChar char="•"/>
            </a:pPr>
            <a:r>
              <a:rPr lang="en-GB" sz="3311" dirty="0" smtClean="0"/>
              <a:t>Embed </a:t>
            </a:r>
            <a:r>
              <a:rPr lang="en-GB" sz="3311" dirty="0"/>
              <a:t>and monitor a new Initial </a:t>
            </a:r>
            <a:r>
              <a:rPr lang="en-GB" sz="3311" dirty="0" smtClean="0"/>
              <a:t>Health Assessment </a:t>
            </a:r>
            <a:r>
              <a:rPr lang="en-GB" sz="3311" dirty="0"/>
              <a:t>process to improve the quality </a:t>
            </a:r>
            <a:r>
              <a:rPr lang="en-GB" sz="3311" dirty="0" smtClean="0"/>
              <a:t>of health </a:t>
            </a:r>
            <a:r>
              <a:rPr lang="en-GB" sz="3311" dirty="0"/>
              <a:t>assessments;</a:t>
            </a:r>
          </a:p>
          <a:p>
            <a:pPr marL="525609" indent="-525609">
              <a:buFont typeface="Arial" panose="020B0604020202020204" pitchFamily="34" charset="0"/>
              <a:buChar char="•"/>
            </a:pPr>
            <a:r>
              <a:rPr lang="en-GB" sz="3311" dirty="0" smtClean="0"/>
              <a:t>Ensure </a:t>
            </a:r>
            <a:r>
              <a:rPr lang="en-GB" sz="3311" dirty="0"/>
              <a:t>that Strengths and </a:t>
            </a:r>
            <a:r>
              <a:rPr lang="en-GB" sz="3311" dirty="0" smtClean="0"/>
              <a:t>Difficulties Questionnaires </a:t>
            </a:r>
            <a:r>
              <a:rPr lang="en-GB" sz="3311" dirty="0"/>
              <a:t>(SDQs) are completed and </a:t>
            </a:r>
            <a:r>
              <a:rPr lang="en-GB" sz="3311" dirty="0" smtClean="0"/>
              <a:t>are available </a:t>
            </a:r>
            <a:r>
              <a:rPr lang="en-GB" sz="3311" dirty="0"/>
              <a:t>at your health reviews;</a:t>
            </a:r>
          </a:p>
          <a:p>
            <a:pPr marL="525609" indent="-525609">
              <a:buFont typeface="Arial" panose="020B0604020202020204" pitchFamily="34" charset="0"/>
              <a:buChar char="•"/>
            </a:pPr>
            <a:r>
              <a:rPr lang="en-GB" sz="3311" dirty="0" smtClean="0"/>
              <a:t>Promote </a:t>
            </a:r>
            <a:r>
              <a:rPr lang="en-GB" sz="3311" dirty="0"/>
              <a:t>the uptake of health passports for </a:t>
            </a:r>
            <a:r>
              <a:rPr lang="en-GB" sz="3311" dirty="0" smtClean="0"/>
              <a:t>Care </a:t>
            </a:r>
            <a:r>
              <a:rPr lang="en-GB" sz="3311" dirty="0"/>
              <a:t>Leavers;</a:t>
            </a:r>
          </a:p>
          <a:p>
            <a:pPr marL="525609" indent="-525609">
              <a:buFont typeface="Arial" panose="020B0604020202020204" pitchFamily="34" charset="0"/>
              <a:buChar char="•"/>
            </a:pPr>
            <a:r>
              <a:rPr lang="en-GB" sz="3311" dirty="0"/>
              <a:t>Ensure that the adults you live with </a:t>
            </a:r>
            <a:r>
              <a:rPr lang="en-GB" sz="3311" dirty="0" smtClean="0"/>
              <a:t>understand you </a:t>
            </a:r>
            <a:r>
              <a:rPr lang="en-GB" sz="3311" dirty="0"/>
              <a:t>by offering appropriate training, to </a:t>
            </a:r>
            <a:r>
              <a:rPr lang="en-GB" sz="3311" dirty="0" smtClean="0"/>
              <a:t>include supporting </a:t>
            </a:r>
            <a:r>
              <a:rPr lang="en-GB" sz="3311" dirty="0"/>
              <a:t>them to understand that </a:t>
            </a:r>
            <a:r>
              <a:rPr lang="en-GB" sz="3311" dirty="0" smtClean="0"/>
              <a:t>behaviours can </a:t>
            </a:r>
            <a:r>
              <a:rPr lang="en-GB" sz="3311" dirty="0"/>
              <a:t>be a different way of trying to communicate;</a:t>
            </a:r>
          </a:p>
          <a:p>
            <a:pPr marL="525609" indent="-525609">
              <a:buFont typeface="Arial" panose="020B0604020202020204" pitchFamily="34" charset="0"/>
              <a:buChar char="•"/>
            </a:pPr>
            <a:r>
              <a:rPr lang="en-GB" sz="3311" dirty="0" smtClean="0"/>
              <a:t>Continue </a:t>
            </a:r>
            <a:r>
              <a:rPr lang="en-GB" sz="3311" dirty="0"/>
              <a:t>to develop our placement sufficiency </a:t>
            </a:r>
            <a:r>
              <a:rPr lang="en-GB" sz="3311" dirty="0" smtClean="0"/>
              <a:t>to ensure </a:t>
            </a:r>
            <a:r>
              <a:rPr lang="en-GB" sz="3311" dirty="0"/>
              <a:t>that you have the right home during </a:t>
            </a:r>
            <a:r>
              <a:rPr lang="en-GB" sz="3311" dirty="0" smtClean="0"/>
              <a:t>your time </a:t>
            </a:r>
            <a:r>
              <a:rPr lang="en-GB" sz="3311" dirty="0"/>
              <a:t>in care and also as a care leaver;</a:t>
            </a:r>
          </a:p>
          <a:p>
            <a:pPr marL="525609" indent="-525609">
              <a:buFont typeface="Arial" panose="020B0604020202020204" pitchFamily="34" charset="0"/>
              <a:buChar char="•"/>
            </a:pPr>
            <a:r>
              <a:rPr lang="en-GB" sz="3311" dirty="0" smtClean="0"/>
              <a:t>Ensure </a:t>
            </a:r>
            <a:r>
              <a:rPr lang="en-GB" sz="3311" dirty="0"/>
              <a:t>that children in care reviews are held in </a:t>
            </a:r>
            <a:r>
              <a:rPr lang="en-GB" sz="3311" dirty="0" smtClean="0"/>
              <a:t>a timely </a:t>
            </a:r>
            <a:r>
              <a:rPr lang="en-GB" sz="3311" dirty="0"/>
              <a:t>way with your voice at the centre</a:t>
            </a:r>
            <a:r>
              <a:rPr lang="en-GB" sz="3311" dirty="0" smtClean="0"/>
              <a:t>.</a:t>
            </a:r>
          </a:p>
          <a:p>
            <a:pPr marL="525609" indent="-525609">
              <a:buFont typeface="Arial" panose="020B0604020202020204" pitchFamily="34" charset="0"/>
              <a:buChar char="•"/>
            </a:pPr>
            <a:endParaRPr lang="en-US" sz="3311" dirty="0"/>
          </a:p>
          <a:p>
            <a:pPr marL="525609" marR="10198" indent="-525609">
              <a:lnSpc>
                <a:spcPts val="3679"/>
              </a:lnSpc>
              <a:spcAft>
                <a:spcPts val="1104"/>
              </a:spcAft>
              <a:buFont typeface="Arial" panose="020B0604020202020204" pitchFamily="34" charset="0"/>
              <a:buChar char="•"/>
            </a:pPr>
            <a:endParaRPr lang="en-US" sz="3311" dirty="0"/>
          </a:p>
          <a:p>
            <a:pPr marR="10198">
              <a:lnSpc>
                <a:spcPts val="3679"/>
              </a:lnSpc>
              <a:spcAft>
                <a:spcPts val="1104"/>
              </a:spcAft>
            </a:pPr>
            <a:r>
              <a:rPr lang="en-GB" sz="3679" b="1" dirty="0">
                <a:solidFill>
                  <a:srgbClr val="C00000"/>
                </a:solidFill>
                <a:latin typeface="Arial" panose="020B0604020202020204" pitchFamily="34" charset="0"/>
                <a:cs typeface="Arial" panose="020B0604020202020204" pitchFamily="34" charset="0"/>
              </a:rPr>
              <a:t>How we will know we have made</a:t>
            </a:r>
          </a:p>
          <a:p>
            <a:pPr marR="10198">
              <a:lnSpc>
                <a:spcPts val="3679"/>
              </a:lnSpc>
              <a:spcAft>
                <a:spcPts val="1104"/>
              </a:spcAft>
            </a:pPr>
            <a:r>
              <a:rPr lang="en-GB" sz="3679" b="1" dirty="0">
                <a:solidFill>
                  <a:srgbClr val="C00000"/>
                </a:solidFill>
                <a:latin typeface="Arial" panose="020B0604020202020204" pitchFamily="34" charset="0"/>
                <a:cs typeface="Arial" panose="020B0604020202020204" pitchFamily="34" charset="0"/>
              </a:rPr>
              <a:t>a difference:</a:t>
            </a:r>
            <a:endParaRPr lang="en-GB" sz="3311" dirty="0"/>
          </a:p>
          <a:p>
            <a:pPr marL="525609" marR="10198" indent="-525609">
              <a:lnSpc>
                <a:spcPts val="3679"/>
              </a:lnSpc>
              <a:spcAft>
                <a:spcPts val="1104"/>
              </a:spcAft>
              <a:buFont typeface="Arial" panose="020B0604020202020204" pitchFamily="34" charset="0"/>
              <a:buChar char="•"/>
            </a:pPr>
            <a:r>
              <a:rPr lang="en-GB" sz="3311" dirty="0" smtClean="0"/>
              <a:t>All </a:t>
            </a:r>
            <a:r>
              <a:rPr lang="en-GB" sz="3311" dirty="0"/>
              <a:t>children we care for will have a regular </a:t>
            </a:r>
            <a:r>
              <a:rPr lang="en-GB" sz="3311" dirty="0" smtClean="0"/>
              <a:t>health and </a:t>
            </a:r>
            <a:r>
              <a:rPr lang="en-GB" sz="3311" dirty="0"/>
              <a:t>dental check;</a:t>
            </a:r>
          </a:p>
          <a:p>
            <a:pPr marL="525609" marR="10198" indent="-525609">
              <a:lnSpc>
                <a:spcPts val="3679"/>
              </a:lnSpc>
              <a:spcAft>
                <a:spcPts val="1104"/>
              </a:spcAft>
              <a:buFont typeface="Arial" panose="020B0604020202020204" pitchFamily="34" charset="0"/>
              <a:buChar char="•"/>
            </a:pPr>
            <a:r>
              <a:rPr lang="en-GB" sz="3311" dirty="0" smtClean="0"/>
              <a:t>All </a:t>
            </a:r>
            <a:r>
              <a:rPr lang="en-GB" sz="3311" dirty="0"/>
              <a:t>children new into care will have a timely </a:t>
            </a:r>
            <a:r>
              <a:rPr lang="en-GB" sz="3311" dirty="0" smtClean="0"/>
              <a:t>initial health </a:t>
            </a:r>
            <a:r>
              <a:rPr lang="en-GB" sz="3311" dirty="0"/>
              <a:t>check;</a:t>
            </a:r>
          </a:p>
          <a:p>
            <a:pPr marL="525609" marR="10198" indent="-525609">
              <a:lnSpc>
                <a:spcPts val="3679"/>
              </a:lnSpc>
              <a:spcAft>
                <a:spcPts val="1104"/>
              </a:spcAft>
              <a:buFont typeface="Arial" panose="020B0604020202020204" pitchFamily="34" charset="0"/>
              <a:buChar char="•"/>
            </a:pPr>
            <a:r>
              <a:rPr lang="en-GB" sz="3311" dirty="0" smtClean="0"/>
              <a:t>Strength </a:t>
            </a:r>
            <a:r>
              <a:rPr lang="en-GB" sz="3311" dirty="0"/>
              <a:t>and Difficulties Questionnaires will </a:t>
            </a:r>
            <a:r>
              <a:rPr lang="en-GB" sz="3311" dirty="0" smtClean="0"/>
              <a:t>be available </a:t>
            </a:r>
            <a:r>
              <a:rPr lang="en-GB" sz="3311" dirty="0"/>
              <a:t>to inform health reviews;</a:t>
            </a:r>
          </a:p>
          <a:p>
            <a:pPr marL="525609" marR="10198" indent="-525609">
              <a:lnSpc>
                <a:spcPts val="3679"/>
              </a:lnSpc>
              <a:spcAft>
                <a:spcPts val="1104"/>
              </a:spcAft>
              <a:buFont typeface="Arial" panose="020B0604020202020204" pitchFamily="34" charset="0"/>
              <a:buChar char="•"/>
            </a:pPr>
            <a:r>
              <a:rPr lang="en-GB" sz="3311" dirty="0" smtClean="0"/>
              <a:t>All </a:t>
            </a:r>
            <a:r>
              <a:rPr lang="en-GB" sz="3311" dirty="0"/>
              <a:t>care leavers will have access to a </a:t>
            </a:r>
            <a:r>
              <a:rPr lang="en-GB" sz="3311" dirty="0" smtClean="0"/>
              <a:t>health passport </a:t>
            </a:r>
            <a:r>
              <a:rPr lang="en-GB" sz="3311" dirty="0"/>
              <a:t>and there will be more take up;</a:t>
            </a:r>
          </a:p>
          <a:p>
            <a:pPr marL="525609" marR="10198" indent="-525609">
              <a:lnSpc>
                <a:spcPts val="3679"/>
              </a:lnSpc>
              <a:spcAft>
                <a:spcPts val="1104"/>
              </a:spcAft>
              <a:buFont typeface="Arial" panose="020B0604020202020204" pitchFamily="34" charset="0"/>
              <a:buChar char="•"/>
            </a:pPr>
            <a:r>
              <a:rPr lang="en-GB" sz="3311" dirty="0" smtClean="0"/>
              <a:t>High </a:t>
            </a:r>
            <a:r>
              <a:rPr lang="en-GB" sz="3311" dirty="0"/>
              <a:t>uptake of training for foster carers </a:t>
            </a:r>
            <a:r>
              <a:rPr lang="en-GB" sz="3311" dirty="0" smtClean="0"/>
              <a:t>to support </a:t>
            </a:r>
            <a:r>
              <a:rPr lang="en-GB" sz="3311" dirty="0"/>
              <a:t>emotional health and wellbeing;</a:t>
            </a:r>
          </a:p>
          <a:p>
            <a:pPr marL="525609" marR="10198" indent="-525609">
              <a:lnSpc>
                <a:spcPts val="3679"/>
              </a:lnSpc>
              <a:spcAft>
                <a:spcPts val="1104"/>
              </a:spcAft>
              <a:buFont typeface="Arial" panose="020B0604020202020204" pitchFamily="34" charset="0"/>
              <a:buChar char="•"/>
            </a:pPr>
            <a:r>
              <a:rPr lang="en-GB" sz="3311" dirty="0" smtClean="0"/>
              <a:t>More </a:t>
            </a:r>
            <a:r>
              <a:rPr lang="en-GB" sz="3311" dirty="0"/>
              <a:t>of you will feedback that you like where </a:t>
            </a:r>
            <a:r>
              <a:rPr lang="en-GB" sz="3311" dirty="0" smtClean="0"/>
              <a:t>you live</a:t>
            </a:r>
            <a:r>
              <a:rPr lang="en-GB" sz="3311" dirty="0"/>
              <a:t>;</a:t>
            </a:r>
          </a:p>
          <a:p>
            <a:pPr marL="525609" marR="10198" indent="-525609">
              <a:lnSpc>
                <a:spcPts val="3679"/>
              </a:lnSpc>
              <a:spcAft>
                <a:spcPts val="1104"/>
              </a:spcAft>
              <a:buFont typeface="Arial" panose="020B0604020202020204" pitchFamily="34" charset="0"/>
              <a:buChar char="•"/>
            </a:pPr>
            <a:r>
              <a:rPr lang="en-GB" sz="3311" dirty="0" smtClean="0"/>
              <a:t>You </a:t>
            </a:r>
            <a:r>
              <a:rPr lang="en-GB" sz="3311" dirty="0"/>
              <a:t>will have timely reviews and your voice will </a:t>
            </a:r>
            <a:r>
              <a:rPr lang="en-GB" sz="3311" dirty="0" smtClean="0"/>
              <a:t>be visible </a:t>
            </a:r>
            <a:r>
              <a:rPr lang="en-GB" sz="3311" dirty="0"/>
              <a:t>within the meeting records.</a:t>
            </a:r>
          </a:p>
          <a:p>
            <a:pPr marR="10198">
              <a:lnSpc>
                <a:spcPts val="3679"/>
              </a:lnSpc>
              <a:spcAft>
                <a:spcPts val="1104"/>
              </a:spcAft>
            </a:pPr>
            <a:endParaRPr sz="3311" dirty="0"/>
          </a:p>
        </p:txBody>
      </p:sp>
      <p:sp>
        <p:nvSpPr>
          <p:cNvPr id="14" name="object 140"/>
          <p:cNvSpPr/>
          <p:nvPr/>
        </p:nvSpPr>
        <p:spPr>
          <a:xfrm>
            <a:off x="11074822" y="4905339"/>
            <a:ext cx="49009" cy="24593999"/>
          </a:xfrm>
          <a:custGeom>
            <a:avLst/>
            <a:gdLst/>
            <a:ahLst/>
            <a:cxnLst/>
            <a:rect l="l" t="t" r="r" b="b"/>
            <a:pathLst>
              <a:path h="11627485">
                <a:moveTo>
                  <a:pt x="0" y="0"/>
                </a:moveTo>
                <a:lnTo>
                  <a:pt x="0" y="11626894"/>
                </a:lnTo>
              </a:path>
            </a:pathLst>
          </a:custGeom>
          <a:ln w="50800">
            <a:solidFill>
              <a:srgbClr val="BA0C2F"/>
            </a:solidFill>
          </a:ln>
        </p:spPr>
        <p:txBody>
          <a:bodyPr wrap="square" lIns="0" tIns="0" rIns="0" bIns="0" rtlCol="0"/>
          <a:lstStyle/>
          <a:p>
            <a:endParaRPr sz="7525"/>
          </a:p>
        </p:txBody>
      </p:sp>
      <p:sp>
        <p:nvSpPr>
          <p:cNvPr id="15" name="object 141"/>
          <p:cNvSpPr/>
          <p:nvPr/>
        </p:nvSpPr>
        <p:spPr>
          <a:xfrm flipH="1">
            <a:off x="21333172" y="4905339"/>
            <a:ext cx="56638" cy="24593999"/>
          </a:xfrm>
          <a:custGeom>
            <a:avLst/>
            <a:gdLst/>
            <a:ahLst/>
            <a:cxnLst/>
            <a:rect l="l" t="t" r="r" b="b"/>
            <a:pathLst>
              <a:path h="11627485">
                <a:moveTo>
                  <a:pt x="0" y="0"/>
                </a:moveTo>
                <a:lnTo>
                  <a:pt x="0" y="11626894"/>
                </a:lnTo>
              </a:path>
            </a:pathLst>
          </a:custGeom>
          <a:ln w="50800">
            <a:solidFill>
              <a:srgbClr val="BA0C2F"/>
            </a:solidFill>
          </a:ln>
        </p:spPr>
        <p:txBody>
          <a:bodyPr wrap="square" lIns="0" tIns="0" rIns="0" bIns="0" rtlCol="0"/>
          <a:lstStyle/>
          <a:p>
            <a:endParaRPr sz="7525"/>
          </a:p>
        </p:txBody>
      </p:sp>
      <p:sp>
        <p:nvSpPr>
          <p:cNvPr id="16" name="object 142"/>
          <p:cNvSpPr/>
          <p:nvPr/>
        </p:nvSpPr>
        <p:spPr>
          <a:xfrm>
            <a:off x="31677192" y="4905339"/>
            <a:ext cx="45719" cy="24593999"/>
          </a:xfrm>
          <a:custGeom>
            <a:avLst/>
            <a:gdLst/>
            <a:ahLst/>
            <a:cxnLst/>
            <a:rect l="l" t="t" r="r" b="b"/>
            <a:pathLst>
              <a:path h="11627485">
                <a:moveTo>
                  <a:pt x="0" y="0"/>
                </a:moveTo>
                <a:lnTo>
                  <a:pt x="0" y="11626894"/>
                </a:lnTo>
              </a:path>
            </a:pathLst>
          </a:custGeom>
          <a:ln w="50800">
            <a:solidFill>
              <a:srgbClr val="BA0C2F"/>
            </a:solidFill>
          </a:ln>
        </p:spPr>
        <p:txBody>
          <a:bodyPr wrap="square" lIns="0" tIns="0" rIns="0" bIns="0" rtlCol="0"/>
          <a:lstStyle/>
          <a:p>
            <a:endParaRPr sz="7525"/>
          </a:p>
        </p:txBody>
      </p:sp>
      <p:sp>
        <p:nvSpPr>
          <p:cNvPr id="21" name="object 4"/>
          <p:cNvSpPr txBox="1"/>
          <p:nvPr/>
        </p:nvSpPr>
        <p:spPr>
          <a:xfrm>
            <a:off x="11949417" y="5007039"/>
            <a:ext cx="8510699" cy="9909195"/>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is Going Well?</a:t>
            </a:r>
          </a:p>
          <a:p>
            <a:pPr marL="525609" indent="-525609">
              <a:lnSpc>
                <a:spcPts val="3679"/>
              </a:lnSpc>
              <a:spcAft>
                <a:spcPts val="1104"/>
              </a:spcAft>
              <a:buFont typeface="Arial" panose="020B0604020202020204" pitchFamily="34" charset="0"/>
              <a:buChar char="•"/>
            </a:pPr>
            <a:r>
              <a:rPr lang="en-US" sz="3311" dirty="0" smtClean="0"/>
              <a:t>It is good that we have medical check ups, but we don’t want to feel different as our friends don’t have these;</a:t>
            </a:r>
          </a:p>
          <a:p>
            <a:pPr marL="525609" indent="-525609">
              <a:lnSpc>
                <a:spcPts val="3679"/>
              </a:lnSpc>
              <a:spcAft>
                <a:spcPts val="1104"/>
              </a:spcAft>
              <a:buFont typeface="Arial" panose="020B0604020202020204" pitchFamily="34" charset="0"/>
              <a:buChar char="•"/>
            </a:pPr>
            <a:r>
              <a:rPr lang="en-US" sz="3311" dirty="0" smtClean="0"/>
              <a:t>Dental checks, we get dental checks every 6 months;</a:t>
            </a:r>
          </a:p>
          <a:p>
            <a:pPr marL="525609" indent="-525609">
              <a:lnSpc>
                <a:spcPts val="3679"/>
              </a:lnSpc>
              <a:spcAft>
                <a:spcPts val="1104"/>
              </a:spcAft>
              <a:buFont typeface="Arial" panose="020B0604020202020204" pitchFamily="34" charset="0"/>
              <a:buChar char="•"/>
            </a:pPr>
            <a:r>
              <a:rPr lang="en-US" sz="3311" dirty="0" smtClean="0"/>
              <a:t>When registering with a dentist is written into the Pathway Plans for care leavers;</a:t>
            </a:r>
          </a:p>
          <a:p>
            <a:pPr marL="525609" indent="-525609">
              <a:lnSpc>
                <a:spcPts val="3679"/>
              </a:lnSpc>
              <a:spcAft>
                <a:spcPts val="1104"/>
              </a:spcAft>
              <a:buFont typeface="Arial" panose="020B0604020202020204" pitchFamily="34" charset="0"/>
              <a:buChar char="•"/>
            </a:pPr>
            <a:r>
              <a:rPr lang="en-US" sz="3311" dirty="0" smtClean="0"/>
              <a:t>The Mental Health Support Team have given me good support in school;</a:t>
            </a:r>
          </a:p>
          <a:p>
            <a:pPr marL="525609" indent="-525609">
              <a:lnSpc>
                <a:spcPts val="3679"/>
              </a:lnSpc>
              <a:spcAft>
                <a:spcPts val="1104"/>
              </a:spcAft>
              <a:buFont typeface="Arial" panose="020B0604020202020204" pitchFamily="34" charset="0"/>
              <a:buChar char="•"/>
            </a:pPr>
            <a:r>
              <a:rPr lang="en-US" sz="3311" dirty="0" smtClean="0"/>
              <a:t>Schools are more aware of mental health needs and provide support for this;</a:t>
            </a:r>
          </a:p>
          <a:p>
            <a:pPr marL="525609" indent="-525609">
              <a:lnSpc>
                <a:spcPts val="3679"/>
              </a:lnSpc>
              <a:spcAft>
                <a:spcPts val="1104"/>
              </a:spcAft>
              <a:buFont typeface="Arial" panose="020B0604020202020204" pitchFamily="34" charset="0"/>
              <a:buChar char="•"/>
            </a:pPr>
            <a:r>
              <a:rPr lang="en-US" sz="3311" dirty="0" smtClean="0"/>
              <a:t>Access to an anger management course was good;</a:t>
            </a:r>
          </a:p>
          <a:p>
            <a:pPr marL="525609" indent="-525609">
              <a:lnSpc>
                <a:spcPts val="3679"/>
              </a:lnSpc>
              <a:spcAft>
                <a:spcPts val="1104"/>
              </a:spcAft>
              <a:buFont typeface="Arial" panose="020B0604020202020204" pitchFamily="34" charset="0"/>
              <a:buChar char="•"/>
            </a:pPr>
            <a:r>
              <a:rPr lang="en-US" sz="3311" dirty="0" smtClean="0"/>
              <a:t>Other therapies such as Equine Therapy and mentoring such as SmashLife;</a:t>
            </a:r>
          </a:p>
          <a:p>
            <a:pPr marL="525609" indent="-525609">
              <a:lnSpc>
                <a:spcPts val="3679"/>
              </a:lnSpc>
              <a:spcAft>
                <a:spcPts val="1104"/>
              </a:spcAft>
              <a:buFont typeface="Arial" panose="020B0604020202020204" pitchFamily="34" charset="0"/>
              <a:buChar char="•"/>
            </a:pPr>
            <a:r>
              <a:rPr lang="en-US" sz="3311" dirty="0" smtClean="0"/>
              <a:t>Drop in sessions and Calm Café in the Leavers Lounge.</a:t>
            </a:r>
          </a:p>
          <a:p>
            <a:pPr marL="525609" indent="-525609">
              <a:lnSpc>
                <a:spcPts val="3679"/>
              </a:lnSpc>
              <a:spcAft>
                <a:spcPts val="1104"/>
              </a:spcAft>
              <a:buFont typeface="Arial" panose="020B0604020202020204" pitchFamily="34" charset="0"/>
              <a:buChar char="•"/>
            </a:pPr>
            <a:endParaRPr lang="en-US" sz="3311" dirty="0" smtClean="0"/>
          </a:p>
          <a:p>
            <a:pPr marL="525609" indent="-525609">
              <a:lnSpc>
                <a:spcPts val="3679"/>
              </a:lnSpc>
              <a:spcAft>
                <a:spcPts val="1104"/>
              </a:spcAft>
              <a:buFont typeface="Arial" panose="020B0604020202020204" pitchFamily="34" charset="0"/>
              <a:buChar char="•"/>
            </a:pPr>
            <a:endParaRPr lang="en-US" sz="3311" dirty="0" smtClean="0"/>
          </a:p>
          <a:p>
            <a:pPr marL="525609" indent="-525609">
              <a:lnSpc>
                <a:spcPts val="3679"/>
              </a:lnSpc>
              <a:spcAft>
                <a:spcPts val="1104"/>
              </a:spcAft>
              <a:buFont typeface="Arial" panose="020B0604020202020204" pitchFamily="34" charset="0"/>
              <a:buChar char="•"/>
            </a:pPr>
            <a:endParaRPr lang="en-US" sz="3679" b="1" dirty="0">
              <a:solidFill>
                <a:srgbClr val="C0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6" y="23624530"/>
            <a:ext cx="8933501" cy="714831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8190" y="13859506"/>
            <a:ext cx="8933501" cy="7148314"/>
          </a:xfrm>
          <a:prstGeom prst="rect">
            <a:avLst/>
          </a:prstGeom>
        </p:spPr>
      </p:pic>
      <p:sp>
        <p:nvSpPr>
          <p:cNvPr id="33" name="object 4"/>
          <p:cNvSpPr txBox="1"/>
          <p:nvPr/>
        </p:nvSpPr>
        <p:spPr>
          <a:xfrm>
            <a:off x="11949417" y="19951091"/>
            <a:ext cx="8510699" cy="9551575"/>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Could be Even Better If …?</a:t>
            </a:r>
          </a:p>
          <a:p>
            <a:pPr marL="525609" indent="-525609">
              <a:lnSpc>
                <a:spcPts val="3679"/>
              </a:lnSpc>
              <a:spcAft>
                <a:spcPts val="1104"/>
              </a:spcAft>
              <a:buFont typeface="Arial" panose="020B0604020202020204" pitchFamily="34" charset="0"/>
              <a:buChar char="•"/>
            </a:pPr>
            <a:r>
              <a:rPr lang="en-US" sz="3311" dirty="0" smtClean="0"/>
              <a:t>Not having to repeat the same information time and time again;</a:t>
            </a:r>
          </a:p>
          <a:p>
            <a:pPr marL="525609" indent="-525609">
              <a:lnSpc>
                <a:spcPts val="3679"/>
              </a:lnSpc>
              <a:spcAft>
                <a:spcPts val="1104"/>
              </a:spcAft>
              <a:buFont typeface="Arial" panose="020B0604020202020204" pitchFamily="34" charset="0"/>
              <a:buChar char="•"/>
            </a:pPr>
            <a:r>
              <a:rPr lang="en-US" sz="3311" dirty="0" smtClean="0"/>
              <a:t>When we get to secondary school age the expectation should be that our carers don’t come into the medical with us, but we can ask for them if we want them;</a:t>
            </a:r>
          </a:p>
          <a:p>
            <a:pPr marL="525609" indent="-525609">
              <a:lnSpc>
                <a:spcPts val="3679"/>
              </a:lnSpc>
              <a:spcAft>
                <a:spcPts val="1104"/>
              </a:spcAft>
              <a:buFont typeface="Arial" panose="020B0604020202020204" pitchFamily="34" charset="0"/>
              <a:buChar char="•"/>
            </a:pPr>
            <a:r>
              <a:rPr lang="en-US" sz="3311" dirty="0" smtClean="0"/>
              <a:t>An option for health checks to continue beyond 18 for care leavers;</a:t>
            </a:r>
          </a:p>
          <a:p>
            <a:pPr marL="525609" indent="-525609">
              <a:lnSpc>
                <a:spcPts val="3679"/>
              </a:lnSpc>
              <a:spcAft>
                <a:spcPts val="1104"/>
              </a:spcAft>
              <a:buFont typeface="Arial" panose="020B0604020202020204" pitchFamily="34" charset="0"/>
              <a:buChar char="•"/>
            </a:pPr>
            <a:r>
              <a:rPr lang="en-US" sz="3311" dirty="0" smtClean="0"/>
              <a:t>Support from PAs to register and access health services post 18;</a:t>
            </a:r>
          </a:p>
          <a:p>
            <a:pPr marL="525609" indent="-525609">
              <a:lnSpc>
                <a:spcPts val="3679"/>
              </a:lnSpc>
              <a:spcAft>
                <a:spcPts val="1104"/>
              </a:spcAft>
              <a:buFont typeface="Arial" panose="020B0604020202020204" pitchFamily="34" charset="0"/>
              <a:buChar char="•"/>
            </a:pPr>
            <a:r>
              <a:rPr lang="en-US" sz="3311" dirty="0" smtClean="0"/>
              <a:t>NHS dentists </a:t>
            </a:r>
            <a:r>
              <a:rPr lang="en-US" sz="3311" dirty="0" err="1" smtClean="0"/>
              <a:t>prioritise</a:t>
            </a:r>
            <a:r>
              <a:rPr lang="en-US" sz="3311" dirty="0" smtClean="0"/>
              <a:t> places for care leavers as a Protected Characteristic;</a:t>
            </a:r>
          </a:p>
          <a:p>
            <a:pPr marL="525609" indent="-525609">
              <a:lnSpc>
                <a:spcPts val="3679"/>
              </a:lnSpc>
              <a:spcAft>
                <a:spcPts val="1104"/>
              </a:spcAft>
              <a:buFont typeface="Arial" panose="020B0604020202020204" pitchFamily="34" charset="0"/>
              <a:buChar char="•"/>
            </a:pPr>
            <a:r>
              <a:rPr lang="en-US" sz="3311" dirty="0" smtClean="0"/>
              <a:t>Free prescriptions for care leavers;</a:t>
            </a:r>
          </a:p>
          <a:p>
            <a:pPr marL="525609" indent="-525609">
              <a:lnSpc>
                <a:spcPts val="3679"/>
              </a:lnSpc>
              <a:spcAft>
                <a:spcPts val="1104"/>
              </a:spcAft>
              <a:buFont typeface="Arial" panose="020B0604020202020204" pitchFamily="34" charset="0"/>
              <a:buChar char="•"/>
            </a:pPr>
            <a:r>
              <a:rPr lang="en-US" sz="3311" dirty="0" smtClean="0"/>
              <a:t>We could see the same GP every time we go;</a:t>
            </a:r>
          </a:p>
          <a:p>
            <a:pPr marL="525609" indent="-525609">
              <a:lnSpc>
                <a:spcPts val="3679"/>
              </a:lnSpc>
              <a:spcAft>
                <a:spcPts val="1104"/>
              </a:spcAft>
              <a:buFont typeface="Arial" panose="020B0604020202020204" pitchFamily="34" charset="0"/>
              <a:buChar char="•"/>
            </a:pPr>
            <a:r>
              <a:rPr lang="en-US" sz="3311" dirty="0" smtClean="0"/>
              <a:t>School nurses have a better understanding of our needs as children in care;</a:t>
            </a:r>
          </a:p>
          <a:p>
            <a:pPr marL="525609" indent="-525609">
              <a:lnSpc>
                <a:spcPts val="3679"/>
              </a:lnSpc>
              <a:spcAft>
                <a:spcPts val="1104"/>
              </a:spcAft>
              <a:buFont typeface="Arial" panose="020B0604020202020204" pitchFamily="34" charset="0"/>
              <a:buChar char="•"/>
            </a:pPr>
            <a:endParaRPr lang="en-US" sz="3311" dirty="0" smtClean="0"/>
          </a:p>
          <a:p>
            <a:pPr marL="525609" indent="-525609">
              <a:lnSpc>
                <a:spcPts val="3679"/>
              </a:lnSpc>
              <a:spcAft>
                <a:spcPts val="1104"/>
              </a:spcAft>
              <a:buFont typeface="Arial" panose="020B0604020202020204" pitchFamily="34" charset="0"/>
              <a:buChar char="•"/>
            </a:pPr>
            <a:endParaRPr lang="en-US" sz="3311" dirty="0" smtClean="0"/>
          </a:p>
          <a:p>
            <a:pPr marL="525609" indent="-525609">
              <a:lnSpc>
                <a:spcPts val="3679"/>
              </a:lnSpc>
              <a:spcAft>
                <a:spcPts val="1104"/>
              </a:spcAft>
              <a:buFont typeface="Arial" panose="020B0604020202020204" pitchFamily="34" charset="0"/>
              <a:buChar char="•"/>
            </a:pPr>
            <a:endParaRPr lang="en-US" sz="3311" dirty="0" smtClean="0"/>
          </a:p>
          <a:p>
            <a:pPr marL="525609" indent="-525609">
              <a:lnSpc>
                <a:spcPts val="3679"/>
              </a:lnSpc>
              <a:spcAft>
                <a:spcPts val="1104"/>
              </a:spcAft>
              <a:buFont typeface="Arial" panose="020B0604020202020204" pitchFamily="34" charset="0"/>
              <a:buChar char="•"/>
            </a:pPr>
            <a:endParaRPr lang="en-US" sz="3311" dirty="0"/>
          </a:p>
        </p:txBody>
      </p:sp>
      <p:sp>
        <p:nvSpPr>
          <p:cNvPr id="34" name="object 4"/>
          <p:cNvSpPr txBox="1"/>
          <p:nvPr/>
        </p:nvSpPr>
        <p:spPr>
          <a:xfrm>
            <a:off x="21977044" y="5007039"/>
            <a:ext cx="8510699" cy="6315140"/>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Messages Do You Want to Pass on to Other Young People?</a:t>
            </a:r>
          </a:p>
          <a:p>
            <a:pPr marL="525609" indent="-525609">
              <a:lnSpc>
                <a:spcPts val="3679"/>
              </a:lnSpc>
              <a:spcAft>
                <a:spcPts val="1104"/>
              </a:spcAft>
              <a:buFont typeface="Arial" panose="020B0604020202020204" pitchFamily="34" charset="0"/>
              <a:buChar char="•"/>
            </a:pPr>
            <a:r>
              <a:rPr lang="en-US" sz="3311" dirty="0" smtClean="0"/>
              <a:t>Don’t take your health for granted (both physical and mental), always get help when you need it;</a:t>
            </a:r>
          </a:p>
          <a:p>
            <a:pPr marL="525609" indent="-525609">
              <a:lnSpc>
                <a:spcPts val="3679"/>
              </a:lnSpc>
              <a:spcAft>
                <a:spcPts val="1104"/>
              </a:spcAft>
              <a:buFont typeface="Arial" panose="020B0604020202020204" pitchFamily="34" charset="0"/>
              <a:buChar char="•"/>
            </a:pPr>
            <a:r>
              <a:rPr lang="en-US" sz="3311" dirty="0" smtClean="0"/>
              <a:t>Don’t keep quiet, say what you need to help you to stay healthy;</a:t>
            </a:r>
          </a:p>
          <a:p>
            <a:pPr marL="525609" indent="-525609">
              <a:lnSpc>
                <a:spcPts val="3679"/>
              </a:lnSpc>
              <a:spcAft>
                <a:spcPts val="1104"/>
              </a:spcAft>
              <a:buFont typeface="Arial" panose="020B0604020202020204" pitchFamily="34" charset="0"/>
              <a:buChar char="•"/>
            </a:pPr>
            <a:r>
              <a:rPr lang="en-US" sz="3311" dirty="0" smtClean="0"/>
              <a:t>If you have a concern, talk to a trusted adult, they are there to help you;</a:t>
            </a:r>
          </a:p>
          <a:p>
            <a:pPr marL="525609" indent="-525609">
              <a:lnSpc>
                <a:spcPts val="3679"/>
              </a:lnSpc>
              <a:spcAft>
                <a:spcPts val="1104"/>
              </a:spcAft>
              <a:buFont typeface="Arial" panose="020B0604020202020204" pitchFamily="34" charset="0"/>
              <a:buChar char="•"/>
            </a:pPr>
            <a:r>
              <a:rPr lang="en-US" sz="3311" dirty="0" smtClean="0"/>
              <a:t>Always ask questions if you don’t understand, there’s no such thing as a stupid question where your health is concerned.</a:t>
            </a:r>
            <a:endParaRPr lang="en-US" sz="3311" dirty="0"/>
          </a:p>
          <a:p>
            <a:pPr marL="525609" indent="-525609">
              <a:lnSpc>
                <a:spcPts val="3679"/>
              </a:lnSpc>
              <a:spcAft>
                <a:spcPts val="1104"/>
              </a:spcAft>
              <a:buFont typeface="Arial" panose="020B0604020202020204" pitchFamily="34" charset="0"/>
              <a:buChar char="•"/>
            </a:pPr>
            <a:endParaRPr lang="en-US" sz="3311" dirty="0"/>
          </a:p>
        </p:txBody>
      </p:sp>
      <p:sp>
        <p:nvSpPr>
          <p:cNvPr id="35" name="object 4"/>
          <p:cNvSpPr txBox="1"/>
          <p:nvPr/>
        </p:nvSpPr>
        <p:spPr>
          <a:xfrm>
            <a:off x="21983250" y="16902644"/>
            <a:ext cx="9615901" cy="7398959"/>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Actions need to be added to the Action Plan?</a:t>
            </a:r>
          </a:p>
          <a:p>
            <a:pPr marL="525609" indent="-525609">
              <a:lnSpc>
                <a:spcPts val="3679"/>
              </a:lnSpc>
              <a:spcAft>
                <a:spcPts val="1104"/>
              </a:spcAft>
              <a:buFont typeface="Arial" panose="020B0604020202020204" pitchFamily="34" charset="0"/>
              <a:buChar char="•"/>
            </a:pPr>
            <a:r>
              <a:rPr lang="en-US" sz="3311" dirty="0" smtClean="0"/>
              <a:t>Expectation that young people see the nurse without their </a:t>
            </a:r>
            <a:r>
              <a:rPr lang="en-US" sz="3311" dirty="0" err="1" smtClean="0"/>
              <a:t>carer</a:t>
            </a:r>
            <a:r>
              <a:rPr lang="en-US" sz="3311" dirty="0" smtClean="0"/>
              <a:t> once they reach the age of 11, but the young person can invite the </a:t>
            </a:r>
            <a:r>
              <a:rPr lang="en-US" sz="3311" dirty="0" err="1" smtClean="0"/>
              <a:t>carer</a:t>
            </a:r>
            <a:r>
              <a:rPr lang="en-US" sz="3311" dirty="0" smtClean="0"/>
              <a:t> when they want to;</a:t>
            </a:r>
          </a:p>
          <a:p>
            <a:pPr marL="525609" indent="-525609">
              <a:lnSpc>
                <a:spcPts val="3679"/>
              </a:lnSpc>
              <a:spcAft>
                <a:spcPts val="1104"/>
              </a:spcAft>
              <a:buFont typeface="Arial" panose="020B0604020202020204" pitchFamily="34" charset="0"/>
              <a:buChar char="•"/>
            </a:pPr>
            <a:r>
              <a:rPr lang="en-US" sz="3311" dirty="0" smtClean="0"/>
              <a:t>Attachment and trauma training for school nurses;</a:t>
            </a:r>
          </a:p>
          <a:p>
            <a:pPr marL="525609" indent="-525609">
              <a:lnSpc>
                <a:spcPts val="3679"/>
              </a:lnSpc>
              <a:spcAft>
                <a:spcPts val="1104"/>
              </a:spcAft>
              <a:buFont typeface="Arial" panose="020B0604020202020204" pitchFamily="34" charset="0"/>
              <a:buChar char="•"/>
            </a:pPr>
            <a:r>
              <a:rPr lang="en-US" sz="3311" dirty="0" smtClean="0"/>
              <a:t>Ensure healthcare and dental services are </a:t>
            </a:r>
            <a:r>
              <a:rPr lang="en-US" sz="3311" dirty="0" smtClean="0"/>
              <a:t>sign posted and written </a:t>
            </a:r>
            <a:r>
              <a:rPr lang="en-US" sz="3311" dirty="0" smtClean="0"/>
              <a:t>into pathway plans;</a:t>
            </a:r>
          </a:p>
          <a:p>
            <a:pPr marL="525609" indent="-525609">
              <a:lnSpc>
                <a:spcPts val="3679"/>
              </a:lnSpc>
              <a:spcAft>
                <a:spcPts val="1104"/>
              </a:spcAft>
              <a:buFont typeface="Arial" panose="020B0604020202020204" pitchFamily="34" charset="0"/>
              <a:buChar char="•"/>
            </a:pPr>
            <a:r>
              <a:rPr lang="en-US" sz="3311" dirty="0" smtClean="0"/>
              <a:t>Ensure that young person SDQs are completed </a:t>
            </a:r>
            <a:r>
              <a:rPr lang="en-US" sz="3311" dirty="0" smtClean="0"/>
              <a:t>annually at least one month prior to health assessment.</a:t>
            </a:r>
          </a:p>
          <a:p>
            <a:pPr marL="525609" indent="-525609">
              <a:lnSpc>
                <a:spcPts val="3679"/>
              </a:lnSpc>
              <a:spcAft>
                <a:spcPts val="1104"/>
              </a:spcAft>
              <a:buFont typeface="Arial" panose="020B0604020202020204" pitchFamily="34" charset="0"/>
              <a:buChar char="•"/>
            </a:pPr>
            <a:r>
              <a:rPr lang="en-US" sz="3311" dirty="0" smtClean="0"/>
              <a:t>Social Workers to update the designated nurse prior to </a:t>
            </a:r>
            <a:r>
              <a:rPr lang="en-US" sz="3311" dirty="0" err="1" smtClean="0"/>
              <a:t>healthchecks</a:t>
            </a:r>
            <a:r>
              <a:rPr lang="en-US" sz="3311" dirty="0" smtClean="0"/>
              <a:t> to reduce repetition of information.</a:t>
            </a:r>
            <a:endParaRPr lang="en-US" sz="3311" dirty="0"/>
          </a:p>
          <a:p>
            <a:pPr marL="525609" indent="-525609">
              <a:lnSpc>
                <a:spcPts val="3679"/>
              </a:lnSpc>
              <a:spcAft>
                <a:spcPts val="1104"/>
              </a:spcAft>
              <a:buFont typeface="Arial" panose="020B0604020202020204" pitchFamily="34" charset="0"/>
              <a:buChar char="•"/>
            </a:pPr>
            <a:endParaRPr lang="en-US" sz="3311"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09533" y="3729740"/>
            <a:ext cx="8933501" cy="7148314"/>
          </a:xfrm>
          <a:prstGeom prst="rect">
            <a:avLst/>
          </a:prstGeom>
        </p:spPr>
      </p:pic>
      <p:sp>
        <p:nvSpPr>
          <p:cNvPr id="36" name="object 4"/>
          <p:cNvSpPr txBox="1"/>
          <p:nvPr/>
        </p:nvSpPr>
        <p:spPr>
          <a:xfrm>
            <a:off x="32595967" y="23606282"/>
            <a:ext cx="9615901" cy="5638992"/>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are </a:t>
            </a:r>
            <a:r>
              <a:rPr lang="en-US" sz="3600" b="1" dirty="0">
                <a:solidFill>
                  <a:srgbClr val="C00000"/>
                </a:solidFill>
                <a:latin typeface="Arial" panose="020B0604020202020204" pitchFamily="34" charset="0"/>
                <a:cs typeface="Arial" panose="020B0604020202020204" pitchFamily="34" charset="0"/>
              </a:rPr>
              <a:t>the Key Messages for The Corporate Parenting Strategic Group?</a:t>
            </a:r>
          </a:p>
          <a:p>
            <a:pPr>
              <a:lnSpc>
                <a:spcPts val="3679"/>
              </a:lnSpc>
              <a:spcAft>
                <a:spcPts val="1104"/>
              </a:spcAft>
            </a:pPr>
            <a:r>
              <a:rPr lang="en-US" sz="3200" dirty="0" smtClean="0"/>
              <a:t>Thank you for ensuring we get regular health and dental checks. Please help us to make sure these are more meaningful to us, that our voice is listened to as well as those of the adults around us. Our voice can come from a number of different ways including having the opportunity to complete SDQs as well as the chance to talk to the nurse without our carers present at our </a:t>
            </a:r>
            <a:r>
              <a:rPr lang="en-US" sz="3200" smtClean="0"/>
              <a:t>health checks.</a:t>
            </a:r>
            <a:endParaRPr lang="en-US" sz="3311" dirty="0"/>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61291" y="22869869"/>
            <a:ext cx="8933501" cy="7148314"/>
          </a:xfrm>
          <a:prstGeom prst="rect">
            <a:avLst/>
          </a:prstGeom>
        </p:spPr>
      </p:pic>
      <p:sp>
        <p:nvSpPr>
          <p:cNvPr id="37" name="object 4"/>
          <p:cNvSpPr txBox="1"/>
          <p:nvPr/>
        </p:nvSpPr>
        <p:spPr>
          <a:xfrm>
            <a:off x="32684516" y="12238586"/>
            <a:ext cx="8510699" cy="5638992"/>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smtClean="0">
                <a:solidFill>
                  <a:srgbClr val="C00000"/>
                </a:solidFill>
                <a:latin typeface="Arial" panose="020B0604020202020204" pitchFamily="34" charset="0"/>
                <a:cs typeface="Arial" panose="020B0604020202020204" pitchFamily="34" charset="0"/>
              </a:rPr>
              <a:t>ADHD Case Study</a:t>
            </a:r>
            <a:endParaRPr lang="en-US" sz="3679" b="1" dirty="0">
              <a:solidFill>
                <a:srgbClr val="C00000"/>
              </a:solidFill>
              <a:latin typeface="Arial" panose="020B0604020202020204" pitchFamily="34" charset="0"/>
              <a:cs typeface="Arial" panose="020B0604020202020204" pitchFamily="34" charset="0"/>
            </a:endParaRPr>
          </a:p>
          <a:p>
            <a:pPr>
              <a:lnSpc>
                <a:spcPts val="3679"/>
              </a:lnSpc>
              <a:spcAft>
                <a:spcPts val="1104"/>
              </a:spcAft>
            </a:pPr>
            <a:r>
              <a:rPr lang="en-US" sz="3311" dirty="0" smtClean="0"/>
              <a:t>One young person described difficulties in getting a diagnosis of ADHD and whilst in care the health professionals listened to the </a:t>
            </a:r>
            <a:r>
              <a:rPr lang="en-US" sz="3311" dirty="0" err="1" smtClean="0"/>
              <a:t>carer</a:t>
            </a:r>
            <a:r>
              <a:rPr lang="en-US" sz="3311" dirty="0" smtClean="0"/>
              <a:t> rather than the young person. Since leaver care that young person has now been diagnosed with ADHD and feels that the support and medication that is needed is now in place.</a:t>
            </a:r>
            <a:endParaRPr lang="en-US" sz="3679" b="1" dirty="0">
              <a:solidFill>
                <a:srgbClr val="C00000"/>
              </a:solidFill>
              <a:latin typeface="Arial" panose="020B0604020202020204" pitchFamily="34" charset="0"/>
              <a:cs typeface="Arial" panose="020B0604020202020204" pitchFamily="34" charset="0"/>
            </a:endParaRPr>
          </a:p>
        </p:txBody>
      </p:sp>
      <p:sp>
        <p:nvSpPr>
          <p:cNvPr id="38" name="object 4"/>
          <p:cNvSpPr txBox="1"/>
          <p:nvPr/>
        </p:nvSpPr>
        <p:spPr>
          <a:xfrm>
            <a:off x="21977043" y="12238586"/>
            <a:ext cx="9017749" cy="388376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smtClean="0">
                <a:solidFill>
                  <a:srgbClr val="C00000"/>
                </a:solidFill>
                <a:latin typeface="Arial" panose="020B0604020202020204" pitchFamily="34" charset="0"/>
                <a:cs typeface="Arial" panose="020B0604020202020204" pitchFamily="34" charset="0"/>
              </a:rPr>
              <a:t>Strength and Difficulties Questionnaire (SDQ)</a:t>
            </a:r>
            <a:endParaRPr lang="en-US" sz="3679" b="1" dirty="0">
              <a:solidFill>
                <a:srgbClr val="C00000"/>
              </a:solidFill>
              <a:latin typeface="Arial" panose="020B0604020202020204" pitchFamily="34" charset="0"/>
              <a:cs typeface="Arial" panose="020B0604020202020204" pitchFamily="34" charset="0"/>
            </a:endParaRPr>
          </a:p>
          <a:p>
            <a:pPr marR="10198">
              <a:lnSpc>
                <a:spcPts val="3679"/>
              </a:lnSpc>
              <a:spcAft>
                <a:spcPts val="1104"/>
              </a:spcAft>
            </a:pPr>
            <a:r>
              <a:rPr lang="en-US" sz="3311" dirty="0" smtClean="0"/>
              <a:t>Not all of the young people have had the opportunity to complete an SDQ themselves, they are concerned that other people appear to be responding on their behalf without them having a say. </a:t>
            </a:r>
            <a:endParaRPr lang="en-US" sz="3311" dirty="0"/>
          </a:p>
        </p:txBody>
      </p:sp>
      <p:sp>
        <p:nvSpPr>
          <p:cNvPr id="23" name="object 3"/>
          <p:cNvSpPr txBox="1"/>
          <p:nvPr/>
        </p:nvSpPr>
        <p:spPr>
          <a:xfrm>
            <a:off x="35509200" y="2609059"/>
            <a:ext cx="5962650" cy="1066067"/>
          </a:xfrm>
          <a:prstGeom prst="rect">
            <a:avLst/>
          </a:prstGeom>
        </p:spPr>
        <p:txBody>
          <a:bodyPr vert="horz" wrap="square" lIns="0" tIns="0" rIns="0" bIns="0" rtlCol="0">
            <a:noAutofit/>
          </a:bodyPr>
          <a:lstStyle/>
          <a:p>
            <a:pPr>
              <a:lnSpc>
                <a:spcPts val="5540"/>
              </a:lnSpc>
            </a:pPr>
            <a:r>
              <a:rPr lang="en-GB" sz="6070" spc="-131" dirty="0" smtClean="0">
                <a:solidFill>
                  <a:srgbClr val="FFFFFF"/>
                </a:solidFill>
                <a:latin typeface="Arial"/>
                <a:cs typeface="Arial"/>
              </a:rPr>
              <a:t>6</a:t>
            </a:r>
            <a:r>
              <a:rPr lang="en-GB" sz="6070" spc="-131" baseline="30000" dirty="0" smtClean="0">
                <a:solidFill>
                  <a:srgbClr val="FFFFFF"/>
                </a:solidFill>
                <a:latin typeface="Arial"/>
                <a:cs typeface="Arial"/>
              </a:rPr>
              <a:t>th</a:t>
            </a:r>
            <a:r>
              <a:rPr lang="en-GB" sz="6070" spc="-131" dirty="0" smtClean="0">
                <a:solidFill>
                  <a:srgbClr val="FFFFFF"/>
                </a:solidFill>
                <a:latin typeface="Arial"/>
                <a:cs typeface="Arial"/>
              </a:rPr>
              <a:t> June 2023</a:t>
            </a:r>
            <a:endParaRPr sz="6070" dirty="0">
              <a:latin typeface="Arial"/>
              <a:cs typeface="Arial"/>
            </a:endParaRPr>
          </a:p>
        </p:txBody>
      </p:sp>
      <p:sp>
        <p:nvSpPr>
          <p:cNvPr id="2" name="Rectangle 1"/>
          <p:cNvSpPr/>
          <p:nvPr/>
        </p:nvSpPr>
        <p:spPr>
          <a:xfrm>
            <a:off x="1048603" y="866237"/>
            <a:ext cx="12740533" cy="24972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3426" y="391147"/>
            <a:ext cx="12715710" cy="344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12360" y="16728403"/>
            <a:ext cx="8055013" cy="6445375"/>
          </a:xfrm>
          <a:prstGeom prst="rect">
            <a:avLst/>
          </a:prstGeom>
        </p:spPr>
      </p:pic>
    </p:spTree>
    <p:extLst>
      <p:ext uri="{BB962C8B-B14F-4D97-AF65-F5344CB8AC3E}">
        <p14:creationId xmlns:p14="http://schemas.microsoft.com/office/powerpoint/2010/main" val="1007224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873</Words>
  <Application>Microsoft Office PowerPoint</Application>
  <PresentationFormat>Custom</PresentationFormat>
  <Paragraphs>61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Balentine</dc:creator>
  <cp:lastModifiedBy>Cooke, Andy</cp:lastModifiedBy>
  <cp:revision>55</cp:revision>
  <dcterms:created xsi:type="dcterms:W3CDTF">2018-03-07T15:08:45Z</dcterms:created>
  <dcterms:modified xsi:type="dcterms:W3CDTF">2023-06-22T11:32:18Z</dcterms:modified>
</cp:coreProperties>
</file>