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2803763" cy="30275213"/>
  <p:notesSz cx="6858000" cy="9144000"/>
  <p:defaultTextStyle>
    <a:defPPr>
      <a:defRPr lang="en-US"/>
    </a:defPPr>
    <a:lvl1pPr marL="0" algn="l" defTabSz="2087904" rtl="0" eaLnBrk="1" latinLnBrk="0" hangingPunct="1">
      <a:defRPr sz="8182" kern="1200">
        <a:solidFill>
          <a:schemeClr val="tx1"/>
        </a:solidFill>
        <a:latin typeface="+mn-lt"/>
        <a:ea typeface="+mn-ea"/>
        <a:cs typeface="+mn-cs"/>
      </a:defRPr>
    </a:lvl1pPr>
    <a:lvl2pPr marL="2087904" algn="l" defTabSz="2087904" rtl="0" eaLnBrk="1" latinLnBrk="0" hangingPunct="1">
      <a:defRPr sz="8182" kern="1200">
        <a:solidFill>
          <a:schemeClr val="tx1"/>
        </a:solidFill>
        <a:latin typeface="+mn-lt"/>
        <a:ea typeface="+mn-ea"/>
        <a:cs typeface="+mn-cs"/>
      </a:defRPr>
    </a:lvl2pPr>
    <a:lvl3pPr marL="4175809" algn="l" defTabSz="2087904" rtl="0" eaLnBrk="1" latinLnBrk="0" hangingPunct="1">
      <a:defRPr sz="8182" kern="1200">
        <a:solidFill>
          <a:schemeClr val="tx1"/>
        </a:solidFill>
        <a:latin typeface="+mn-lt"/>
        <a:ea typeface="+mn-ea"/>
        <a:cs typeface="+mn-cs"/>
      </a:defRPr>
    </a:lvl3pPr>
    <a:lvl4pPr marL="6263713" algn="l" defTabSz="2087904" rtl="0" eaLnBrk="1" latinLnBrk="0" hangingPunct="1">
      <a:defRPr sz="8182" kern="1200">
        <a:solidFill>
          <a:schemeClr val="tx1"/>
        </a:solidFill>
        <a:latin typeface="+mn-lt"/>
        <a:ea typeface="+mn-ea"/>
        <a:cs typeface="+mn-cs"/>
      </a:defRPr>
    </a:lvl4pPr>
    <a:lvl5pPr marL="8351618" algn="l" defTabSz="2087904" rtl="0" eaLnBrk="1" latinLnBrk="0" hangingPunct="1">
      <a:defRPr sz="8182" kern="1200">
        <a:solidFill>
          <a:schemeClr val="tx1"/>
        </a:solidFill>
        <a:latin typeface="+mn-lt"/>
        <a:ea typeface="+mn-ea"/>
        <a:cs typeface="+mn-cs"/>
      </a:defRPr>
    </a:lvl5pPr>
    <a:lvl6pPr marL="10439522" algn="l" defTabSz="2087904" rtl="0" eaLnBrk="1" latinLnBrk="0" hangingPunct="1">
      <a:defRPr sz="8182" kern="1200">
        <a:solidFill>
          <a:schemeClr val="tx1"/>
        </a:solidFill>
        <a:latin typeface="+mn-lt"/>
        <a:ea typeface="+mn-ea"/>
        <a:cs typeface="+mn-cs"/>
      </a:defRPr>
    </a:lvl6pPr>
    <a:lvl7pPr marL="12527426" algn="l" defTabSz="2087904" rtl="0" eaLnBrk="1" latinLnBrk="0" hangingPunct="1">
      <a:defRPr sz="8182" kern="1200">
        <a:solidFill>
          <a:schemeClr val="tx1"/>
        </a:solidFill>
        <a:latin typeface="+mn-lt"/>
        <a:ea typeface="+mn-ea"/>
        <a:cs typeface="+mn-cs"/>
      </a:defRPr>
    </a:lvl7pPr>
    <a:lvl8pPr marL="14615331" algn="l" defTabSz="2087904" rtl="0" eaLnBrk="1" latinLnBrk="0" hangingPunct="1">
      <a:defRPr sz="8182" kern="1200">
        <a:solidFill>
          <a:schemeClr val="tx1"/>
        </a:solidFill>
        <a:latin typeface="+mn-lt"/>
        <a:ea typeface="+mn-ea"/>
        <a:cs typeface="+mn-cs"/>
      </a:defRPr>
    </a:lvl8pPr>
    <a:lvl9pPr marL="16703235" algn="l" defTabSz="2087904" rtl="0" eaLnBrk="1" latinLnBrk="0" hangingPunct="1">
      <a:defRPr sz="81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91" userDrawn="1">
          <p15:clr>
            <a:srgbClr val="A4A3A4"/>
          </p15:clr>
        </p15:guide>
        <p15:guide id="2" pos="261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C2F"/>
    <a:srgbClr val="D91905"/>
    <a:srgbClr val="EE12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32" autoAdjust="0"/>
  </p:normalViewPr>
  <p:slideViewPr>
    <p:cSldViewPr snapToGrid="0" snapToObjects="1" showGuides="1">
      <p:cViewPr varScale="1">
        <p:scale>
          <a:sx n="25" d="100"/>
          <a:sy n="25" d="100"/>
        </p:scale>
        <p:origin x="1428" y="24"/>
      </p:cViewPr>
      <p:guideLst>
        <p:guide orient="horz" pos="16991"/>
        <p:guide pos="261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2DD27-220D-4F67-A01F-2B3DF5045B7D}" type="datetimeFigureOut">
              <a:rPr lang="en-GB" smtClean="0"/>
              <a:t>25/11/2022</a:t>
            </a:fld>
            <a:endParaRPr lang="en-GB"/>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544B3-BA30-492D-8637-188013A5D88C}" type="slidenum">
              <a:rPr lang="en-GB" smtClean="0"/>
              <a:t>‹#›</a:t>
            </a:fld>
            <a:endParaRPr lang="en-GB"/>
          </a:p>
        </p:txBody>
      </p:sp>
    </p:spTree>
    <p:extLst>
      <p:ext uri="{BB962C8B-B14F-4D97-AF65-F5344CB8AC3E}">
        <p14:creationId xmlns:p14="http://schemas.microsoft.com/office/powerpoint/2010/main" val="1849104679"/>
      </p:ext>
    </p:extLst>
  </p:cSld>
  <p:clrMap bg1="lt1" tx1="dk1" bg2="lt2" tx2="dk2" accent1="accent1" accent2="accent2" accent3="accent3" accent4="accent4" accent5="accent5" accent6="accent6" hlink="hlink" folHlink="folHlink"/>
  <p:notesStyle>
    <a:lvl1pPr marL="0" algn="l" defTabSz="869960" rtl="0" eaLnBrk="1" latinLnBrk="0" hangingPunct="1">
      <a:defRPr sz="1142" kern="1200">
        <a:solidFill>
          <a:schemeClr val="tx1"/>
        </a:solidFill>
        <a:latin typeface="+mn-lt"/>
        <a:ea typeface="+mn-ea"/>
        <a:cs typeface="+mn-cs"/>
      </a:defRPr>
    </a:lvl1pPr>
    <a:lvl2pPr marL="434980" algn="l" defTabSz="869960" rtl="0" eaLnBrk="1" latinLnBrk="0" hangingPunct="1">
      <a:defRPr sz="1142" kern="1200">
        <a:solidFill>
          <a:schemeClr val="tx1"/>
        </a:solidFill>
        <a:latin typeface="+mn-lt"/>
        <a:ea typeface="+mn-ea"/>
        <a:cs typeface="+mn-cs"/>
      </a:defRPr>
    </a:lvl2pPr>
    <a:lvl3pPr marL="869960" algn="l" defTabSz="869960" rtl="0" eaLnBrk="1" latinLnBrk="0" hangingPunct="1">
      <a:defRPr sz="1142" kern="1200">
        <a:solidFill>
          <a:schemeClr val="tx1"/>
        </a:solidFill>
        <a:latin typeface="+mn-lt"/>
        <a:ea typeface="+mn-ea"/>
        <a:cs typeface="+mn-cs"/>
      </a:defRPr>
    </a:lvl3pPr>
    <a:lvl4pPr marL="1304940" algn="l" defTabSz="869960" rtl="0" eaLnBrk="1" latinLnBrk="0" hangingPunct="1">
      <a:defRPr sz="1142" kern="1200">
        <a:solidFill>
          <a:schemeClr val="tx1"/>
        </a:solidFill>
        <a:latin typeface="+mn-lt"/>
        <a:ea typeface="+mn-ea"/>
        <a:cs typeface="+mn-cs"/>
      </a:defRPr>
    </a:lvl4pPr>
    <a:lvl5pPr marL="1739920" algn="l" defTabSz="869960" rtl="0" eaLnBrk="1" latinLnBrk="0" hangingPunct="1">
      <a:defRPr sz="1142" kern="1200">
        <a:solidFill>
          <a:schemeClr val="tx1"/>
        </a:solidFill>
        <a:latin typeface="+mn-lt"/>
        <a:ea typeface="+mn-ea"/>
        <a:cs typeface="+mn-cs"/>
      </a:defRPr>
    </a:lvl5pPr>
    <a:lvl6pPr marL="2174900" algn="l" defTabSz="869960" rtl="0" eaLnBrk="1" latinLnBrk="0" hangingPunct="1">
      <a:defRPr sz="1142" kern="1200">
        <a:solidFill>
          <a:schemeClr val="tx1"/>
        </a:solidFill>
        <a:latin typeface="+mn-lt"/>
        <a:ea typeface="+mn-ea"/>
        <a:cs typeface="+mn-cs"/>
      </a:defRPr>
    </a:lvl6pPr>
    <a:lvl7pPr marL="2609880" algn="l" defTabSz="869960" rtl="0" eaLnBrk="1" latinLnBrk="0" hangingPunct="1">
      <a:defRPr sz="1142" kern="1200">
        <a:solidFill>
          <a:schemeClr val="tx1"/>
        </a:solidFill>
        <a:latin typeface="+mn-lt"/>
        <a:ea typeface="+mn-ea"/>
        <a:cs typeface="+mn-cs"/>
      </a:defRPr>
    </a:lvl7pPr>
    <a:lvl8pPr marL="3044861" algn="l" defTabSz="869960" rtl="0" eaLnBrk="1" latinLnBrk="0" hangingPunct="1">
      <a:defRPr sz="1142" kern="1200">
        <a:solidFill>
          <a:schemeClr val="tx1"/>
        </a:solidFill>
        <a:latin typeface="+mn-lt"/>
        <a:ea typeface="+mn-ea"/>
        <a:cs typeface="+mn-cs"/>
      </a:defRPr>
    </a:lvl8pPr>
    <a:lvl9pPr marL="3479841" algn="l" defTabSz="869960" rtl="0" eaLnBrk="1" latinLnBrk="0" hangingPunct="1">
      <a:defRPr sz="114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C544B3-BA30-492D-8637-188013A5D88C}" type="slidenum">
              <a:rPr lang="en-GB" smtClean="0"/>
              <a:t>1</a:t>
            </a:fld>
            <a:endParaRPr lang="en-GB"/>
          </a:p>
        </p:txBody>
      </p:sp>
    </p:spTree>
    <p:extLst>
      <p:ext uri="{BB962C8B-B14F-4D97-AF65-F5344CB8AC3E}">
        <p14:creationId xmlns:p14="http://schemas.microsoft.com/office/powerpoint/2010/main" val="163306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9404941"/>
            <a:ext cx="36383199" cy="6489548"/>
          </a:xfrm>
        </p:spPr>
        <p:txBody>
          <a:bodyPr/>
          <a:lstStyle/>
          <a:p>
            <a:r>
              <a:rPr lang="en-US" smtClean="0"/>
              <a:t>Click to edit Master title style</a:t>
            </a:r>
            <a:endParaRPr lang="en-US"/>
          </a:p>
        </p:txBody>
      </p:sp>
      <p:sp>
        <p:nvSpPr>
          <p:cNvPr id="3" name="Subtitle 2"/>
          <p:cNvSpPr>
            <a:spLocks noGrp="1"/>
          </p:cNvSpPr>
          <p:nvPr>
            <p:ph type="subTitle" idx="1"/>
          </p:nvPr>
        </p:nvSpPr>
        <p:spPr>
          <a:xfrm>
            <a:off x="6420565" y="17155954"/>
            <a:ext cx="29962634" cy="7736999"/>
          </a:xfrm>
        </p:spPr>
        <p:txBody>
          <a:bodyPr/>
          <a:lstStyle>
            <a:lvl1pPr marL="0" indent="0" algn="ctr">
              <a:buNone/>
              <a:defRPr>
                <a:solidFill>
                  <a:schemeClr val="tx1">
                    <a:tint val="75000"/>
                  </a:schemeClr>
                </a:solidFill>
              </a:defRPr>
            </a:lvl1pPr>
            <a:lvl2pPr marL="2018337" indent="0" algn="ctr">
              <a:buNone/>
              <a:defRPr>
                <a:solidFill>
                  <a:schemeClr val="tx1">
                    <a:tint val="75000"/>
                  </a:schemeClr>
                </a:solidFill>
              </a:defRPr>
            </a:lvl2pPr>
            <a:lvl3pPr marL="4036674" indent="0" algn="ctr">
              <a:buNone/>
              <a:defRPr>
                <a:solidFill>
                  <a:schemeClr val="tx1">
                    <a:tint val="75000"/>
                  </a:schemeClr>
                </a:solidFill>
              </a:defRPr>
            </a:lvl3pPr>
            <a:lvl4pPr marL="6055010" indent="0" algn="ctr">
              <a:buNone/>
              <a:defRPr>
                <a:solidFill>
                  <a:schemeClr val="tx1">
                    <a:tint val="75000"/>
                  </a:schemeClr>
                </a:solidFill>
              </a:defRPr>
            </a:lvl4pPr>
            <a:lvl5pPr marL="8073347" indent="0" algn="ctr">
              <a:buNone/>
              <a:defRPr>
                <a:solidFill>
                  <a:schemeClr val="tx1">
                    <a:tint val="75000"/>
                  </a:schemeClr>
                </a:solidFill>
              </a:defRPr>
            </a:lvl5pPr>
            <a:lvl6pPr marL="10091684" indent="0" algn="ctr">
              <a:buNone/>
              <a:defRPr>
                <a:solidFill>
                  <a:schemeClr val="tx1">
                    <a:tint val="75000"/>
                  </a:schemeClr>
                </a:solidFill>
              </a:defRPr>
            </a:lvl6pPr>
            <a:lvl7pPr marL="12110021" indent="0" algn="ctr">
              <a:buNone/>
              <a:defRPr>
                <a:solidFill>
                  <a:schemeClr val="tx1">
                    <a:tint val="75000"/>
                  </a:schemeClr>
                </a:solidFill>
              </a:defRPr>
            </a:lvl7pPr>
            <a:lvl8pPr marL="14128358" indent="0" algn="ctr">
              <a:buNone/>
              <a:defRPr>
                <a:solidFill>
                  <a:schemeClr val="tx1">
                    <a:tint val="75000"/>
                  </a:schemeClr>
                </a:solidFill>
              </a:defRPr>
            </a:lvl8pPr>
            <a:lvl9pPr marL="161466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56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0518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032728" y="1212414"/>
            <a:ext cx="9630847" cy="2583204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40188" y="1212414"/>
            <a:ext cx="28179144" cy="258320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9966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4416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202" y="19454629"/>
            <a:ext cx="36383199" cy="6012994"/>
          </a:xfrm>
        </p:spPr>
        <p:txBody>
          <a:bodyPr anchor="t"/>
          <a:lstStyle>
            <a:lvl1pPr algn="l">
              <a:defRPr sz="17658" b="1" cap="all"/>
            </a:lvl1pPr>
          </a:lstStyle>
          <a:p>
            <a:r>
              <a:rPr lang="en-US" smtClean="0"/>
              <a:t>Click to edit Master title style</a:t>
            </a:r>
            <a:endParaRPr lang="en-US"/>
          </a:p>
        </p:txBody>
      </p:sp>
      <p:sp>
        <p:nvSpPr>
          <p:cNvPr id="3" name="Text Placeholder 2"/>
          <p:cNvSpPr>
            <a:spLocks noGrp="1"/>
          </p:cNvSpPr>
          <p:nvPr>
            <p:ph type="body" idx="1"/>
          </p:nvPr>
        </p:nvSpPr>
        <p:spPr>
          <a:xfrm>
            <a:off x="3381202" y="12831929"/>
            <a:ext cx="36383199" cy="6622701"/>
          </a:xfrm>
        </p:spPr>
        <p:txBody>
          <a:bodyPr anchor="b"/>
          <a:lstStyle>
            <a:lvl1pPr marL="0" indent="0">
              <a:buNone/>
              <a:defRPr sz="8829">
                <a:solidFill>
                  <a:schemeClr val="tx1">
                    <a:tint val="75000"/>
                  </a:schemeClr>
                </a:solidFill>
              </a:defRPr>
            </a:lvl1pPr>
            <a:lvl2pPr marL="2018337" indent="0">
              <a:buNone/>
              <a:defRPr sz="7909">
                <a:solidFill>
                  <a:schemeClr val="tx1">
                    <a:tint val="75000"/>
                  </a:schemeClr>
                </a:solidFill>
              </a:defRPr>
            </a:lvl2pPr>
            <a:lvl3pPr marL="4036674" indent="0">
              <a:buNone/>
              <a:defRPr sz="6990">
                <a:solidFill>
                  <a:schemeClr val="tx1">
                    <a:tint val="75000"/>
                  </a:schemeClr>
                </a:solidFill>
              </a:defRPr>
            </a:lvl3pPr>
            <a:lvl4pPr marL="6055010" indent="0">
              <a:buNone/>
              <a:defRPr sz="6254">
                <a:solidFill>
                  <a:schemeClr val="tx1">
                    <a:tint val="75000"/>
                  </a:schemeClr>
                </a:solidFill>
              </a:defRPr>
            </a:lvl4pPr>
            <a:lvl5pPr marL="8073347" indent="0">
              <a:buNone/>
              <a:defRPr sz="6254">
                <a:solidFill>
                  <a:schemeClr val="tx1">
                    <a:tint val="75000"/>
                  </a:schemeClr>
                </a:solidFill>
              </a:defRPr>
            </a:lvl5pPr>
            <a:lvl6pPr marL="10091684" indent="0">
              <a:buNone/>
              <a:defRPr sz="6254">
                <a:solidFill>
                  <a:schemeClr val="tx1">
                    <a:tint val="75000"/>
                  </a:schemeClr>
                </a:solidFill>
              </a:defRPr>
            </a:lvl6pPr>
            <a:lvl7pPr marL="12110021" indent="0">
              <a:buNone/>
              <a:defRPr sz="6254">
                <a:solidFill>
                  <a:schemeClr val="tx1">
                    <a:tint val="75000"/>
                  </a:schemeClr>
                </a:solidFill>
              </a:defRPr>
            </a:lvl7pPr>
            <a:lvl8pPr marL="14128358" indent="0">
              <a:buNone/>
              <a:defRPr sz="6254">
                <a:solidFill>
                  <a:schemeClr val="tx1">
                    <a:tint val="75000"/>
                  </a:schemeClr>
                </a:solidFill>
              </a:defRPr>
            </a:lvl8pPr>
            <a:lvl9pPr marL="16146695" indent="0">
              <a:buNone/>
              <a:defRPr sz="6254">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D7564-EFFA-A944-A1A7-83D830D96081}" type="datetimeFigureOut">
              <a:rPr lang="en-US" smtClean="0"/>
              <a:t>11/25/2022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9201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40188" y="7064219"/>
            <a:ext cx="18904995" cy="19980241"/>
          </a:xfrm>
        </p:spPr>
        <p:txBody>
          <a:bodyPr/>
          <a:lstStyle>
            <a:lvl1pPr>
              <a:defRPr sz="12324"/>
            </a:lvl1pPr>
            <a:lvl2pPr>
              <a:defRPr sz="10669"/>
            </a:lvl2pPr>
            <a:lvl3pPr>
              <a:defRPr sz="8829"/>
            </a:lvl3pPr>
            <a:lvl4pPr>
              <a:defRPr sz="7909"/>
            </a:lvl4pPr>
            <a:lvl5pPr>
              <a:defRPr sz="7909"/>
            </a:lvl5pPr>
            <a:lvl6pPr>
              <a:defRPr sz="7909"/>
            </a:lvl6pPr>
            <a:lvl7pPr>
              <a:defRPr sz="7909"/>
            </a:lvl7pPr>
            <a:lvl8pPr>
              <a:defRPr sz="7909"/>
            </a:lvl8pPr>
            <a:lvl9pPr>
              <a:defRPr sz="790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758580" y="7064219"/>
            <a:ext cx="18904995" cy="19980241"/>
          </a:xfrm>
        </p:spPr>
        <p:txBody>
          <a:bodyPr/>
          <a:lstStyle>
            <a:lvl1pPr>
              <a:defRPr sz="12324"/>
            </a:lvl1pPr>
            <a:lvl2pPr>
              <a:defRPr sz="10669"/>
            </a:lvl2pPr>
            <a:lvl3pPr>
              <a:defRPr sz="8829"/>
            </a:lvl3pPr>
            <a:lvl4pPr>
              <a:defRPr sz="7909"/>
            </a:lvl4pPr>
            <a:lvl5pPr>
              <a:defRPr sz="7909"/>
            </a:lvl5pPr>
            <a:lvl6pPr>
              <a:defRPr sz="7909"/>
            </a:lvl6pPr>
            <a:lvl7pPr>
              <a:defRPr sz="7909"/>
            </a:lvl7pPr>
            <a:lvl8pPr>
              <a:defRPr sz="7909"/>
            </a:lvl8pPr>
            <a:lvl9pPr>
              <a:defRPr sz="790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D7564-EFFA-A944-A1A7-83D830D96081}"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4694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40189" y="6776885"/>
            <a:ext cx="18912428" cy="2824283"/>
          </a:xfrm>
        </p:spPr>
        <p:txBody>
          <a:bodyPr anchor="b"/>
          <a:lstStyle>
            <a:lvl1pPr marL="0" indent="0">
              <a:buNone/>
              <a:defRPr sz="10669" b="1"/>
            </a:lvl1pPr>
            <a:lvl2pPr marL="2018337" indent="0">
              <a:buNone/>
              <a:defRPr sz="8829" b="1"/>
            </a:lvl2pPr>
            <a:lvl3pPr marL="4036674" indent="0">
              <a:buNone/>
              <a:defRPr sz="7909" b="1"/>
            </a:lvl3pPr>
            <a:lvl4pPr marL="6055010" indent="0">
              <a:buNone/>
              <a:defRPr sz="6990" b="1"/>
            </a:lvl4pPr>
            <a:lvl5pPr marL="8073347" indent="0">
              <a:buNone/>
              <a:defRPr sz="6990" b="1"/>
            </a:lvl5pPr>
            <a:lvl6pPr marL="10091684" indent="0">
              <a:buNone/>
              <a:defRPr sz="6990" b="1"/>
            </a:lvl6pPr>
            <a:lvl7pPr marL="12110021" indent="0">
              <a:buNone/>
              <a:defRPr sz="6990" b="1"/>
            </a:lvl7pPr>
            <a:lvl8pPr marL="14128358" indent="0">
              <a:buNone/>
              <a:defRPr sz="6990" b="1"/>
            </a:lvl8pPr>
            <a:lvl9pPr marL="16146695" indent="0">
              <a:buNone/>
              <a:defRPr sz="6990" b="1"/>
            </a:lvl9pPr>
          </a:lstStyle>
          <a:p>
            <a:pPr lvl="0"/>
            <a:r>
              <a:rPr lang="en-US" smtClean="0"/>
              <a:t>Click to edit Master text styles</a:t>
            </a:r>
          </a:p>
        </p:txBody>
      </p:sp>
      <p:sp>
        <p:nvSpPr>
          <p:cNvPr id="4" name="Content Placeholder 3"/>
          <p:cNvSpPr>
            <a:spLocks noGrp="1"/>
          </p:cNvSpPr>
          <p:nvPr>
            <p:ph sz="half" idx="2"/>
          </p:nvPr>
        </p:nvSpPr>
        <p:spPr>
          <a:xfrm>
            <a:off x="2140189" y="9601168"/>
            <a:ext cx="18912428" cy="17443290"/>
          </a:xfrm>
        </p:spPr>
        <p:txBody>
          <a:bodyPr/>
          <a:lstStyle>
            <a:lvl1pPr>
              <a:defRPr sz="10669"/>
            </a:lvl1pPr>
            <a:lvl2pPr>
              <a:defRPr sz="8829"/>
            </a:lvl2pPr>
            <a:lvl3pPr>
              <a:defRPr sz="7909"/>
            </a:lvl3pPr>
            <a:lvl4pPr>
              <a:defRPr sz="6990"/>
            </a:lvl4pPr>
            <a:lvl5pPr>
              <a:defRPr sz="6990"/>
            </a:lvl5pPr>
            <a:lvl6pPr>
              <a:defRPr sz="6990"/>
            </a:lvl6pPr>
            <a:lvl7pPr>
              <a:defRPr sz="6990"/>
            </a:lvl7pPr>
            <a:lvl8pPr>
              <a:defRPr sz="6990"/>
            </a:lvl8pPr>
            <a:lvl9pPr>
              <a:defRPr sz="69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743719" y="6776885"/>
            <a:ext cx="18919858" cy="2824283"/>
          </a:xfrm>
        </p:spPr>
        <p:txBody>
          <a:bodyPr anchor="b"/>
          <a:lstStyle>
            <a:lvl1pPr marL="0" indent="0">
              <a:buNone/>
              <a:defRPr sz="10669" b="1"/>
            </a:lvl1pPr>
            <a:lvl2pPr marL="2018337" indent="0">
              <a:buNone/>
              <a:defRPr sz="8829" b="1"/>
            </a:lvl2pPr>
            <a:lvl3pPr marL="4036674" indent="0">
              <a:buNone/>
              <a:defRPr sz="7909" b="1"/>
            </a:lvl3pPr>
            <a:lvl4pPr marL="6055010" indent="0">
              <a:buNone/>
              <a:defRPr sz="6990" b="1"/>
            </a:lvl4pPr>
            <a:lvl5pPr marL="8073347" indent="0">
              <a:buNone/>
              <a:defRPr sz="6990" b="1"/>
            </a:lvl5pPr>
            <a:lvl6pPr marL="10091684" indent="0">
              <a:buNone/>
              <a:defRPr sz="6990" b="1"/>
            </a:lvl6pPr>
            <a:lvl7pPr marL="12110021" indent="0">
              <a:buNone/>
              <a:defRPr sz="6990" b="1"/>
            </a:lvl7pPr>
            <a:lvl8pPr marL="14128358" indent="0">
              <a:buNone/>
              <a:defRPr sz="6990" b="1"/>
            </a:lvl8pPr>
            <a:lvl9pPr marL="16146695" indent="0">
              <a:buNone/>
              <a:defRPr sz="6990" b="1"/>
            </a:lvl9pPr>
          </a:lstStyle>
          <a:p>
            <a:pPr lvl="0"/>
            <a:r>
              <a:rPr lang="en-US" smtClean="0"/>
              <a:t>Click to edit Master text styles</a:t>
            </a:r>
          </a:p>
        </p:txBody>
      </p:sp>
      <p:sp>
        <p:nvSpPr>
          <p:cNvPr id="6" name="Content Placeholder 5"/>
          <p:cNvSpPr>
            <a:spLocks noGrp="1"/>
          </p:cNvSpPr>
          <p:nvPr>
            <p:ph sz="quarter" idx="4"/>
          </p:nvPr>
        </p:nvSpPr>
        <p:spPr>
          <a:xfrm>
            <a:off x="21743719" y="9601168"/>
            <a:ext cx="18919858" cy="17443290"/>
          </a:xfrm>
        </p:spPr>
        <p:txBody>
          <a:bodyPr/>
          <a:lstStyle>
            <a:lvl1pPr>
              <a:defRPr sz="10669"/>
            </a:lvl1pPr>
            <a:lvl2pPr>
              <a:defRPr sz="8829"/>
            </a:lvl2pPr>
            <a:lvl3pPr>
              <a:defRPr sz="7909"/>
            </a:lvl3pPr>
            <a:lvl4pPr>
              <a:defRPr sz="6990"/>
            </a:lvl4pPr>
            <a:lvl5pPr>
              <a:defRPr sz="6990"/>
            </a:lvl5pPr>
            <a:lvl6pPr>
              <a:defRPr sz="6990"/>
            </a:lvl6pPr>
            <a:lvl7pPr>
              <a:defRPr sz="6990"/>
            </a:lvl7pPr>
            <a:lvl8pPr>
              <a:defRPr sz="6990"/>
            </a:lvl8pPr>
            <a:lvl9pPr>
              <a:defRPr sz="69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D7564-EFFA-A944-A1A7-83D830D96081}" type="datetimeFigureOut">
              <a:rPr lang="en-US" smtClean="0"/>
              <a:t>11/25/2022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84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D7564-EFFA-A944-A1A7-83D830D96081}" type="datetimeFigureOut">
              <a:rPr lang="en-US" smtClean="0"/>
              <a:t>11/25/2022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61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D7564-EFFA-A944-A1A7-83D830D96081}" type="datetimeFigureOut">
              <a:rPr lang="en-US" smtClean="0"/>
              <a:t>11/25/2022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11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0191" y="1205402"/>
            <a:ext cx="14082143" cy="5129967"/>
          </a:xfrm>
        </p:spPr>
        <p:txBody>
          <a:bodyPr anchor="b"/>
          <a:lstStyle>
            <a:lvl1pPr algn="l">
              <a:defRPr sz="8829" b="1"/>
            </a:lvl1pPr>
          </a:lstStyle>
          <a:p>
            <a:r>
              <a:rPr lang="en-US" smtClean="0"/>
              <a:t>Click to edit Master title style</a:t>
            </a:r>
            <a:endParaRPr lang="en-US"/>
          </a:p>
        </p:txBody>
      </p:sp>
      <p:sp>
        <p:nvSpPr>
          <p:cNvPr id="3" name="Content Placeholder 2"/>
          <p:cNvSpPr>
            <a:spLocks noGrp="1"/>
          </p:cNvSpPr>
          <p:nvPr>
            <p:ph idx="1"/>
          </p:nvPr>
        </p:nvSpPr>
        <p:spPr>
          <a:xfrm>
            <a:off x="16735082" y="1205405"/>
            <a:ext cx="23928493" cy="25839055"/>
          </a:xfrm>
        </p:spPr>
        <p:txBody>
          <a:bodyPr/>
          <a:lstStyle>
            <a:lvl1pPr>
              <a:defRPr sz="14163"/>
            </a:lvl1pPr>
            <a:lvl2pPr>
              <a:defRPr sz="12324"/>
            </a:lvl2pPr>
            <a:lvl3pPr>
              <a:defRPr sz="10669"/>
            </a:lvl3pPr>
            <a:lvl4pPr>
              <a:defRPr sz="8829"/>
            </a:lvl4pPr>
            <a:lvl5pPr>
              <a:defRPr sz="8829"/>
            </a:lvl5pPr>
            <a:lvl6pPr>
              <a:defRPr sz="8829"/>
            </a:lvl6pPr>
            <a:lvl7pPr>
              <a:defRPr sz="8829"/>
            </a:lvl7pPr>
            <a:lvl8pPr>
              <a:defRPr sz="8829"/>
            </a:lvl8pPr>
            <a:lvl9pPr>
              <a:defRPr sz="8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40191" y="6335371"/>
            <a:ext cx="14082143" cy="20709089"/>
          </a:xfrm>
        </p:spPr>
        <p:txBody>
          <a:bodyPr/>
          <a:lstStyle>
            <a:lvl1pPr marL="0" indent="0">
              <a:buNone/>
              <a:defRPr sz="6254"/>
            </a:lvl1pPr>
            <a:lvl2pPr marL="2018337" indent="0">
              <a:buNone/>
              <a:defRPr sz="5334"/>
            </a:lvl2pPr>
            <a:lvl3pPr marL="4036674" indent="0">
              <a:buNone/>
              <a:defRPr sz="4415"/>
            </a:lvl3pPr>
            <a:lvl4pPr marL="6055010" indent="0">
              <a:buNone/>
              <a:defRPr sz="4047"/>
            </a:lvl4pPr>
            <a:lvl5pPr marL="8073347" indent="0">
              <a:buNone/>
              <a:defRPr sz="4047"/>
            </a:lvl5pPr>
            <a:lvl6pPr marL="10091684" indent="0">
              <a:buNone/>
              <a:defRPr sz="4047"/>
            </a:lvl6pPr>
            <a:lvl7pPr marL="12110021" indent="0">
              <a:buNone/>
              <a:defRPr sz="4047"/>
            </a:lvl7pPr>
            <a:lvl8pPr marL="14128358" indent="0">
              <a:buNone/>
              <a:defRPr sz="4047"/>
            </a:lvl8pPr>
            <a:lvl9pPr marL="16146695" indent="0">
              <a:buNone/>
              <a:defRPr sz="404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7665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837" y="21192650"/>
            <a:ext cx="25682258" cy="2501912"/>
          </a:xfrm>
        </p:spPr>
        <p:txBody>
          <a:bodyPr anchor="b"/>
          <a:lstStyle>
            <a:lvl1pPr algn="l">
              <a:defRPr sz="8829" b="1"/>
            </a:lvl1pPr>
          </a:lstStyle>
          <a:p>
            <a:r>
              <a:rPr lang="en-US" smtClean="0"/>
              <a:t>Click to edit Master title style</a:t>
            </a:r>
            <a:endParaRPr lang="en-US"/>
          </a:p>
        </p:txBody>
      </p:sp>
      <p:sp>
        <p:nvSpPr>
          <p:cNvPr id="3" name="Picture Placeholder 2"/>
          <p:cNvSpPr>
            <a:spLocks noGrp="1"/>
          </p:cNvSpPr>
          <p:nvPr>
            <p:ph type="pic" idx="1"/>
          </p:nvPr>
        </p:nvSpPr>
        <p:spPr>
          <a:xfrm>
            <a:off x="8389837" y="2705146"/>
            <a:ext cx="25682258" cy="18165128"/>
          </a:xfrm>
        </p:spPr>
        <p:txBody>
          <a:bodyPr/>
          <a:lstStyle>
            <a:lvl1pPr marL="0" indent="0">
              <a:buNone/>
              <a:defRPr sz="14163"/>
            </a:lvl1pPr>
            <a:lvl2pPr marL="2018337" indent="0">
              <a:buNone/>
              <a:defRPr sz="12324"/>
            </a:lvl2pPr>
            <a:lvl3pPr marL="4036674" indent="0">
              <a:buNone/>
              <a:defRPr sz="10669"/>
            </a:lvl3pPr>
            <a:lvl4pPr marL="6055010" indent="0">
              <a:buNone/>
              <a:defRPr sz="8829"/>
            </a:lvl4pPr>
            <a:lvl5pPr marL="8073347" indent="0">
              <a:buNone/>
              <a:defRPr sz="8829"/>
            </a:lvl5pPr>
            <a:lvl6pPr marL="10091684" indent="0">
              <a:buNone/>
              <a:defRPr sz="8829"/>
            </a:lvl6pPr>
            <a:lvl7pPr marL="12110021" indent="0">
              <a:buNone/>
              <a:defRPr sz="8829"/>
            </a:lvl7pPr>
            <a:lvl8pPr marL="14128358" indent="0">
              <a:buNone/>
              <a:defRPr sz="8829"/>
            </a:lvl8pPr>
            <a:lvl9pPr marL="16146695" indent="0">
              <a:buNone/>
              <a:defRPr sz="8829"/>
            </a:lvl9pPr>
          </a:lstStyle>
          <a:p>
            <a:endParaRPr lang="en-US"/>
          </a:p>
        </p:txBody>
      </p:sp>
      <p:sp>
        <p:nvSpPr>
          <p:cNvPr id="4" name="Text Placeholder 3"/>
          <p:cNvSpPr>
            <a:spLocks noGrp="1"/>
          </p:cNvSpPr>
          <p:nvPr>
            <p:ph type="body" sz="half" idx="2"/>
          </p:nvPr>
        </p:nvSpPr>
        <p:spPr>
          <a:xfrm>
            <a:off x="8389837" y="23694562"/>
            <a:ext cx="25682258" cy="3553131"/>
          </a:xfrm>
        </p:spPr>
        <p:txBody>
          <a:bodyPr/>
          <a:lstStyle>
            <a:lvl1pPr marL="0" indent="0">
              <a:buNone/>
              <a:defRPr sz="6254"/>
            </a:lvl1pPr>
            <a:lvl2pPr marL="2018337" indent="0">
              <a:buNone/>
              <a:defRPr sz="5334"/>
            </a:lvl2pPr>
            <a:lvl3pPr marL="4036674" indent="0">
              <a:buNone/>
              <a:defRPr sz="4415"/>
            </a:lvl3pPr>
            <a:lvl4pPr marL="6055010" indent="0">
              <a:buNone/>
              <a:defRPr sz="4047"/>
            </a:lvl4pPr>
            <a:lvl5pPr marL="8073347" indent="0">
              <a:buNone/>
              <a:defRPr sz="4047"/>
            </a:lvl5pPr>
            <a:lvl6pPr marL="10091684" indent="0">
              <a:buNone/>
              <a:defRPr sz="4047"/>
            </a:lvl6pPr>
            <a:lvl7pPr marL="12110021" indent="0">
              <a:buNone/>
              <a:defRPr sz="4047"/>
            </a:lvl7pPr>
            <a:lvl8pPr marL="14128358" indent="0">
              <a:buNone/>
              <a:defRPr sz="4047"/>
            </a:lvl8pPr>
            <a:lvl9pPr marL="16146695" indent="0">
              <a:buNone/>
              <a:defRPr sz="404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11/25/2022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657941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40188" y="1212412"/>
            <a:ext cx="38523387" cy="5045869"/>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40188" y="7064219"/>
            <a:ext cx="38523387" cy="19980241"/>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40188" y="28060639"/>
            <a:ext cx="9987545" cy="1611875"/>
          </a:xfrm>
          <a:prstGeom prst="rect">
            <a:avLst/>
          </a:prstGeom>
        </p:spPr>
        <p:txBody>
          <a:bodyPr vert="horz" lIns="438912" tIns="219456" rIns="438912" bIns="219456" rtlCol="0" anchor="ctr"/>
          <a:lstStyle>
            <a:lvl1pPr algn="l">
              <a:defRPr sz="5334">
                <a:solidFill>
                  <a:schemeClr val="tx1">
                    <a:tint val="75000"/>
                  </a:schemeClr>
                </a:solidFill>
              </a:defRPr>
            </a:lvl1pPr>
          </a:lstStyle>
          <a:p>
            <a:fld id="{DFDD7564-EFFA-A944-A1A7-83D830D96081}" type="datetimeFigureOut">
              <a:rPr lang="en-US" smtClean="0"/>
              <a:t>11/25/2022</a:t>
            </a:fld>
            <a:endParaRPr lang="en-US"/>
          </a:p>
        </p:txBody>
      </p:sp>
      <p:sp>
        <p:nvSpPr>
          <p:cNvPr id="5" name="Footer Placeholder 4"/>
          <p:cNvSpPr>
            <a:spLocks noGrp="1"/>
          </p:cNvSpPr>
          <p:nvPr>
            <p:ph type="ftr" sz="quarter" idx="3"/>
          </p:nvPr>
        </p:nvSpPr>
        <p:spPr>
          <a:xfrm>
            <a:off x="14624619" y="28060639"/>
            <a:ext cx="13554525" cy="1611875"/>
          </a:xfrm>
          <a:prstGeom prst="rect">
            <a:avLst/>
          </a:prstGeom>
        </p:spPr>
        <p:txBody>
          <a:bodyPr vert="horz" lIns="438912" tIns="219456" rIns="438912" bIns="219456" rtlCol="0" anchor="ctr"/>
          <a:lstStyle>
            <a:lvl1pPr algn="ctr">
              <a:defRPr sz="533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676030" y="28060639"/>
            <a:ext cx="9987545" cy="1611875"/>
          </a:xfrm>
          <a:prstGeom prst="rect">
            <a:avLst/>
          </a:prstGeom>
        </p:spPr>
        <p:txBody>
          <a:bodyPr vert="horz" lIns="438912" tIns="219456" rIns="438912" bIns="219456" rtlCol="0" anchor="ctr"/>
          <a:lstStyle>
            <a:lvl1pPr algn="r">
              <a:defRPr sz="5334">
                <a:solidFill>
                  <a:schemeClr val="tx1">
                    <a:tint val="75000"/>
                  </a:schemeClr>
                </a:solidFill>
              </a:defRPr>
            </a:lvl1pPr>
          </a:lstStyle>
          <a:p>
            <a:fld id="{462C1767-5E94-FB4E-B4C4-872BBD8B6F27}" type="slidenum">
              <a:rPr lang="en-US" smtClean="0"/>
              <a:t>‹#›</a:t>
            </a:fld>
            <a:endParaRPr lang="en-US"/>
          </a:p>
        </p:txBody>
      </p:sp>
    </p:spTree>
    <p:extLst>
      <p:ext uri="{BB962C8B-B14F-4D97-AF65-F5344CB8AC3E}">
        <p14:creationId xmlns:p14="http://schemas.microsoft.com/office/powerpoint/2010/main" val="299484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18337" rtl="0" eaLnBrk="1" latinLnBrk="0" hangingPunct="1">
        <a:spcBef>
          <a:spcPct val="0"/>
        </a:spcBef>
        <a:buNone/>
        <a:defRPr sz="19498" kern="1200">
          <a:solidFill>
            <a:schemeClr val="tx1"/>
          </a:solidFill>
          <a:latin typeface="+mj-lt"/>
          <a:ea typeface="+mj-ea"/>
          <a:cs typeface="+mj-cs"/>
        </a:defRPr>
      </a:lvl1pPr>
    </p:titleStyle>
    <p:bodyStyle>
      <a:lvl1pPr marL="1513753" indent="-1513753" algn="l" defTabSz="2018337" rtl="0" eaLnBrk="1" latinLnBrk="0" hangingPunct="1">
        <a:spcBef>
          <a:spcPct val="20000"/>
        </a:spcBef>
        <a:buFont typeface="Arial"/>
        <a:buChar char="•"/>
        <a:defRPr sz="14163" kern="1200">
          <a:solidFill>
            <a:schemeClr val="tx1"/>
          </a:solidFill>
          <a:latin typeface="+mn-lt"/>
          <a:ea typeface="+mn-ea"/>
          <a:cs typeface="+mn-cs"/>
        </a:defRPr>
      </a:lvl1pPr>
      <a:lvl2pPr marL="3279797" indent="-1261461" algn="l" defTabSz="2018337" rtl="0" eaLnBrk="1" latinLnBrk="0" hangingPunct="1">
        <a:spcBef>
          <a:spcPct val="20000"/>
        </a:spcBef>
        <a:buFont typeface="Arial"/>
        <a:buChar char="–"/>
        <a:defRPr sz="12324" kern="1200">
          <a:solidFill>
            <a:schemeClr val="tx1"/>
          </a:solidFill>
          <a:latin typeface="+mn-lt"/>
          <a:ea typeface="+mn-ea"/>
          <a:cs typeface="+mn-cs"/>
        </a:defRPr>
      </a:lvl2pPr>
      <a:lvl3pPr marL="5045842" indent="-1009168" algn="l" defTabSz="2018337" rtl="0" eaLnBrk="1" latinLnBrk="0" hangingPunct="1">
        <a:spcBef>
          <a:spcPct val="20000"/>
        </a:spcBef>
        <a:buFont typeface="Arial"/>
        <a:buChar char="•"/>
        <a:defRPr sz="10669" kern="1200">
          <a:solidFill>
            <a:schemeClr val="tx1"/>
          </a:solidFill>
          <a:latin typeface="+mn-lt"/>
          <a:ea typeface="+mn-ea"/>
          <a:cs typeface="+mn-cs"/>
        </a:defRPr>
      </a:lvl3pPr>
      <a:lvl4pPr marL="7064179" indent="-1009168" algn="l" defTabSz="2018337" rtl="0" eaLnBrk="1" latinLnBrk="0" hangingPunct="1">
        <a:spcBef>
          <a:spcPct val="20000"/>
        </a:spcBef>
        <a:buFont typeface="Arial"/>
        <a:buChar char="–"/>
        <a:defRPr sz="8829" kern="1200">
          <a:solidFill>
            <a:schemeClr val="tx1"/>
          </a:solidFill>
          <a:latin typeface="+mn-lt"/>
          <a:ea typeface="+mn-ea"/>
          <a:cs typeface="+mn-cs"/>
        </a:defRPr>
      </a:lvl4pPr>
      <a:lvl5pPr marL="9082516" indent="-1009168" algn="l" defTabSz="2018337" rtl="0" eaLnBrk="1" latinLnBrk="0" hangingPunct="1">
        <a:spcBef>
          <a:spcPct val="20000"/>
        </a:spcBef>
        <a:buFont typeface="Arial"/>
        <a:buChar char="»"/>
        <a:defRPr sz="8829" kern="1200">
          <a:solidFill>
            <a:schemeClr val="tx1"/>
          </a:solidFill>
          <a:latin typeface="+mn-lt"/>
          <a:ea typeface="+mn-ea"/>
          <a:cs typeface="+mn-cs"/>
        </a:defRPr>
      </a:lvl5pPr>
      <a:lvl6pPr marL="11100853" indent="-1009168" algn="l" defTabSz="2018337" rtl="0" eaLnBrk="1" latinLnBrk="0" hangingPunct="1">
        <a:spcBef>
          <a:spcPct val="20000"/>
        </a:spcBef>
        <a:buFont typeface="Arial"/>
        <a:buChar char="•"/>
        <a:defRPr sz="8829" kern="1200">
          <a:solidFill>
            <a:schemeClr val="tx1"/>
          </a:solidFill>
          <a:latin typeface="+mn-lt"/>
          <a:ea typeface="+mn-ea"/>
          <a:cs typeface="+mn-cs"/>
        </a:defRPr>
      </a:lvl6pPr>
      <a:lvl7pPr marL="13119189" indent="-1009168" algn="l" defTabSz="2018337" rtl="0" eaLnBrk="1" latinLnBrk="0" hangingPunct="1">
        <a:spcBef>
          <a:spcPct val="20000"/>
        </a:spcBef>
        <a:buFont typeface="Arial"/>
        <a:buChar char="•"/>
        <a:defRPr sz="8829" kern="1200">
          <a:solidFill>
            <a:schemeClr val="tx1"/>
          </a:solidFill>
          <a:latin typeface="+mn-lt"/>
          <a:ea typeface="+mn-ea"/>
          <a:cs typeface="+mn-cs"/>
        </a:defRPr>
      </a:lvl7pPr>
      <a:lvl8pPr marL="15137526" indent="-1009168" algn="l" defTabSz="2018337" rtl="0" eaLnBrk="1" latinLnBrk="0" hangingPunct="1">
        <a:spcBef>
          <a:spcPct val="20000"/>
        </a:spcBef>
        <a:buFont typeface="Arial"/>
        <a:buChar char="•"/>
        <a:defRPr sz="8829" kern="1200">
          <a:solidFill>
            <a:schemeClr val="tx1"/>
          </a:solidFill>
          <a:latin typeface="+mn-lt"/>
          <a:ea typeface="+mn-ea"/>
          <a:cs typeface="+mn-cs"/>
        </a:defRPr>
      </a:lvl8pPr>
      <a:lvl9pPr marL="17155863" indent="-1009168" algn="l" defTabSz="2018337" rtl="0" eaLnBrk="1" latinLnBrk="0" hangingPunct="1">
        <a:spcBef>
          <a:spcPct val="20000"/>
        </a:spcBef>
        <a:buFont typeface="Arial"/>
        <a:buChar char="•"/>
        <a:defRPr sz="8829" kern="1200">
          <a:solidFill>
            <a:schemeClr val="tx1"/>
          </a:solidFill>
          <a:latin typeface="+mn-lt"/>
          <a:ea typeface="+mn-ea"/>
          <a:cs typeface="+mn-cs"/>
        </a:defRPr>
      </a:lvl9pPr>
    </p:bodyStyle>
    <p:otherStyle>
      <a:defPPr>
        <a:defRPr lang="en-US"/>
      </a:defPPr>
      <a:lvl1pPr marL="0" algn="l" defTabSz="2018337" rtl="0" eaLnBrk="1" latinLnBrk="0" hangingPunct="1">
        <a:defRPr sz="7909" kern="1200">
          <a:solidFill>
            <a:schemeClr val="tx1"/>
          </a:solidFill>
          <a:latin typeface="+mn-lt"/>
          <a:ea typeface="+mn-ea"/>
          <a:cs typeface="+mn-cs"/>
        </a:defRPr>
      </a:lvl1pPr>
      <a:lvl2pPr marL="2018337" algn="l" defTabSz="2018337" rtl="0" eaLnBrk="1" latinLnBrk="0" hangingPunct="1">
        <a:defRPr sz="7909" kern="1200">
          <a:solidFill>
            <a:schemeClr val="tx1"/>
          </a:solidFill>
          <a:latin typeface="+mn-lt"/>
          <a:ea typeface="+mn-ea"/>
          <a:cs typeface="+mn-cs"/>
        </a:defRPr>
      </a:lvl2pPr>
      <a:lvl3pPr marL="4036674" algn="l" defTabSz="2018337" rtl="0" eaLnBrk="1" latinLnBrk="0" hangingPunct="1">
        <a:defRPr sz="7909" kern="1200">
          <a:solidFill>
            <a:schemeClr val="tx1"/>
          </a:solidFill>
          <a:latin typeface="+mn-lt"/>
          <a:ea typeface="+mn-ea"/>
          <a:cs typeface="+mn-cs"/>
        </a:defRPr>
      </a:lvl3pPr>
      <a:lvl4pPr marL="6055010" algn="l" defTabSz="2018337" rtl="0" eaLnBrk="1" latinLnBrk="0" hangingPunct="1">
        <a:defRPr sz="7909" kern="1200">
          <a:solidFill>
            <a:schemeClr val="tx1"/>
          </a:solidFill>
          <a:latin typeface="+mn-lt"/>
          <a:ea typeface="+mn-ea"/>
          <a:cs typeface="+mn-cs"/>
        </a:defRPr>
      </a:lvl4pPr>
      <a:lvl5pPr marL="8073347" algn="l" defTabSz="2018337" rtl="0" eaLnBrk="1" latinLnBrk="0" hangingPunct="1">
        <a:defRPr sz="7909" kern="1200">
          <a:solidFill>
            <a:schemeClr val="tx1"/>
          </a:solidFill>
          <a:latin typeface="+mn-lt"/>
          <a:ea typeface="+mn-ea"/>
          <a:cs typeface="+mn-cs"/>
        </a:defRPr>
      </a:lvl5pPr>
      <a:lvl6pPr marL="10091684" algn="l" defTabSz="2018337" rtl="0" eaLnBrk="1" latinLnBrk="0" hangingPunct="1">
        <a:defRPr sz="7909" kern="1200">
          <a:solidFill>
            <a:schemeClr val="tx1"/>
          </a:solidFill>
          <a:latin typeface="+mn-lt"/>
          <a:ea typeface="+mn-ea"/>
          <a:cs typeface="+mn-cs"/>
        </a:defRPr>
      </a:lvl6pPr>
      <a:lvl7pPr marL="12110021" algn="l" defTabSz="2018337" rtl="0" eaLnBrk="1" latinLnBrk="0" hangingPunct="1">
        <a:defRPr sz="7909" kern="1200">
          <a:solidFill>
            <a:schemeClr val="tx1"/>
          </a:solidFill>
          <a:latin typeface="+mn-lt"/>
          <a:ea typeface="+mn-ea"/>
          <a:cs typeface="+mn-cs"/>
        </a:defRPr>
      </a:lvl7pPr>
      <a:lvl8pPr marL="14128358" algn="l" defTabSz="2018337" rtl="0" eaLnBrk="1" latinLnBrk="0" hangingPunct="1">
        <a:defRPr sz="7909" kern="1200">
          <a:solidFill>
            <a:schemeClr val="tx1"/>
          </a:solidFill>
          <a:latin typeface="+mn-lt"/>
          <a:ea typeface="+mn-ea"/>
          <a:cs typeface="+mn-cs"/>
        </a:defRPr>
      </a:lvl8pPr>
      <a:lvl9pPr marL="16146695" algn="l" defTabSz="2018337" rtl="0" eaLnBrk="1" latinLnBrk="0" hangingPunct="1">
        <a:defRPr sz="79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0"/>
            <a:ext cx="42803763" cy="4201045"/>
          </a:xfrm>
          <a:prstGeom prst="rect">
            <a:avLst/>
          </a:prstGeom>
          <a:solidFill>
            <a:srgbClr val="BA0C2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7525" dirty="0"/>
          </a:p>
        </p:txBody>
      </p:sp>
      <p:sp>
        <p:nvSpPr>
          <p:cNvPr id="9" name="object 2"/>
          <p:cNvSpPr txBox="1">
            <a:spLocks/>
          </p:cNvSpPr>
          <p:nvPr/>
        </p:nvSpPr>
        <p:spPr>
          <a:xfrm>
            <a:off x="16102553" y="105743"/>
            <a:ext cx="25240481" cy="1827557"/>
          </a:xfrm>
          <a:prstGeom prst="rect">
            <a:avLst/>
          </a:prstGeom>
        </p:spPr>
        <p:txBody>
          <a:bodyPr vert="horz" wrap="square" lIns="0" tIns="0" rIns="0" bIns="0" rtlCol="0" anchor="b" anchorCtr="0">
            <a:noAutofit/>
          </a:bodyPr>
          <a:lstStyle>
            <a:lvl1pPr>
              <a:defRPr sz="5000" b="1" i="0">
                <a:solidFill>
                  <a:schemeClr val="bg1"/>
                </a:solidFill>
                <a:latin typeface="Arial"/>
                <a:ea typeface="+mj-ea"/>
                <a:cs typeface="Arial"/>
              </a:defRPr>
            </a:lvl1pPr>
          </a:lstStyle>
          <a:p>
            <a:pPr defTabSz="1681947">
              <a:lnSpc>
                <a:spcPts val="8277"/>
              </a:lnSpc>
              <a:defRPr/>
            </a:pPr>
            <a:r>
              <a:rPr lang="en-US" sz="9197" kern="0" dirty="0">
                <a:solidFill>
                  <a:sysClr val="window" lastClr="FFFFFF"/>
                </a:solidFill>
              </a:rPr>
              <a:t>Corporate Parenting Young Persons’ Panel</a:t>
            </a:r>
          </a:p>
        </p:txBody>
      </p:sp>
      <p:sp>
        <p:nvSpPr>
          <p:cNvPr id="10" name="object 3"/>
          <p:cNvSpPr txBox="1"/>
          <p:nvPr/>
        </p:nvSpPr>
        <p:spPr>
          <a:xfrm>
            <a:off x="16204766" y="2663673"/>
            <a:ext cx="9522100" cy="1066067"/>
          </a:xfrm>
          <a:prstGeom prst="rect">
            <a:avLst/>
          </a:prstGeom>
        </p:spPr>
        <p:txBody>
          <a:bodyPr vert="horz" wrap="square" lIns="0" tIns="0" rIns="0" bIns="0" rtlCol="0">
            <a:noAutofit/>
          </a:bodyPr>
          <a:lstStyle/>
          <a:p>
            <a:pPr>
              <a:lnSpc>
                <a:spcPts val="5540"/>
              </a:lnSpc>
            </a:pPr>
            <a:r>
              <a:rPr lang="en-GB" sz="6070" spc="-131" dirty="0">
                <a:solidFill>
                  <a:srgbClr val="FFFFFF"/>
                </a:solidFill>
                <a:latin typeface="Arial"/>
                <a:cs typeface="Arial"/>
              </a:rPr>
              <a:t>6. Fulfilling Your Ambitions</a:t>
            </a:r>
            <a:endParaRPr sz="6070" dirty="0">
              <a:latin typeface="Arial"/>
              <a:cs typeface="Arial"/>
            </a:endParaRPr>
          </a:p>
        </p:txBody>
      </p:sp>
      <p:sp>
        <p:nvSpPr>
          <p:cNvPr id="13" name="object 4"/>
          <p:cNvSpPr txBox="1"/>
          <p:nvPr/>
        </p:nvSpPr>
        <p:spPr>
          <a:xfrm>
            <a:off x="1048603" y="4905340"/>
            <a:ext cx="9202172" cy="23345553"/>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104"/>
              </a:spcAft>
            </a:pPr>
            <a:r>
              <a:rPr lang="en-GB" altLang="en-US" sz="3679" b="1" dirty="0">
                <a:solidFill>
                  <a:srgbClr val="C00000"/>
                </a:solidFill>
                <a:latin typeface="Arial" panose="020B0604020202020204" pitchFamily="34" charset="0"/>
                <a:cs typeface="Arial" panose="020B0604020202020204" pitchFamily="34" charset="0"/>
              </a:rPr>
              <a:t>We Will</a:t>
            </a:r>
          </a:p>
          <a:p>
            <a:pPr marL="525609" indent="-525609">
              <a:buFont typeface="Arial" panose="020B0604020202020204" pitchFamily="34" charset="0"/>
              <a:buChar char="•"/>
            </a:pPr>
            <a:r>
              <a:rPr lang="en-GB" sz="3311" dirty="0"/>
              <a:t>Always be aspirational for you; </a:t>
            </a:r>
          </a:p>
          <a:p>
            <a:pPr marL="525609" indent="-525609">
              <a:buFont typeface="Arial" panose="020B0604020202020204" pitchFamily="34" charset="0"/>
              <a:buChar char="•"/>
            </a:pPr>
            <a:r>
              <a:rPr lang="en-GB" sz="3311" dirty="0"/>
              <a:t>Support you to make good progress in school through: tracking attainment; providing termly Personal Education Plans (PEPs); effective use of the Pupil Premium Grant to provide appropriate interventions; and by maintaining stability of education placements; </a:t>
            </a:r>
          </a:p>
          <a:p>
            <a:pPr marL="525609" indent="-525609">
              <a:buFont typeface="Arial" panose="020B0604020202020204" pitchFamily="34" charset="0"/>
              <a:buChar char="•"/>
            </a:pPr>
            <a:r>
              <a:rPr lang="en-GB" sz="3311" dirty="0"/>
              <a:t>Support you to access positive destinations post 16; working closely with Further Education and Higher Education partners; </a:t>
            </a:r>
          </a:p>
          <a:p>
            <a:pPr marL="525609" indent="-525609">
              <a:buFont typeface="Arial" panose="020B0604020202020204" pitchFamily="34" charset="0"/>
              <a:buChar char="•"/>
            </a:pPr>
            <a:r>
              <a:rPr lang="en-GB" sz="3311" dirty="0"/>
              <a:t>Support you to access education, employment or training; </a:t>
            </a:r>
          </a:p>
          <a:p>
            <a:pPr marL="525609" indent="-525609">
              <a:buFont typeface="Arial" panose="020B0604020202020204" pitchFamily="34" charset="0"/>
              <a:buChar char="•"/>
            </a:pPr>
            <a:r>
              <a:rPr lang="en-GB" sz="3311" dirty="0"/>
              <a:t>Ensure that you have appropriate support in schools and settings and that you have access to well-trained designated teachers; </a:t>
            </a:r>
          </a:p>
          <a:p>
            <a:pPr marL="525609" indent="-525609">
              <a:buFont typeface="Arial" panose="020B0604020202020204" pitchFamily="34" charset="0"/>
              <a:buChar char="•"/>
            </a:pPr>
            <a:r>
              <a:rPr lang="en-GB" sz="3311" dirty="0"/>
              <a:t>Ensure that you are supported to achieve at least the same, or higher rates of progress than your peers</a:t>
            </a:r>
            <a:r>
              <a:rPr lang="en-GB" sz="3311" dirty="0" smtClean="0"/>
              <a:t>;</a:t>
            </a:r>
          </a:p>
          <a:p>
            <a:pPr marL="525609" indent="-525609">
              <a:buFont typeface="Arial" panose="020B0604020202020204" pitchFamily="34" charset="0"/>
              <a:buChar char="•"/>
            </a:pPr>
            <a:endParaRPr lang="en-US" sz="3311" spc="20" dirty="0">
              <a:solidFill>
                <a:srgbClr val="231F20"/>
              </a:solidFill>
              <a:latin typeface="Arial"/>
              <a:cs typeface="Arial"/>
            </a:endParaRPr>
          </a:p>
          <a:p>
            <a:pPr marR="10198">
              <a:lnSpc>
                <a:spcPts val="3679"/>
              </a:lnSpc>
              <a:spcAft>
                <a:spcPts val="1104"/>
              </a:spcAft>
            </a:pPr>
            <a:endParaRPr lang="en-US" sz="3679" b="1" spc="20" dirty="0">
              <a:solidFill>
                <a:srgbClr val="231F20"/>
              </a:solidFill>
              <a:latin typeface="Arial"/>
              <a:cs typeface="Arial"/>
            </a:endParaRPr>
          </a:p>
          <a:p>
            <a:pPr marR="10198">
              <a:lnSpc>
                <a:spcPts val="3679"/>
              </a:lnSpc>
              <a:spcAft>
                <a:spcPts val="1104"/>
              </a:spcAft>
            </a:pPr>
            <a:r>
              <a:rPr lang="en-GB" sz="3679" b="1" dirty="0">
                <a:solidFill>
                  <a:srgbClr val="C00000"/>
                </a:solidFill>
                <a:latin typeface="Arial" panose="020B0604020202020204" pitchFamily="34" charset="0"/>
                <a:cs typeface="Arial" panose="020B0604020202020204" pitchFamily="34" charset="0"/>
              </a:rPr>
              <a:t>How we will know we have made</a:t>
            </a:r>
          </a:p>
          <a:p>
            <a:pPr marR="10198">
              <a:lnSpc>
                <a:spcPts val="3679"/>
              </a:lnSpc>
              <a:spcAft>
                <a:spcPts val="1104"/>
              </a:spcAft>
            </a:pPr>
            <a:r>
              <a:rPr lang="en-GB" sz="3679" b="1" dirty="0">
                <a:solidFill>
                  <a:srgbClr val="C00000"/>
                </a:solidFill>
                <a:latin typeface="Arial" panose="020B0604020202020204" pitchFamily="34" charset="0"/>
                <a:cs typeface="Arial" panose="020B0604020202020204" pitchFamily="34" charset="0"/>
              </a:rPr>
              <a:t>a difference:</a:t>
            </a:r>
            <a:endParaRPr lang="en-GB" sz="3311" dirty="0"/>
          </a:p>
          <a:p>
            <a:pPr marL="525609" marR="10198" indent="-525609">
              <a:lnSpc>
                <a:spcPts val="3679"/>
              </a:lnSpc>
              <a:spcAft>
                <a:spcPts val="1104"/>
              </a:spcAft>
              <a:buFont typeface="Arial" panose="020B0604020202020204" pitchFamily="34" charset="0"/>
              <a:buChar char="•"/>
            </a:pPr>
            <a:r>
              <a:rPr lang="en-GB" sz="3311" dirty="0"/>
              <a:t>You will have a good quality (Personal Education Plan) PEP every term;</a:t>
            </a:r>
          </a:p>
          <a:p>
            <a:pPr marL="525609" marR="10198" indent="-525609">
              <a:lnSpc>
                <a:spcPts val="3679"/>
              </a:lnSpc>
              <a:spcAft>
                <a:spcPts val="1104"/>
              </a:spcAft>
              <a:buFont typeface="Arial" panose="020B0604020202020204" pitchFamily="34" charset="0"/>
              <a:buChar char="•"/>
            </a:pPr>
            <a:r>
              <a:rPr lang="en-GB" sz="3311" dirty="0"/>
              <a:t>There will be a high level of stability of education places;</a:t>
            </a:r>
          </a:p>
          <a:p>
            <a:pPr marL="525609" marR="10198" indent="-525609">
              <a:lnSpc>
                <a:spcPts val="3679"/>
              </a:lnSpc>
              <a:spcAft>
                <a:spcPts val="1104"/>
              </a:spcAft>
              <a:buFont typeface="Arial" panose="020B0604020202020204" pitchFamily="34" charset="0"/>
              <a:buChar char="•"/>
            </a:pPr>
            <a:r>
              <a:rPr lang="en-GB" sz="3311" dirty="0"/>
              <a:t>A high proportion of post 16 children cared for and care leavers will be in education, employment or training;</a:t>
            </a:r>
          </a:p>
          <a:p>
            <a:pPr marL="525609" marR="10198" indent="-525609">
              <a:lnSpc>
                <a:spcPts val="3679"/>
              </a:lnSpc>
              <a:spcAft>
                <a:spcPts val="1104"/>
              </a:spcAft>
              <a:buFont typeface="Arial" panose="020B0604020202020204" pitchFamily="34" charset="0"/>
              <a:buChar char="•"/>
            </a:pPr>
            <a:r>
              <a:rPr lang="en-GB" sz="3311" dirty="0"/>
              <a:t>A high proportion of designated teachers in schools will attend dedicated training;</a:t>
            </a:r>
          </a:p>
          <a:p>
            <a:pPr marL="525609" marR="10198" indent="-525609">
              <a:lnSpc>
                <a:spcPts val="3679"/>
              </a:lnSpc>
              <a:spcAft>
                <a:spcPts val="1104"/>
              </a:spcAft>
              <a:buFont typeface="Arial" panose="020B0604020202020204" pitchFamily="34" charset="0"/>
              <a:buChar char="•"/>
            </a:pPr>
            <a:r>
              <a:rPr lang="en-GB" sz="3311" dirty="0"/>
              <a:t>You will be supported to make good progress in school;</a:t>
            </a:r>
          </a:p>
          <a:p>
            <a:pPr marL="525609" marR="10198" indent="-525609">
              <a:lnSpc>
                <a:spcPts val="3679"/>
              </a:lnSpc>
              <a:spcAft>
                <a:spcPts val="1104"/>
              </a:spcAft>
              <a:buFont typeface="Arial" panose="020B0604020202020204" pitchFamily="34" charset="0"/>
              <a:buChar char="•"/>
            </a:pPr>
            <a:r>
              <a:rPr lang="en-GB" sz="3311" dirty="0"/>
              <a:t>A range of enrichment activities will be on offer.</a:t>
            </a:r>
          </a:p>
          <a:p>
            <a:pPr marL="525609" marR="10198" indent="-525609">
              <a:lnSpc>
                <a:spcPts val="3679"/>
              </a:lnSpc>
              <a:spcAft>
                <a:spcPts val="1104"/>
              </a:spcAft>
              <a:buFont typeface="Arial" panose="020B0604020202020204" pitchFamily="34" charset="0"/>
              <a:buChar char="•"/>
            </a:pPr>
            <a:r>
              <a:rPr lang="en-GB" sz="3311" dirty="0"/>
              <a:t>We will celebrate your successes with you.</a:t>
            </a:r>
          </a:p>
          <a:p>
            <a:pPr marL="525609" marR="10198" indent="-525609">
              <a:lnSpc>
                <a:spcPts val="3679"/>
              </a:lnSpc>
              <a:spcAft>
                <a:spcPts val="1104"/>
              </a:spcAft>
              <a:buFont typeface="Arial" panose="020B0604020202020204" pitchFamily="34" charset="0"/>
              <a:buChar char="•"/>
            </a:pPr>
            <a:endParaRPr lang="en-GB" sz="3311" dirty="0"/>
          </a:p>
          <a:p>
            <a:pPr marR="10198">
              <a:lnSpc>
                <a:spcPts val="3679"/>
              </a:lnSpc>
              <a:spcAft>
                <a:spcPts val="1104"/>
              </a:spcAft>
            </a:pPr>
            <a:endParaRPr sz="3311" dirty="0"/>
          </a:p>
        </p:txBody>
      </p:sp>
      <p:sp>
        <p:nvSpPr>
          <p:cNvPr id="14" name="object 140"/>
          <p:cNvSpPr/>
          <p:nvPr/>
        </p:nvSpPr>
        <p:spPr>
          <a:xfrm>
            <a:off x="11074822" y="4905339"/>
            <a:ext cx="49009" cy="24593999"/>
          </a:xfrm>
          <a:custGeom>
            <a:avLst/>
            <a:gdLst/>
            <a:ahLst/>
            <a:cxnLst/>
            <a:rect l="l" t="t" r="r" b="b"/>
            <a:pathLst>
              <a:path h="11627485">
                <a:moveTo>
                  <a:pt x="0" y="0"/>
                </a:moveTo>
                <a:lnTo>
                  <a:pt x="0" y="11626894"/>
                </a:lnTo>
              </a:path>
            </a:pathLst>
          </a:custGeom>
          <a:ln w="50800">
            <a:solidFill>
              <a:srgbClr val="BA0C2F"/>
            </a:solidFill>
          </a:ln>
        </p:spPr>
        <p:txBody>
          <a:bodyPr wrap="square" lIns="0" tIns="0" rIns="0" bIns="0" rtlCol="0"/>
          <a:lstStyle/>
          <a:p>
            <a:endParaRPr sz="7525"/>
          </a:p>
        </p:txBody>
      </p:sp>
      <p:sp>
        <p:nvSpPr>
          <p:cNvPr id="15" name="object 141"/>
          <p:cNvSpPr/>
          <p:nvPr/>
        </p:nvSpPr>
        <p:spPr>
          <a:xfrm flipH="1">
            <a:off x="21333172" y="4905339"/>
            <a:ext cx="56638" cy="24593999"/>
          </a:xfrm>
          <a:custGeom>
            <a:avLst/>
            <a:gdLst/>
            <a:ahLst/>
            <a:cxnLst/>
            <a:rect l="l" t="t" r="r" b="b"/>
            <a:pathLst>
              <a:path h="11627485">
                <a:moveTo>
                  <a:pt x="0" y="0"/>
                </a:moveTo>
                <a:lnTo>
                  <a:pt x="0" y="11626894"/>
                </a:lnTo>
              </a:path>
            </a:pathLst>
          </a:custGeom>
          <a:ln w="50800">
            <a:solidFill>
              <a:srgbClr val="BA0C2F"/>
            </a:solidFill>
          </a:ln>
        </p:spPr>
        <p:txBody>
          <a:bodyPr wrap="square" lIns="0" tIns="0" rIns="0" bIns="0" rtlCol="0"/>
          <a:lstStyle/>
          <a:p>
            <a:endParaRPr sz="7525"/>
          </a:p>
        </p:txBody>
      </p:sp>
      <p:sp>
        <p:nvSpPr>
          <p:cNvPr id="16" name="object 142"/>
          <p:cNvSpPr/>
          <p:nvPr/>
        </p:nvSpPr>
        <p:spPr>
          <a:xfrm>
            <a:off x="31677192" y="4905339"/>
            <a:ext cx="45719" cy="24593999"/>
          </a:xfrm>
          <a:custGeom>
            <a:avLst/>
            <a:gdLst/>
            <a:ahLst/>
            <a:cxnLst/>
            <a:rect l="l" t="t" r="r" b="b"/>
            <a:pathLst>
              <a:path h="11627485">
                <a:moveTo>
                  <a:pt x="0" y="0"/>
                </a:moveTo>
                <a:lnTo>
                  <a:pt x="0" y="11626894"/>
                </a:lnTo>
              </a:path>
            </a:pathLst>
          </a:custGeom>
          <a:ln w="50800">
            <a:solidFill>
              <a:srgbClr val="BA0C2F"/>
            </a:solidFill>
          </a:ln>
        </p:spPr>
        <p:txBody>
          <a:bodyPr wrap="square" lIns="0" tIns="0" rIns="0" bIns="0" rtlCol="0"/>
          <a:lstStyle/>
          <a:p>
            <a:endParaRPr sz="7525"/>
          </a:p>
        </p:txBody>
      </p:sp>
      <p:sp>
        <p:nvSpPr>
          <p:cNvPr id="21" name="object 4"/>
          <p:cNvSpPr txBox="1"/>
          <p:nvPr/>
        </p:nvSpPr>
        <p:spPr>
          <a:xfrm>
            <a:off x="11949417" y="5007039"/>
            <a:ext cx="8510699" cy="9909195"/>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a:solidFill>
                  <a:srgbClr val="C00000"/>
                </a:solidFill>
                <a:latin typeface="Arial" panose="020B0604020202020204" pitchFamily="34" charset="0"/>
                <a:cs typeface="Arial" panose="020B0604020202020204" pitchFamily="34" charset="0"/>
              </a:rPr>
              <a:t>What is Going Well?</a:t>
            </a:r>
          </a:p>
          <a:p>
            <a:pPr marL="525609" indent="-525609">
              <a:lnSpc>
                <a:spcPts val="3679"/>
              </a:lnSpc>
              <a:spcAft>
                <a:spcPts val="1104"/>
              </a:spcAft>
              <a:buFont typeface="Arial" panose="020B0604020202020204" pitchFamily="34" charset="0"/>
              <a:buChar char="•"/>
            </a:pPr>
            <a:r>
              <a:rPr lang="en-US" sz="3311" dirty="0"/>
              <a:t>Support beyond the age of 18</a:t>
            </a:r>
          </a:p>
          <a:p>
            <a:pPr marL="525609" indent="-525609">
              <a:lnSpc>
                <a:spcPts val="3679"/>
              </a:lnSpc>
              <a:spcAft>
                <a:spcPts val="1104"/>
              </a:spcAft>
              <a:buFont typeface="Arial" panose="020B0604020202020204" pitchFamily="34" charset="0"/>
              <a:buChar char="•"/>
            </a:pPr>
            <a:r>
              <a:rPr lang="en-US" sz="3311" dirty="0"/>
              <a:t>Leavers Lounge is like a second home</a:t>
            </a:r>
          </a:p>
          <a:p>
            <a:pPr marL="525609" indent="-525609">
              <a:lnSpc>
                <a:spcPts val="3679"/>
              </a:lnSpc>
              <a:spcAft>
                <a:spcPts val="1104"/>
              </a:spcAft>
              <a:buFont typeface="Arial" panose="020B0604020202020204" pitchFamily="34" charset="0"/>
              <a:buChar char="•"/>
            </a:pPr>
            <a:r>
              <a:rPr lang="en-US" sz="3311" dirty="0"/>
              <a:t>Changes to legislation and benefit cap so can now seek work without impacting on cost of accommodation</a:t>
            </a:r>
          </a:p>
          <a:p>
            <a:pPr marL="525609" indent="-525609">
              <a:lnSpc>
                <a:spcPts val="3679"/>
              </a:lnSpc>
              <a:spcAft>
                <a:spcPts val="1104"/>
              </a:spcAft>
              <a:buFont typeface="Arial" panose="020B0604020202020204" pitchFamily="34" charset="0"/>
              <a:buChar char="•"/>
            </a:pPr>
            <a:r>
              <a:rPr lang="en-US" sz="3311" dirty="0"/>
              <a:t>Support from PAs when you leave care, for example with accommodation</a:t>
            </a:r>
          </a:p>
          <a:p>
            <a:pPr marL="525609" indent="-525609">
              <a:lnSpc>
                <a:spcPts val="3679"/>
              </a:lnSpc>
              <a:spcAft>
                <a:spcPts val="1104"/>
              </a:spcAft>
              <a:buFont typeface="Arial" panose="020B0604020202020204" pitchFamily="34" charset="0"/>
              <a:buChar char="•"/>
            </a:pPr>
            <a:r>
              <a:rPr lang="en-US" sz="3311" dirty="0"/>
              <a:t>Opportunities for extra-curricular activities including sport and academic support</a:t>
            </a:r>
          </a:p>
          <a:p>
            <a:pPr marL="525609" indent="-525609">
              <a:lnSpc>
                <a:spcPts val="3679"/>
              </a:lnSpc>
              <a:spcAft>
                <a:spcPts val="1104"/>
              </a:spcAft>
              <a:buFont typeface="Arial" panose="020B0604020202020204" pitchFamily="34" charset="0"/>
              <a:buChar char="•"/>
            </a:pPr>
            <a:r>
              <a:rPr lang="en-US" sz="3311" dirty="0"/>
              <a:t>Activities with the Virtual School such as Back to Basics</a:t>
            </a:r>
          </a:p>
          <a:p>
            <a:pPr marL="525609" indent="-525609">
              <a:lnSpc>
                <a:spcPts val="3679"/>
              </a:lnSpc>
              <a:spcAft>
                <a:spcPts val="1104"/>
              </a:spcAft>
              <a:buFont typeface="Arial" panose="020B0604020202020204" pitchFamily="34" charset="0"/>
              <a:buChar char="•"/>
            </a:pPr>
            <a:r>
              <a:rPr lang="en-US" sz="3311" dirty="0"/>
              <a:t>Summer Arts – great opportunities</a:t>
            </a:r>
          </a:p>
          <a:p>
            <a:pPr marL="525609" indent="-525609">
              <a:lnSpc>
                <a:spcPts val="3679"/>
              </a:lnSpc>
              <a:spcAft>
                <a:spcPts val="1104"/>
              </a:spcAft>
              <a:buFont typeface="Arial" panose="020B0604020202020204" pitchFamily="34" charset="0"/>
              <a:buChar char="•"/>
            </a:pPr>
            <a:r>
              <a:rPr lang="en-US" sz="3311" dirty="0"/>
              <a:t>PEPs are good when you go to them as you can talk about the support for yourself</a:t>
            </a:r>
          </a:p>
          <a:p>
            <a:pPr marL="525609" indent="-525609">
              <a:lnSpc>
                <a:spcPts val="3679"/>
              </a:lnSpc>
              <a:spcAft>
                <a:spcPts val="1104"/>
              </a:spcAft>
              <a:buFont typeface="Arial" panose="020B0604020202020204" pitchFamily="34" charset="0"/>
              <a:buChar char="•"/>
            </a:pPr>
            <a:r>
              <a:rPr lang="en-US" sz="3311" dirty="0"/>
              <a:t>Pathfinder charity with 5 days intensive driving experience</a:t>
            </a:r>
          </a:p>
          <a:p>
            <a:pPr>
              <a:lnSpc>
                <a:spcPts val="3679"/>
              </a:lnSpc>
              <a:spcAft>
                <a:spcPts val="1104"/>
              </a:spcAft>
            </a:pPr>
            <a:endParaRPr lang="en-US" sz="3679" b="1" dirty="0">
              <a:solidFill>
                <a:srgbClr val="C0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6" y="23624530"/>
            <a:ext cx="8933501" cy="714831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63995" y="14409967"/>
            <a:ext cx="8933501" cy="7148314"/>
          </a:xfrm>
          <a:prstGeom prst="rect">
            <a:avLst/>
          </a:prstGeom>
        </p:spPr>
      </p:pic>
      <p:sp>
        <p:nvSpPr>
          <p:cNvPr id="33" name="object 4"/>
          <p:cNvSpPr txBox="1"/>
          <p:nvPr/>
        </p:nvSpPr>
        <p:spPr>
          <a:xfrm>
            <a:off x="11949417" y="21710873"/>
            <a:ext cx="8510699" cy="778846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a:solidFill>
                  <a:srgbClr val="C00000"/>
                </a:solidFill>
                <a:latin typeface="Arial" panose="020B0604020202020204" pitchFamily="34" charset="0"/>
                <a:cs typeface="Arial" panose="020B0604020202020204" pitchFamily="34" charset="0"/>
              </a:rPr>
              <a:t>What Could be Even Better If …?</a:t>
            </a:r>
          </a:p>
          <a:p>
            <a:pPr marL="525609" indent="-525609">
              <a:lnSpc>
                <a:spcPts val="3679"/>
              </a:lnSpc>
              <a:spcAft>
                <a:spcPts val="1104"/>
              </a:spcAft>
              <a:buFont typeface="Arial" panose="020B0604020202020204" pitchFamily="34" charset="0"/>
              <a:buChar char="•"/>
            </a:pPr>
            <a:r>
              <a:rPr lang="en-US" sz="3311" dirty="0"/>
              <a:t>Support, advice and guidance available beyond the age of 25, some people need this more.</a:t>
            </a:r>
          </a:p>
          <a:p>
            <a:pPr marL="525609" indent="-525609">
              <a:lnSpc>
                <a:spcPts val="3679"/>
              </a:lnSpc>
              <a:spcAft>
                <a:spcPts val="1104"/>
              </a:spcAft>
              <a:buFont typeface="Arial" panose="020B0604020202020204" pitchFamily="34" charset="0"/>
              <a:buChar char="•"/>
            </a:pPr>
            <a:r>
              <a:rPr lang="en-US" sz="3311" dirty="0"/>
              <a:t>Support in school to learn how to budget, pay tax and get into college</a:t>
            </a:r>
          </a:p>
          <a:p>
            <a:pPr marL="525609" indent="-525609">
              <a:lnSpc>
                <a:spcPts val="3679"/>
              </a:lnSpc>
              <a:spcAft>
                <a:spcPts val="1104"/>
              </a:spcAft>
              <a:buFont typeface="Arial" panose="020B0604020202020204" pitchFamily="34" charset="0"/>
              <a:buChar char="•"/>
            </a:pPr>
            <a:r>
              <a:rPr lang="en-US" sz="3311" dirty="0"/>
              <a:t>Not always clear where to go for help, for example if carers are saying no to a school trip</a:t>
            </a:r>
          </a:p>
          <a:p>
            <a:pPr marL="525609" indent="-525609">
              <a:lnSpc>
                <a:spcPts val="3679"/>
              </a:lnSpc>
              <a:spcAft>
                <a:spcPts val="1104"/>
              </a:spcAft>
              <a:buFont typeface="Arial" panose="020B0604020202020204" pitchFamily="34" charset="0"/>
              <a:buChar char="•"/>
            </a:pPr>
            <a:r>
              <a:rPr lang="en-US" sz="3311" dirty="0"/>
              <a:t>Try to make process for school trips simpler, for example where you need social worker permission which slows down the process</a:t>
            </a:r>
          </a:p>
          <a:p>
            <a:pPr marL="525609" indent="-525609">
              <a:lnSpc>
                <a:spcPts val="3679"/>
              </a:lnSpc>
              <a:spcAft>
                <a:spcPts val="1104"/>
              </a:spcAft>
              <a:buFont typeface="Arial" panose="020B0604020202020204" pitchFamily="34" charset="0"/>
              <a:buChar char="•"/>
            </a:pPr>
            <a:r>
              <a:rPr lang="en-US" sz="3311" dirty="0"/>
              <a:t>Making trips a reward for good </a:t>
            </a:r>
            <a:r>
              <a:rPr lang="en-US" sz="3311" dirty="0" err="1"/>
              <a:t>behaviour</a:t>
            </a:r>
            <a:r>
              <a:rPr lang="en-US" sz="3311" dirty="0"/>
              <a:t>; it can disadvantage children in care who are experiencing trauma</a:t>
            </a:r>
          </a:p>
          <a:p>
            <a:pPr marL="525609" indent="-525609">
              <a:lnSpc>
                <a:spcPts val="3679"/>
              </a:lnSpc>
              <a:spcAft>
                <a:spcPts val="1104"/>
              </a:spcAft>
              <a:buFont typeface="Arial" panose="020B0604020202020204" pitchFamily="34" charset="0"/>
              <a:buChar char="•"/>
            </a:pPr>
            <a:endParaRPr lang="en-US" sz="3311" dirty="0"/>
          </a:p>
        </p:txBody>
      </p:sp>
      <p:sp>
        <p:nvSpPr>
          <p:cNvPr id="34" name="object 4"/>
          <p:cNvSpPr txBox="1"/>
          <p:nvPr/>
        </p:nvSpPr>
        <p:spPr>
          <a:xfrm>
            <a:off x="21977044" y="5007039"/>
            <a:ext cx="8510699" cy="5638992"/>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a:solidFill>
                  <a:srgbClr val="C00000"/>
                </a:solidFill>
                <a:latin typeface="Arial" panose="020B0604020202020204" pitchFamily="34" charset="0"/>
                <a:cs typeface="Arial" panose="020B0604020202020204" pitchFamily="34" charset="0"/>
              </a:rPr>
              <a:t>What Messages Do You Want to Pass on to Other Young People?</a:t>
            </a:r>
          </a:p>
          <a:p>
            <a:pPr marL="525609" indent="-525609">
              <a:lnSpc>
                <a:spcPts val="3679"/>
              </a:lnSpc>
              <a:spcAft>
                <a:spcPts val="1104"/>
              </a:spcAft>
              <a:buFont typeface="Arial" panose="020B0604020202020204" pitchFamily="34" charset="0"/>
              <a:buChar char="•"/>
            </a:pPr>
            <a:r>
              <a:rPr lang="en-US" sz="3311" dirty="0"/>
              <a:t>You get support up to the age of 21, make the most of it, for example free driving lessons.</a:t>
            </a:r>
          </a:p>
          <a:p>
            <a:pPr marL="525609" indent="-525609">
              <a:lnSpc>
                <a:spcPts val="3679"/>
              </a:lnSpc>
              <a:spcAft>
                <a:spcPts val="1104"/>
              </a:spcAft>
              <a:buFont typeface="Arial" panose="020B0604020202020204" pitchFamily="34" charset="0"/>
              <a:buChar char="•"/>
            </a:pPr>
            <a:r>
              <a:rPr lang="en-US" sz="3311" dirty="0"/>
              <a:t>You can access advice and guidance up to the age of 25.</a:t>
            </a:r>
          </a:p>
          <a:p>
            <a:pPr marL="525609" indent="-525609">
              <a:lnSpc>
                <a:spcPts val="3679"/>
              </a:lnSpc>
              <a:spcAft>
                <a:spcPts val="1104"/>
              </a:spcAft>
              <a:buFont typeface="Arial" panose="020B0604020202020204" pitchFamily="34" charset="0"/>
              <a:buChar char="•"/>
            </a:pPr>
            <a:r>
              <a:rPr lang="en-US" sz="3311" dirty="0"/>
              <a:t>Change to legislation regarding benefit cap, so go out and get a job!</a:t>
            </a:r>
          </a:p>
          <a:p>
            <a:pPr marL="525609" indent="-525609">
              <a:lnSpc>
                <a:spcPts val="3679"/>
              </a:lnSpc>
              <a:spcAft>
                <a:spcPts val="1104"/>
              </a:spcAft>
              <a:buFont typeface="Arial" panose="020B0604020202020204" pitchFamily="34" charset="0"/>
              <a:buChar char="•"/>
            </a:pPr>
            <a:r>
              <a:rPr lang="en-US" sz="3311" dirty="0"/>
              <a:t>Don’t spend all of the money from your trust fund when this matures age 18</a:t>
            </a:r>
          </a:p>
          <a:p>
            <a:pPr marL="525609" indent="-525609">
              <a:lnSpc>
                <a:spcPts val="3679"/>
              </a:lnSpc>
              <a:spcAft>
                <a:spcPts val="1104"/>
              </a:spcAft>
              <a:buFont typeface="Arial" panose="020B0604020202020204" pitchFamily="34" charset="0"/>
              <a:buChar char="•"/>
            </a:pPr>
            <a:r>
              <a:rPr lang="en-US" sz="3311" dirty="0"/>
              <a:t>Don’t doubt yourself, you are amazing, you can do it!</a:t>
            </a:r>
          </a:p>
          <a:p>
            <a:pPr marL="525609" indent="-525609">
              <a:lnSpc>
                <a:spcPts val="3679"/>
              </a:lnSpc>
              <a:spcAft>
                <a:spcPts val="1104"/>
              </a:spcAft>
              <a:buFont typeface="Arial" panose="020B0604020202020204" pitchFamily="34" charset="0"/>
              <a:buChar char="•"/>
            </a:pPr>
            <a:r>
              <a:rPr lang="en-US" sz="3311" dirty="0"/>
              <a:t>If you don’t pass your exams first time, don’t let it get you down, you can have another go</a:t>
            </a:r>
          </a:p>
          <a:p>
            <a:pPr marL="525609" indent="-525609">
              <a:lnSpc>
                <a:spcPts val="3679"/>
              </a:lnSpc>
              <a:spcAft>
                <a:spcPts val="1104"/>
              </a:spcAft>
              <a:buFont typeface="Arial" panose="020B0604020202020204" pitchFamily="34" charset="0"/>
              <a:buChar char="•"/>
            </a:pPr>
            <a:r>
              <a:rPr lang="en-US" sz="3311" dirty="0"/>
              <a:t>Grab opportunities such as trips, Summer Arts, sports and music</a:t>
            </a:r>
          </a:p>
          <a:p>
            <a:pPr marL="525609" indent="-525609">
              <a:lnSpc>
                <a:spcPts val="3679"/>
              </a:lnSpc>
              <a:spcAft>
                <a:spcPts val="1104"/>
              </a:spcAft>
              <a:buFont typeface="Arial" panose="020B0604020202020204" pitchFamily="34" charset="0"/>
              <a:buChar char="•"/>
            </a:pPr>
            <a:r>
              <a:rPr lang="en-US" sz="3311" dirty="0"/>
              <a:t>Your IRO can support you if you need help to get permission for school trips</a:t>
            </a:r>
          </a:p>
          <a:p>
            <a:pPr marL="525609" indent="-525609">
              <a:lnSpc>
                <a:spcPts val="3679"/>
              </a:lnSpc>
              <a:spcAft>
                <a:spcPts val="1104"/>
              </a:spcAft>
              <a:buFont typeface="Arial" panose="020B0604020202020204" pitchFamily="34" charset="0"/>
              <a:buChar char="•"/>
            </a:pPr>
            <a:r>
              <a:rPr lang="en-US" sz="3311" dirty="0"/>
              <a:t>Use your CiC review and your IRO to raise what will make your life better, for example contact with family</a:t>
            </a:r>
          </a:p>
          <a:p>
            <a:pPr marL="525609" indent="-525609">
              <a:lnSpc>
                <a:spcPts val="3679"/>
              </a:lnSpc>
              <a:spcAft>
                <a:spcPts val="1104"/>
              </a:spcAft>
              <a:buFont typeface="Arial" panose="020B0604020202020204" pitchFamily="34" charset="0"/>
              <a:buChar char="•"/>
            </a:pPr>
            <a:r>
              <a:rPr lang="en-US" sz="3311" dirty="0"/>
              <a:t>Try and go to at least one PEP per year, it’s about you and you can get help if you need it</a:t>
            </a:r>
          </a:p>
          <a:p>
            <a:pPr marL="525609" indent="-525609">
              <a:lnSpc>
                <a:spcPts val="3679"/>
              </a:lnSpc>
              <a:spcAft>
                <a:spcPts val="1104"/>
              </a:spcAft>
              <a:buFont typeface="Arial" panose="020B0604020202020204" pitchFamily="34" charset="0"/>
              <a:buChar char="•"/>
            </a:pPr>
            <a:endParaRPr lang="en-US" sz="3311" dirty="0"/>
          </a:p>
          <a:p>
            <a:pPr marL="525609" indent="-525609">
              <a:lnSpc>
                <a:spcPts val="3679"/>
              </a:lnSpc>
              <a:spcAft>
                <a:spcPts val="1104"/>
              </a:spcAft>
              <a:buFont typeface="Arial" panose="020B0604020202020204" pitchFamily="34" charset="0"/>
              <a:buChar char="•"/>
            </a:pPr>
            <a:endParaRPr lang="en-US" sz="3311" dirty="0"/>
          </a:p>
        </p:txBody>
      </p:sp>
      <p:sp>
        <p:nvSpPr>
          <p:cNvPr id="35" name="object 4"/>
          <p:cNvSpPr txBox="1"/>
          <p:nvPr/>
        </p:nvSpPr>
        <p:spPr>
          <a:xfrm>
            <a:off x="32409533" y="11322179"/>
            <a:ext cx="9615901" cy="5638992"/>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a:solidFill>
                  <a:srgbClr val="C00000"/>
                </a:solidFill>
                <a:latin typeface="Arial" panose="020B0604020202020204" pitchFamily="34" charset="0"/>
                <a:cs typeface="Arial" panose="020B0604020202020204" pitchFamily="34" charset="0"/>
              </a:rPr>
              <a:t>What Actions need to be added to the Action Plan?</a:t>
            </a:r>
          </a:p>
          <a:p>
            <a:pPr marL="525609" indent="-525609">
              <a:lnSpc>
                <a:spcPts val="3679"/>
              </a:lnSpc>
              <a:spcAft>
                <a:spcPts val="1104"/>
              </a:spcAft>
              <a:buFont typeface="Arial" panose="020B0604020202020204" pitchFamily="34" charset="0"/>
              <a:buChar char="•"/>
            </a:pPr>
            <a:r>
              <a:rPr lang="en-US" sz="3311" dirty="0"/>
              <a:t>Working with accommodation providers regarding change to benefit cap</a:t>
            </a:r>
          </a:p>
          <a:p>
            <a:pPr marL="525609" indent="-525609">
              <a:lnSpc>
                <a:spcPts val="3679"/>
              </a:lnSpc>
              <a:spcAft>
                <a:spcPts val="1104"/>
              </a:spcAft>
              <a:buFont typeface="Arial" panose="020B0604020202020204" pitchFamily="34" charset="0"/>
              <a:buChar char="•"/>
            </a:pPr>
            <a:r>
              <a:rPr lang="en-US" sz="3311" dirty="0"/>
              <a:t>Getting the message to Care Leavers around change to Benefit Cap</a:t>
            </a:r>
          </a:p>
          <a:p>
            <a:pPr marL="525609" indent="-525609">
              <a:lnSpc>
                <a:spcPts val="3679"/>
              </a:lnSpc>
              <a:spcAft>
                <a:spcPts val="1104"/>
              </a:spcAft>
              <a:buFont typeface="Arial" panose="020B0604020202020204" pitchFamily="34" charset="0"/>
              <a:buChar char="•"/>
            </a:pPr>
            <a:r>
              <a:rPr lang="en-US" sz="3311" dirty="0"/>
              <a:t>Advice through schools re budgeting and being independent with finances</a:t>
            </a:r>
          </a:p>
          <a:p>
            <a:pPr marL="525609" indent="-525609">
              <a:lnSpc>
                <a:spcPts val="3679"/>
              </a:lnSpc>
              <a:spcAft>
                <a:spcPts val="1104"/>
              </a:spcAft>
              <a:buFont typeface="Arial" panose="020B0604020202020204" pitchFamily="34" charset="0"/>
              <a:buChar char="•"/>
            </a:pPr>
            <a:r>
              <a:rPr lang="en-US" sz="3311" dirty="0"/>
              <a:t>A card for all Children in Care and Care Leavers with key contacts, including IRO and Virtual School contacts as well as social workers</a:t>
            </a:r>
          </a:p>
          <a:p>
            <a:pPr marL="525609" indent="-525609">
              <a:lnSpc>
                <a:spcPts val="3679"/>
              </a:lnSpc>
              <a:spcAft>
                <a:spcPts val="1104"/>
              </a:spcAft>
              <a:buFont typeface="Arial" panose="020B0604020202020204" pitchFamily="34" charset="0"/>
              <a:buChar char="•"/>
            </a:pPr>
            <a:r>
              <a:rPr lang="en-US" sz="3311" dirty="0"/>
              <a:t>Creating more awareness around purpose and function of CiC Reviews and the role of IROs</a:t>
            </a:r>
          </a:p>
          <a:p>
            <a:pPr marL="525609" indent="-525609">
              <a:lnSpc>
                <a:spcPts val="3679"/>
              </a:lnSpc>
              <a:spcAft>
                <a:spcPts val="1104"/>
              </a:spcAft>
              <a:buFont typeface="Arial" panose="020B0604020202020204" pitchFamily="34" charset="0"/>
              <a:buChar char="•"/>
            </a:pPr>
            <a:endParaRPr lang="en-US" sz="3311" dirty="0"/>
          </a:p>
          <a:p>
            <a:pPr marL="525609" indent="-525609">
              <a:lnSpc>
                <a:spcPts val="3679"/>
              </a:lnSpc>
              <a:spcAft>
                <a:spcPts val="1104"/>
              </a:spcAft>
              <a:buFont typeface="Arial" panose="020B0604020202020204" pitchFamily="34" charset="0"/>
              <a:buChar char="•"/>
            </a:pPr>
            <a:endParaRPr lang="en-US" sz="3311"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09533" y="3729740"/>
            <a:ext cx="8933501" cy="7148314"/>
          </a:xfrm>
          <a:prstGeom prst="rect">
            <a:avLst/>
          </a:prstGeom>
        </p:spPr>
      </p:pic>
      <p:sp>
        <p:nvSpPr>
          <p:cNvPr id="36" name="object 4"/>
          <p:cNvSpPr txBox="1"/>
          <p:nvPr/>
        </p:nvSpPr>
        <p:spPr>
          <a:xfrm>
            <a:off x="32595967" y="23606282"/>
            <a:ext cx="9615901" cy="5638992"/>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a:solidFill>
                  <a:srgbClr val="C00000"/>
                </a:solidFill>
                <a:latin typeface="Arial" panose="020B0604020202020204" pitchFamily="34" charset="0"/>
                <a:cs typeface="Arial" panose="020B0604020202020204" pitchFamily="34" charset="0"/>
              </a:rPr>
              <a:t>What are </a:t>
            </a:r>
            <a:r>
              <a:rPr lang="en-US" sz="3600" b="1" dirty="0">
                <a:solidFill>
                  <a:srgbClr val="C00000"/>
                </a:solidFill>
                <a:latin typeface="Arial" panose="020B0604020202020204" pitchFamily="34" charset="0"/>
                <a:cs typeface="Arial" panose="020B0604020202020204" pitchFamily="34" charset="0"/>
              </a:rPr>
              <a:t>the Key Messages for The Corporate Parenting Strategic Group?</a:t>
            </a:r>
          </a:p>
          <a:p>
            <a:pPr>
              <a:lnSpc>
                <a:spcPts val="3679"/>
              </a:lnSpc>
              <a:spcAft>
                <a:spcPts val="1104"/>
              </a:spcAft>
            </a:pPr>
            <a:r>
              <a:rPr lang="en-US" sz="3200" dirty="0"/>
              <a:t>There is great support out there, but different people have different needs, so this does need to be taken into account. For those people who are less confident, it can feel like you are falling over a cliff edge at age 21 or 25.</a:t>
            </a:r>
          </a:p>
          <a:p>
            <a:pPr>
              <a:lnSpc>
                <a:spcPts val="3679"/>
              </a:lnSpc>
              <a:spcAft>
                <a:spcPts val="1104"/>
              </a:spcAft>
            </a:pPr>
            <a:r>
              <a:rPr lang="en-US" sz="3200" dirty="0"/>
              <a:t>It is important that we get at least the same opportunities as everyone else as we go through school and college, trips </a:t>
            </a:r>
            <a:r>
              <a:rPr lang="en-US" sz="3311" dirty="0"/>
              <a:t>and extra-curricular events can be even more important when you are in care and might not have access to these opportunities elsewhere.</a:t>
            </a: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61291" y="22869869"/>
            <a:ext cx="8933501" cy="7148314"/>
          </a:xfrm>
          <a:prstGeom prst="rect">
            <a:avLst/>
          </a:prstGeom>
        </p:spPr>
      </p:pic>
      <p:sp>
        <p:nvSpPr>
          <p:cNvPr id="37" name="object 4"/>
          <p:cNvSpPr txBox="1"/>
          <p:nvPr/>
        </p:nvSpPr>
        <p:spPr>
          <a:xfrm>
            <a:off x="22073844" y="17985538"/>
            <a:ext cx="8510699" cy="5638992"/>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a:solidFill>
                  <a:srgbClr val="C00000"/>
                </a:solidFill>
                <a:latin typeface="Arial" panose="020B0604020202020204" pitchFamily="34" charset="0"/>
                <a:cs typeface="Arial" panose="020B0604020202020204" pitchFamily="34" charset="0"/>
              </a:rPr>
              <a:t>What are your worries or Concerns?</a:t>
            </a:r>
          </a:p>
          <a:p>
            <a:pPr marL="525609" indent="-525609">
              <a:lnSpc>
                <a:spcPts val="3679"/>
              </a:lnSpc>
              <a:spcAft>
                <a:spcPts val="1104"/>
              </a:spcAft>
              <a:buFont typeface="Arial" panose="020B0604020202020204" pitchFamily="34" charset="0"/>
              <a:buChar char="•"/>
            </a:pPr>
            <a:r>
              <a:rPr lang="en-US" sz="3311" dirty="0"/>
              <a:t>Hitting 25 and having no support</a:t>
            </a:r>
          </a:p>
          <a:p>
            <a:pPr marL="525609" indent="-525609">
              <a:lnSpc>
                <a:spcPts val="3679"/>
              </a:lnSpc>
              <a:spcAft>
                <a:spcPts val="1104"/>
              </a:spcAft>
              <a:buFont typeface="Arial" panose="020B0604020202020204" pitchFamily="34" charset="0"/>
              <a:buChar char="•"/>
            </a:pPr>
            <a:r>
              <a:rPr lang="en-US" sz="3311" dirty="0"/>
              <a:t>My GCSEs are my big focus at the moment</a:t>
            </a:r>
          </a:p>
          <a:p>
            <a:pPr>
              <a:lnSpc>
                <a:spcPts val="3679"/>
              </a:lnSpc>
              <a:spcAft>
                <a:spcPts val="1104"/>
              </a:spcAft>
            </a:pPr>
            <a:endParaRPr lang="en-US" sz="3679" b="1" dirty="0">
              <a:solidFill>
                <a:srgbClr val="C00000"/>
              </a:solidFill>
              <a:latin typeface="Arial" panose="020B0604020202020204" pitchFamily="34" charset="0"/>
              <a:cs typeface="Arial" panose="020B0604020202020204" pitchFamily="34" charset="0"/>
            </a:endParaRPr>
          </a:p>
        </p:txBody>
      </p:sp>
      <p:sp>
        <p:nvSpPr>
          <p:cNvPr id="38" name="object 4"/>
          <p:cNvSpPr txBox="1"/>
          <p:nvPr/>
        </p:nvSpPr>
        <p:spPr>
          <a:xfrm>
            <a:off x="22073844" y="20805034"/>
            <a:ext cx="8510699" cy="5638992"/>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3679"/>
              </a:lnSpc>
              <a:spcAft>
                <a:spcPts val="1104"/>
              </a:spcAft>
            </a:pPr>
            <a:r>
              <a:rPr lang="en-US" sz="3679" b="1" dirty="0">
                <a:solidFill>
                  <a:srgbClr val="C00000"/>
                </a:solidFill>
                <a:latin typeface="Arial" panose="020B0604020202020204" pitchFamily="34" charset="0"/>
                <a:cs typeface="Arial" panose="020B0604020202020204" pitchFamily="34" charset="0"/>
              </a:rPr>
              <a:t>Successes on the night</a:t>
            </a:r>
          </a:p>
          <a:p>
            <a:pPr marL="525609" marR="10198" indent="-525609">
              <a:lnSpc>
                <a:spcPts val="3679"/>
              </a:lnSpc>
              <a:spcAft>
                <a:spcPts val="1104"/>
              </a:spcAft>
              <a:buFont typeface="Arial" panose="020B0604020202020204" pitchFamily="34" charset="0"/>
              <a:buChar char="•"/>
            </a:pPr>
            <a:r>
              <a:rPr lang="en-US" sz="3311" dirty="0"/>
              <a:t>One young person now actively seeking work</a:t>
            </a:r>
          </a:p>
          <a:p>
            <a:pPr marL="525609" marR="10198" indent="-525609">
              <a:lnSpc>
                <a:spcPts val="3679"/>
              </a:lnSpc>
              <a:spcAft>
                <a:spcPts val="1104"/>
              </a:spcAft>
              <a:buFont typeface="Arial" panose="020B0604020202020204" pitchFamily="34" charset="0"/>
              <a:buChar char="•"/>
            </a:pPr>
            <a:r>
              <a:rPr lang="en-US" sz="3311" dirty="0"/>
              <a:t>One young person getting support to learn guitar</a:t>
            </a:r>
          </a:p>
          <a:p>
            <a:pPr marL="525609" marR="10198" indent="-525609">
              <a:lnSpc>
                <a:spcPts val="3679"/>
              </a:lnSpc>
              <a:spcAft>
                <a:spcPts val="1104"/>
              </a:spcAft>
              <a:buFont typeface="Arial" panose="020B0604020202020204" pitchFamily="34" charset="0"/>
              <a:buChar char="•"/>
            </a:pPr>
            <a:r>
              <a:rPr lang="en-US" sz="3311" dirty="0"/>
              <a:t>One young person getting support for revision techniques</a:t>
            </a:r>
          </a:p>
        </p:txBody>
      </p:sp>
      <p:sp>
        <p:nvSpPr>
          <p:cNvPr id="23" name="object 3"/>
          <p:cNvSpPr txBox="1"/>
          <p:nvPr/>
        </p:nvSpPr>
        <p:spPr>
          <a:xfrm>
            <a:off x="34267004" y="2609059"/>
            <a:ext cx="7204846" cy="1066067"/>
          </a:xfrm>
          <a:prstGeom prst="rect">
            <a:avLst/>
          </a:prstGeom>
        </p:spPr>
        <p:txBody>
          <a:bodyPr vert="horz" wrap="square" lIns="0" tIns="0" rIns="0" bIns="0" rtlCol="0">
            <a:noAutofit/>
          </a:bodyPr>
          <a:lstStyle/>
          <a:p>
            <a:pPr>
              <a:lnSpc>
                <a:spcPts val="5540"/>
              </a:lnSpc>
            </a:pPr>
            <a:r>
              <a:rPr lang="en-GB" sz="6070" spc="-131" dirty="0">
                <a:solidFill>
                  <a:srgbClr val="FFFFFF"/>
                </a:solidFill>
                <a:latin typeface="Arial"/>
                <a:cs typeface="Arial"/>
              </a:rPr>
              <a:t>28</a:t>
            </a:r>
            <a:r>
              <a:rPr lang="en-GB" sz="6070" spc="-131" baseline="30000" dirty="0">
                <a:solidFill>
                  <a:srgbClr val="FFFFFF"/>
                </a:solidFill>
                <a:latin typeface="Arial"/>
                <a:cs typeface="Arial"/>
              </a:rPr>
              <a:t>th</a:t>
            </a:r>
            <a:r>
              <a:rPr lang="en-GB" sz="6070" spc="-131" dirty="0">
                <a:solidFill>
                  <a:srgbClr val="FFFFFF"/>
                </a:solidFill>
                <a:latin typeface="Arial"/>
                <a:cs typeface="Arial"/>
              </a:rPr>
              <a:t> September 2022</a:t>
            </a:r>
            <a:endParaRPr sz="6070" dirty="0">
              <a:latin typeface="Arial"/>
              <a:cs typeface="Arial"/>
            </a:endParaRPr>
          </a:p>
        </p:txBody>
      </p:sp>
      <p:sp>
        <p:nvSpPr>
          <p:cNvPr id="2" name="Rectangle 1"/>
          <p:cNvSpPr/>
          <p:nvPr/>
        </p:nvSpPr>
        <p:spPr>
          <a:xfrm>
            <a:off x="1048603" y="866237"/>
            <a:ext cx="12740533" cy="249728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3426" y="391147"/>
            <a:ext cx="12715710" cy="344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48776" y="17636930"/>
            <a:ext cx="8055013" cy="6445375"/>
          </a:xfrm>
          <a:prstGeom prst="rect">
            <a:avLst/>
          </a:prstGeom>
        </p:spPr>
      </p:pic>
    </p:spTree>
    <p:extLst>
      <p:ext uri="{BB962C8B-B14F-4D97-AF65-F5344CB8AC3E}">
        <p14:creationId xmlns:p14="http://schemas.microsoft.com/office/powerpoint/2010/main" val="1007224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TotalTime>
  <Words>850</Words>
  <Application>Microsoft Office PowerPoint</Application>
  <PresentationFormat>Custom</PresentationFormat>
  <Paragraphs>65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Balentine</dc:creator>
  <cp:lastModifiedBy>Cooke, Andy</cp:lastModifiedBy>
  <cp:revision>47</cp:revision>
  <dcterms:created xsi:type="dcterms:W3CDTF">2018-03-07T15:08:45Z</dcterms:created>
  <dcterms:modified xsi:type="dcterms:W3CDTF">2022-11-25T09:12:34Z</dcterms:modified>
</cp:coreProperties>
</file>