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2803763" cy="30275213"/>
  <p:notesSz cx="6858000" cy="9144000"/>
  <p:defaultTextStyle>
    <a:defPPr>
      <a:defRPr lang="en-US"/>
    </a:defPPr>
    <a:lvl1pPr marL="0" algn="l" defTabSz="2087904" rtl="0" eaLnBrk="1" latinLnBrk="0" hangingPunct="1">
      <a:defRPr sz="8182" kern="1200">
        <a:solidFill>
          <a:schemeClr val="tx1"/>
        </a:solidFill>
        <a:latin typeface="+mn-lt"/>
        <a:ea typeface="+mn-ea"/>
        <a:cs typeface="+mn-cs"/>
      </a:defRPr>
    </a:lvl1pPr>
    <a:lvl2pPr marL="2087904" algn="l" defTabSz="2087904" rtl="0" eaLnBrk="1" latinLnBrk="0" hangingPunct="1">
      <a:defRPr sz="8182" kern="1200">
        <a:solidFill>
          <a:schemeClr val="tx1"/>
        </a:solidFill>
        <a:latin typeface="+mn-lt"/>
        <a:ea typeface="+mn-ea"/>
        <a:cs typeface="+mn-cs"/>
      </a:defRPr>
    </a:lvl2pPr>
    <a:lvl3pPr marL="4175809" algn="l" defTabSz="2087904" rtl="0" eaLnBrk="1" latinLnBrk="0" hangingPunct="1">
      <a:defRPr sz="8182" kern="1200">
        <a:solidFill>
          <a:schemeClr val="tx1"/>
        </a:solidFill>
        <a:latin typeface="+mn-lt"/>
        <a:ea typeface="+mn-ea"/>
        <a:cs typeface="+mn-cs"/>
      </a:defRPr>
    </a:lvl3pPr>
    <a:lvl4pPr marL="6263713" algn="l" defTabSz="2087904" rtl="0" eaLnBrk="1" latinLnBrk="0" hangingPunct="1">
      <a:defRPr sz="8182" kern="1200">
        <a:solidFill>
          <a:schemeClr val="tx1"/>
        </a:solidFill>
        <a:latin typeface="+mn-lt"/>
        <a:ea typeface="+mn-ea"/>
        <a:cs typeface="+mn-cs"/>
      </a:defRPr>
    </a:lvl4pPr>
    <a:lvl5pPr marL="8351618" algn="l" defTabSz="2087904" rtl="0" eaLnBrk="1" latinLnBrk="0" hangingPunct="1">
      <a:defRPr sz="8182" kern="1200">
        <a:solidFill>
          <a:schemeClr val="tx1"/>
        </a:solidFill>
        <a:latin typeface="+mn-lt"/>
        <a:ea typeface="+mn-ea"/>
        <a:cs typeface="+mn-cs"/>
      </a:defRPr>
    </a:lvl5pPr>
    <a:lvl6pPr marL="10439522" algn="l" defTabSz="2087904" rtl="0" eaLnBrk="1" latinLnBrk="0" hangingPunct="1">
      <a:defRPr sz="8182" kern="1200">
        <a:solidFill>
          <a:schemeClr val="tx1"/>
        </a:solidFill>
        <a:latin typeface="+mn-lt"/>
        <a:ea typeface="+mn-ea"/>
        <a:cs typeface="+mn-cs"/>
      </a:defRPr>
    </a:lvl6pPr>
    <a:lvl7pPr marL="12527426" algn="l" defTabSz="2087904" rtl="0" eaLnBrk="1" latinLnBrk="0" hangingPunct="1">
      <a:defRPr sz="8182" kern="1200">
        <a:solidFill>
          <a:schemeClr val="tx1"/>
        </a:solidFill>
        <a:latin typeface="+mn-lt"/>
        <a:ea typeface="+mn-ea"/>
        <a:cs typeface="+mn-cs"/>
      </a:defRPr>
    </a:lvl7pPr>
    <a:lvl8pPr marL="14615331" algn="l" defTabSz="2087904" rtl="0" eaLnBrk="1" latinLnBrk="0" hangingPunct="1">
      <a:defRPr sz="8182" kern="1200">
        <a:solidFill>
          <a:schemeClr val="tx1"/>
        </a:solidFill>
        <a:latin typeface="+mn-lt"/>
        <a:ea typeface="+mn-ea"/>
        <a:cs typeface="+mn-cs"/>
      </a:defRPr>
    </a:lvl8pPr>
    <a:lvl9pPr marL="16703235" algn="l" defTabSz="2087904" rtl="0" eaLnBrk="1" latinLnBrk="0" hangingPunct="1">
      <a:defRPr sz="81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91" userDrawn="1">
          <p15:clr>
            <a:srgbClr val="A4A3A4"/>
          </p15:clr>
        </p15:guide>
        <p15:guide id="2" pos="261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D91905"/>
    <a:srgbClr val="EE12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32" autoAdjust="0"/>
  </p:normalViewPr>
  <p:slideViewPr>
    <p:cSldViewPr snapToGrid="0" snapToObjects="1" showGuides="1">
      <p:cViewPr>
        <p:scale>
          <a:sx n="40" d="100"/>
          <a:sy n="40" d="100"/>
        </p:scale>
        <p:origin x="-1128" y="-2610"/>
      </p:cViewPr>
      <p:guideLst>
        <p:guide orient="horz" pos="16991"/>
        <p:guide pos="261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2DD27-220D-4F67-A01F-2B3DF5045B7D}" type="datetimeFigureOut">
              <a:rPr lang="en-GB" smtClean="0"/>
              <a:t>17/04/2023</a:t>
            </a:fld>
            <a:endParaRPr lang="en-GB"/>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544B3-BA30-492D-8637-188013A5D88C}" type="slidenum">
              <a:rPr lang="en-GB" smtClean="0"/>
              <a:t>‹#›</a:t>
            </a:fld>
            <a:endParaRPr lang="en-GB"/>
          </a:p>
        </p:txBody>
      </p:sp>
    </p:spTree>
    <p:extLst>
      <p:ext uri="{BB962C8B-B14F-4D97-AF65-F5344CB8AC3E}">
        <p14:creationId xmlns:p14="http://schemas.microsoft.com/office/powerpoint/2010/main" val="1849104679"/>
      </p:ext>
    </p:extLst>
  </p:cSld>
  <p:clrMap bg1="lt1" tx1="dk1" bg2="lt2" tx2="dk2" accent1="accent1" accent2="accent2" accent3="accent3" accent4="accent4" accent5="accent5" accent6="accent6" hlink="hlink" folHlink="folHlink"/>
  <p:notesStyle>
    <a:lvl1pPr marL="0" algn="l" defTabSz="869960" rtl="0" eaLnBrk="1" latinLnBrk="0" hangingPunct="1">
      <a:defRPr sz="1142" kern="1200">
        <a:solidFill>
          <a:schemeClr val="tx1"/>
        </a:solidFill>
        <a:latin typeface="+mn-lt"/>
        <a:ea typeface="+mn-ea"/>
        <a:cs typeface="+mn-cs"/>
      </a:defRPr>
    </a:lvl1pPr>
    <a:lvl2pPr marL="434980" algn="l" defTabSz="869960" rtl="0" eaLnBrk="1" latinLnBrk="0" hangingPunct="1">
      <a:defRPr sz="1142" kern="1200">
        <a:solidFill>
          <a:schemeClr val="tx1"/>
        </a:solidFill>
        <a:latin typeface="+mn-lt"/>
        <a:ea typeface="+mn-ea"/>
        <a:cs typeface="+mn-cs"/>
      </a:defRPr>
    </a:lvl2pPr>
    <a:lvl3pPr marL="869960" algn="l" defTabSz="869960" rtl="0" eaLnBrk="1" latinLnBrk="0" hangingPunct="1">
      <a:defRPr sz="1142" kern="1200">
        <a:solidFill>
          <a:schemeClr val="tx1"/>
        </a:solidFill>
        <a:latin typeface="+mn-lt"/>
        <a:ea typeface="+mn-ea"/>
        <a:cs typeface="+mn-cs"/>
      </a:defRPr>
    </a:lvl3pPr>
    <a:lvl4pPr marL="1304940" algn="l" defTabSz="869960" rtl="0" eaLnBrk="1" latinLnBrk="0" hangingPunct="1">
      <a:defRPr sz="1142" kern="1200">
        <a:solidFill>
          <a:schemeClr val="tx1"/>
        </a:solidFill>
        <a:latin typeface="+mn-lt"/>
        <a:ea typeface="+mn-ea"/>
        <a:cs typeface="+mn-cs"/>
      </a:defRPr>
    </a:lvl4pPr>
    <a:lvl5pPr marL="1739920" algn="l" defTabSz="869960" rtl="0" eaLnBrk="1" latinLnBrk="0" hangingPunct="1">
      <a:defRPr sz="1142" kern="1200">
        <a:solidFill>
          <a:schemeClr val="tx1"/>
        </a:solidFill>
        <a:latin typeface="+mn-lt"/>
        <a:ea typeface="+mn-ea"/>
        <a:cs typeface="+mn-cs"/>
      </a:defRPr>
    </a:lvl5pPr>
    <a:lvl6pPr marL="2174900" algn="l" defTabSz="869960" rtl="0" eaLnBrk="1" latinLnBrk="0" hangingPunct="1">
      <a:defRPr sz="1142" kern="1200">
        <a:solidFill>
          <a:schemeClr val="tx1"/>
        </a:solidFill>
        <a:latin typeface="+mn-lt"/>
        <a:ea typeface="+mn-ea"/>
        <a:cs typeface="+mn-cs"/>
      </a:defRPr>
    </a:lvl6pPr>
    <a:lvl7pPr marL="2609880" algn="l" defTabSz="869960" rtl="0" eaLnBrk="1" latinLnBrk="0" hangingPunct="1">
      <a:defRPr sz="1142" kern="1200">
        <a:solidFill>
          <a:schemeClr val="tx1"/>
        </a:solidFill>
        <a:latin typeface="+mn-lt"/>
        <a:ea typeface="+mn-ea"/>
        <a:cs typeface="+mn-cs"/>
      </a:defRPr>
    </a:lvl7pPr>
    <a:lvl8pPr marL="3044861" algn="l" defTabSz="869960" rtl="0" eaLnBrk="1" latinLnBrk="0" hangingPunct="1">
      <a:defRPr sz="1142" kern="1200">
        <a:solidFill>
          <a:schemeClr val="tx1"/>
        </a:solidFill>
        <a:latin typeface="+mn-lt"/>
        <a:ea typeface="+mn-ea"/>
        <a:cs typeface="+mn-cs"/>
      </a:defRPr>
    </a:lvl8pPr>
    <a:lvl9pPr marL="3479841" algn="l" defTabSz="869960" rtl="0" eaLnBrk="1" latinLnBrk="0" hangingPunct="1">
      <a:defRPr sz="114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C544B3-BA30-492D-8637-188013A5D88C}" type="slidenum">
              <a:rPr lang="en-GB" smtClean="0"/>
              <a:t>1</a:t>
            </a:fld>
            <a:endParaRPr lang="en-GB"/>
          </a:p>
        </p:txBody>
      </p:sp>
    </p:spTree>
    <p:extLst>
      <p:ext uri="{BB962C8B-B14F-4D97-AF65-F5344CB8AC3E}">
        <p14:creationId xmlns:p14="http://schemas.microsoft.com/office/powerpoint/2010/main" val="163306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9404941"/>
            <a:ext cx="36383199" cy="6489548"/>
          </a:xfrm>
        </p:spPr>
        <p:txBody>
          <a:bodyPr/>
          <a:lstStyle/>
          <a:p>
            <a:r>
              <a:rPr lang="en-US" smtClean="0"/>
              <a:t>Click to edit Master title style</a:t>
            </a:r>
            <a:endParaRPr lang="en-US"/>
          </a:p>
        </p:txBody>
      </p:sp>
      <p:sp>
        <p:nvSpPr>
          <p:cNvPr id="3" name="Subtitle 2"/>
          <p:cNvSpPr>
            <a:spLocks noGrp="1"/>
          </p:cNvSpPr>
          <p:nvPr>
            <p:ph type="subTitle" idx="1"/>
          </p:nvPr>
        </p:nvSpPr>
        <p:spPr>
          <a:xfrm>
            <a:off x="6420565" y="17155954"/>
            <a:ext cx="29962634" cy="7736999"/>
          </a:xfrm>
        </p:spPr>
        <p:txBody>
          <a:bodyPr/>
          <a:lstStyle>
            <a:lvl1pPr marL="0" indent="0" algn="ctr">
              <a:buNone/>
              <a:defRPr>
                <a:solidFill>
                  <a:schemeClr val="tx1">
                    <a:tint val="75000"/>
                  </a:schemeClr>
                </a:solidFill>
              </a:defRPr>
            </a:lvl1pPr>
            <a:lvl2pPr marL="2018337" indent="0" algn="ctr">
              <a:buNone/>
              <a:defRPr>
                <a:solidFill>
                  <a:schemeClr val="tx1">
                    <a:tint val="75000"/>
                  </a:schemeClr>
                </a:solidFill>
              </a:defRPr>
            </a:lvl2pPr>
            <a:lvl3pPr marL="4036674" indent="0" algn="ctr">
              <a:buNone/>
              <a:defRPr>
                <a:solidFill>
                  <a:schemeClr val="tx1">
                    <a:tint val="75000"/>
                  </a:schemeClr>
                </a:solidFill>
              </a:defRPr>
            </a:lvl3pPr>
            <a:lvl4pPr marL="6055010" indent="0" algn="ctr">
              <a:buNone/>
              <a:defRPr>
                <a:solidFill>
                  <a:schemeClr val="tx1">
                    <a:tint val="75000"/>
                  </a:schemeClr>
                </a:solidFill>
              </a:defRPr>
            </a:lvl4pPr>
            <a:lvl5pPr marL="8073347" indent="0" algn="ctr">
              <a:buNone/>
              <a:defRPr>
                <a:solidFill>
                  <a:schemeClr val="tx1">
                    <a:tint val="75000"/>
                  </a:schemeClr>
                </a:solidFill>
              </a:defRPr>
            </a:lvl5pPr>
            <a:lvl6pPr marL="10091684" indent="0" algn="ctr">
              <a:buNone/>
              <a:defRPr>
                <a:solidFill>
                  <a:schemeClr val="tx1">
                    <a:tint val="75000"/>
                  </a:schemeClr>
                </a:solidFill>
              </a:defRPr>
            </a:lvl6pPr>
            <a:lvl7pPr marL="12110021" indent="0" algn="ctr">
              <a:buNone/>
              <a:defRPr>
                <a:solidFill>
                  <a:schemeClr val="tx1">
                    <a:tint val="75000"/>
                  </a:schemeClr>
                </a:solidFill>
              </a:defRPr>
            </a:lvl7pPr>
            <a:lvl8pPr marL="14128358" indent="0" algn="ctr">
              <a:buNone/>
              <a:defRPr>
                <a:solidFill>
                  <a:schemeClr val="tx1">
                    <a:tint val="75000"/>
                  </a:schemeClr>
                </a:solidFill>
              </a:defRPr>
            </a:lvl8pPr>
            <a:lvl9pPr marL="161466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56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05185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032728" y="1212414"/>
            <a:ext cx="9630847" cy="2583204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0188" y="1212414"/>
            <a:ext cx="28179144" cy="258320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9966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4416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202" y="19454629"/>
            <a:ext cx="36383199" cy="6012994"/>
          </a:xfrm>
        </p:spPr>
        <p:txBody>
          <a:bodyPr anchor="t"/>
          <a:lstStyle>
            <a:lvl1pPr algn="l">
              <a:defRPr sz="17658" b="1" cap="all"/>
            </a:lvl1pPr>
          </a:lstStyle>
          <a:p>
            <a:r>
              <a:rPr lang="en-US" smtClean="0"/>
              <a:t>Click to edit Master title style</a:t>
            </a:r>
            <a:endParaRPr lang="en-US"/>
          </a:p>
        </p:txBody>
      </p:sp>
      <p:sp>
        <p:nvSpPr>
          <p:cNvPr id="3" name="Text Placeholder 2"/>
          <p:cNvSpPr>
            <a:spLocks noGrp="1"/>
          </p:cNvSpPr>
          <p:nvPr>
            <p:ph type="body" idx="1"/>
          </p:nvPr>
        </p:nvSpPr>
        <p:spPr>
          <a:xfrm>
            <a:off x="3381202" y="12831929"/>
            <a:ext cx="36383199" cy="6622701"/>
          </a:xfrm>
        </p:spPr>
        <p:txBody>
          <a:bodyPr anchor="b"/>
          <a:lstStyle>
            <a:lvl1pPr marL="0" indent="0">
              <a:buNone/>
              <a:defRPr sz="8829">
                <a:solidFill>
                  <a:schemeClr val="tx1">
                    <a:tint val="75000"/>
                  </a:schemeClr>
                </a:solidFill>
              </a:defRPr>
            </a:lvl1pPr>
            <a:lvl2pPr marL="2018337" indent="0">
              <a:buNone/>
              <a:defRPr sz="7909">
                <a:solidFill>
                  <a:schemeClr val="tx1">
                    <a:tint val="75000"/>
                  </a:schemeClr>
                </a:solidFill>
              </a:defRPr>
            </a:lvl2pPr>
            <a:lvl3pPr marL="4036674" indent="0">
              <a:buNone/>
              <a:defRPr sz="6990">
                <a:solidFill>
                  <a:schemeClr val="tx1">
                    <a:tint val="75000"/>
                  </a:schemeClr>
                </a:solidFill>
              </a:defRPr>
            </a:lvl3pPr>
            <a:lvl4pPr marL="6055010" indent="0">
              <a:buNone/>
              <a:defRPr sz="6254">
                <a:solidFill>
                  <a:schemeClr val="tx1">
                    <a:tint val="75000"/>
                  </a:schemeClr>
                </a:solidFill>
              </a:defRPr>
            </a:lvl4pPr>
            <a:lvl5pPr marL="8073347" indent="0">
              <a:buNone/>
              <a:defRPr sz="6254">
                <a:solidFill>
                  <a:schemeClr val="tx1">
                    <a:tint val="75000"/>
                  </a:schemeClr>
                </a:solidFill>
              </a:defRPr>
            </a:lvl5pPr>
            <a:lvl6pPr marL="10091684" indent="0">
              <a:buNone/>
              <a:defRPr sz="6254">
                <a:solidFill>
                  <a:schemeClr val="tx1">
                    <a:tint val="75000"/>
                  </a:schemeClr>
                </a:solidFill>
              </a:defRPr>
            </a:lvl6pPr>
            <a:lvl7pPr marL="12110021" indent="0">
              <a:buNone/>
              <a:defRPr sz="6254">
                <a:solidFill>
                  <a:schemeClr val="tx1">
                    <a:tint val="75000"/>
                  </a:schemeClr>
                </a:solidFill>
              </a:defRPr>
            </a:lvl7pPr>
            <a:lvl8pPr marL="14128358" indent="0">
              <a:buNone/>
              <a:defRPr sz="6254">
                <a:solidFill>
                  <a:schemeClr val="tx1">
                    <a:tint val="75000"/>
                  </a:schemeClr>
                </a:solidFill>
              </a:defRPr>
            </a:lvl8pPr>
            <a:lvl9pPr marL="16146695" indent="0">
              <a:buNone/>
              <a:defRPr sz="625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D7564-EFFA-A944-A1A7-83D830D96081}"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9201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40188" y="7064219"/>
            <a:ext cx="18904995" cy="19980241"/>
          </a:xfrm>
        </p:spPr>
        <p:txBody>
          <a:bodyPr/>
          <a:lstStyle>
            <a:lvl1pPr>
              <a:defRPr sz="12324"/>
            </a:lvl1pPr>
            <a:lvl2pPr>
              <a:defRPr sz="10669"/>
            </a:lvl2pPr>
            <a:lvl3pPr>
              <a:defRPr sz="8829"/>
            </a:lvl3pPr>
            <a:lvl4pPr>
              <a:defRPr sz="7909"/>
            </a:lvl4pPr>
            <a:lvl5pPr>
              <a:defRPr sz="7909"/>
            </a:lvl5pPr>
            <a:lvl6pPr>
              <a:defRPr sz="7909"/>
            </a:lvl6pPr>
            <a:lvl7pPr>
              <a:defRPr sz="7909"/>
            </a:lvl7pPr>
            <a:lvl8pPr>
              <a:defRPr sz="7909"/>
            </a:lvl8pPr>
            <a:lvl9pPr>
              <a:defRPr sz="790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758580" y="7064219"/>
            <a:ext cx="18904995" cy="19980241"/>
          </a:xfrm>
        </p:spPr>
        <p:txBody>
          <a:bodyPr/>
          <a:lstStyle>
            <a:lvl1pPr>
              <a:defRPr sz="12324"/>
            </a:lvl1pPr>
            <a:lvl2pPr>
              <a:defRPr sz="10669"/>
            </a:lvl2pPr>
            <a:lvl3pPr>
              <a:defRPr sz="8829"/>
            </a:lvl3pPr>
            <a:lvl4pPr>
              <a:defRPr sz="7909"/>
            </a:lvl4pPr>
            <a:lvl5pPr>
              <a:defRPr sz="7909"/>
            </a:lvl5pPr>
            <a:lvl6pPr>
              <a:defRPr sz="7909"/>
            </a:lvl6pPr>
            <a:lvl7pPr>
              <a:defRPr sz="7909"/>
            </a:lvl7pPr>
            <a:lvl8pPr>
              <a:defRPr sz="7909"/>
            </a:lvl8pPr>
            <a:lvl9pPr>
              <a:defRPr sz="790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D7564-EFFA-A944-A1A7-83D830D96081}"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46943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40189" y="6776885"/>
            <a:ext cx="18912428" cy="2824283"/>
          </a:xfrm>
        </p:spPr>
        <p:txBody>
          <a:bodyPr anchor="b"/>
          <a:lstStyle>
            <a:lvl1pPr marL="0" indent="0">
              <a:buNone/>
              <a:defRPr sz="10669" b="1"/>
            </a:lvl1pPr>
            <a:lvl2pPr marL="2018337" indent="0">
              <a:buNone/>
              <a:defRPr sz="8829" b="1"/>
            </a:lvl2pPr>
            <a:lvl3pPr marL="4036674" indent="0">
              <a:buNone/>
              <a:defRPr sz="7909" b="1"/>
            </a:lvl3pPr>
            <a:lvl4pPr marL="6055010" indent="0">
              <a:buNone/>
              <a:defRPr sz="6990" b="1"/>
            </a:lvl4pPr>
            <a:lvl5pPr marL="8073347" indent="0">
              <a:buNone/>
              <a:defRPr sz="6990" b="1"/>
            </a:lvl5pPr>
            <a:lvl6pPr marL="10091684" indent="0">
              <a:buNone/>
              <a:defRPr sz="6990" b="1"/>
            </a:lvl6pPr>
            <a:lvl7pPr marL="12110021" indent="0">
              <a:buNone/>
              <a:defRPr sz="6990" b="1"/>
            </a:lvl7pPr>
            <a:lvl8pPr marL="14128358" indent="0">
              <a:buNone/>
              <a:defRPr sz="6990" b="1"/>
            </a:lvl8pPr>
            <a:lvl9pPr marL="16146695" indent="0">
              <a:buNone/>
              <a:defRPr sz="6990" b="1"/>
            </a:lvl9pPr>
          </a:lstStyle>
          <a:p>
            <a:pPr lvl="0"/>
            <a:r>
              <a:rPr lang="en-US" smtClean="0"/>
              <a:t>Click to edit Master text styles</a:t>
            </a:r>
          </a:p>
        </p:txBody>
      </p:sp>
      <p:sp>
        <p:nvSpPr>
          <p:cNvPr id="4" name="Content Placeholder 3"/>
          <p:cNvSpPr>
            <a:spLocks noGrp="1"/>
          </p:cNvSpPr>
          <p:nvPr>
            <p:ph sz="half" idx="2"/>
          </p:nvPr>
        </p:nvSpPr>
        <p:spPr>
          <a:xfrm>
            <a:off x="2140189" y="9601168"/>
            <a:ext cx="18912428" cy="17443290"/>
          </a:xfrm>
        </p:spPr>
        <p:txBody>
          <a:bodyPr/>
          <a:lstStyle>
            <a:lvl1pPr>
              <a:defRPr sz="10669"/>
            </a:lvl1pPr>
            <a:lvl2pPr>
              <a:defRPr sz="8829"/>
            </a:lvl2pPr>
            <a:lvl3pPr>
              <a:defRPr sz="7909"/>
            </a:lvl3pPr>
            <a:lvl4pPr>
              <a:defRPr sz="6990"/>
            </a:lvl4pPr>
            <a:lvl5pPr>
              <a:defRPr sz="6990"/>
            </a:lvl5pPr>
            <a:lvl6pPr>
              <a:defRPr sz="6990"/>
            </a:lvl6pPr>
            <a:lvl7pPr>
              <a:defRPr sz="6990"/>
            </a:lvl7pPr>
            <a:lvl8pPr>
              <a:defRPr sz="6990"/>
            </a:lvl8pPr>
            <a:lvl9pPr>
              <a:defRPr sz="69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743719" y="6776885"/>
            <a:ext cx="18919858" cy="2824283"/>
          </a:xfrm>
        </p:spPr>
        <p:txBody>
          <a:bodyPr anchor="b"/>
          <a:lstStyle>
            <a:lvl1pPr marL="0" indent="0">
              <a:buNone/>
              <a:defRPr sz="10669" b="1"/>
            </a:lvl1pPr>
            <a:lvl2pPr marL="2018337" indent="0">
              <a:buNone/>
              <a:defRPr sz="8829" b="1"/>
            </a:lvl2pPr>
            <a:lvl3pPr marL="4036674" indent="0">
              <a:buNone/>
              <a:defRPr sz="7909" b="1"/>
            </a:lvl3pPr>
            <a:lvl4pPr marL="6055010" indent="0">
              <a:buNone/>
              <a:defRPr sz="6990" b="1"/>
            </a:lvl4pPr>
            <a:lvl5pPr marL="8073347" indent="0">
              <a:buNone/>
              <a:defRPr sz="6990" b="1"/>
            </a:lvl5pPr>
            <a:lvl6pPr marL="10091684" indent="0">
              <a:buNone/>
              <a:defRPr sz="6990" b="1"/>
            </a:lvl6pPr>
            <a:lvl7pPr marL="12110021" indent="0">
              <a:buNone/>
              <a:defRPr sz="6990" b="1"/>
            </a:lvl7pPr>
            <a:lvl8pPr marL="14128358" indent="0">
              <a:buNone/>
              <a:defRPr sz="6990" b="1"/>
            </a:lvl8pPr>
            <a:lvl9pPr marL="16146695" indent="0">
              <a:buNone/>
              <a:defRPr sz="6990" b="1"/>
            </a:lvl9pPr>
          </a:lstStyle>
          <a:p>
            <a:pPr lvl="0"/>
            <a:r>
              <a:rPr lang="en-US" smtClean="0"/>
              <a:t>Click to edit Master text styles</a:t>
            </a:r>
          </a:p>
        </p:txBody>
      </p:sp>
      <p:sp>
        <p:nvSpPr>
          <p:cNvPr id="6" name="Content Placeholder 5"/>
          <p:cNvSpPr>
            <a:spLocks noGrp="1"/>
          </p:cNvSpPr>
          <p:nvPr>
            <p:ph sz="quarter" idx="4"/>
          </p:nvPr>
        </p:nvSpPr>
        <p:spPr>
          <a:xfrm>
            <a:off x="21743719" y="9601168"/>
            <a:ext cx="18919858" cy="17443290"/>
          </a:xfrm>
        </p:spPr>
        <p:txBody>
          <a:bodyPr/>
          <a:lstStyle>
            <a:lvl1pPr>
              <a:defRPr sz="10669"/>
            </a:lvl1pPr>
            <a:lvl2pPr>
              <a:defRPr sz="8829"/>
            </a:lvl2pPr>
            <a:lvl3pPr>
              <a:defRPr sz="7909"/>
            </a:lvl3pPr>
            <a:lvl4pPr>
              <a:defRPr sz="6990"/>
            </a:lvl4pPr>
            <a:lvl5pPr>
              <a:defRPr sz="6990"/>
            </a:lvl5pPr>
            <a:lvl6pPr>
              <a:defRPr sz="6990"/>
            </a:lvl6pPr>
            <a:lvl7pPr>
              <a:defRPr sz="6990"/>
            </a:lvl7pPr>
            <a:lvl8pPr>
              <a:defRPr sz="6990"/>
            </a:lvl8pPr>
            <a:lvl9pPr>
              <a:defRPr sz="69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D7564-EFFA-A944-A1A7-83D830D96081}" type="datetimeFigureOut">
              <a:rPr lang="en-US" smtClean="0"/>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84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D7564-EFFA-A944-A1A7-83D830D96081}" type="datetimeFigureOut">
              <a:rPr lang="en-US" smtClean="0"/>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613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D7564-EFFA-A944-A1A7-83D830D96081}" type="datetimeFigureOut">
              <a:rPr lang="en-US" smtClean="0"/>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11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0191" y="1205402"/>
            <a:ext cx="14082143" cy="5129967"/>
          </a:xfrm>
        </p:spPr>
        <p:txBody>
          <a:bodyPr anchor="b"/>
          <a:lstStyle>
            <a:lvl1pPr algn="l">
              <a:defRPr sz="8829" b="1"/>
            </a:lvl1pPr>
          </a:lstStyle>
          <a:p>
            <a:r>
              <a:rPr lang="en-US" smtClean="0"/>
              <a:t>Click to edit Master title style</a:t>
            </a:r>
            <a:endParaRPr lang="en-US"/>
          </a:p>
        </p:txBody>
      </p:sp>
      <p:sp>
        <p:nvSpPr>
          <p:cNvPr id="3" name="Content Placeholder 2"/>
          <p:cNvSpPr>
            <a:spLocks noGrp="1"/>
          </p:cNvSpPr>
          <p:nvPr>
            <p:ph idx="1"/>
          </p:nvPr>
        </p:nvSpPr>
        <p:spPr>
          <a:xfrm>
            <a:off x="16735082" y="1205405"/>
            <a:ext cx="23928493" cy="25839055"/>
          </a:xfrm>
        </p:spPr>
        <p:txBody>
          <a:bodyPr/>
          <a:lstStyle>
            <a:lvl1pPr>
              <a:defRPr sz="14163"/>
            </a:lvl1pPr>
            <a:lvl2pPr>
              <a:defRPr sz="12324"/>
            </a:lvl2pPr>
            <a:lvl3pPr>
              <a:defRPr sz="10669"/>
            </a:lvl3pPr>
            <a:lvl4pPr>
              <a:defRPr sz="8829"/>
            </a:lvl4pPr>
            <a:lvl5pPr>
              <a:defRPr sz="8829"/>
            </a:lvl5pPr>
            <a:lvl6pPr>
              <a:defRPr sz="8829"/>
            </a:lvl6pPr>
            <a:lvl7pPr>
              <a:defRPr sz="8829"/>
            </a:lvl7pPr>
            <a:lvl8pPr>
              <a:defRPr sz="8829"/>
            </a:lvl8pPr>
            <a:lvl9pPr>
              <a:defRPr sz="8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40191" y="6335371"/>
            <a:ext cx="14082143" cy="20709089"/>
          </a:xfrm>
        </p:spPr>
        <p:txBody>
          <a:bodyPr/>
          <a:lstStyle>
            <a:lvl1pPr marL="0" indent="0">
              <a:buNone/>
              <a:defRPr sz="6254"/>
            </a:lvl1pPr>
            <a:lvl2pPr marL="2018337" indent="0">
              <a:buNone/>
              <a:defRPr sz="5334"/>
            </a:lvl2pPr>
            <a:lvl3pPr marL="4036674" indent="0">
              <a:buNone/>
              <a:defRPr sz="4415"/>
            </a:lvl3pPr>
            <a:lvl4pPr marL="6055010" indent="0">
              <a:buNone/>
              <a:defRPr sz="4047"/>
            </a:lvl4pPr>
            <a:lvl5pPr marL="8073347" indent="0">
              <a:buNone/>
              <a:defRPr sz="4047"/>
            </a:lvl5pPr>
            <a:lvl6pPr marL="10091684" indent="0">
              <a:buNone/>
              <a:defRPr sz="4047"/>
            </a:lvl6pPr>
            <a:lvl7pPr marL="12110021" indent="0">
              <a:buNone/>
              <a:defRPr sz="4047"/>
            </a:lvl7pPr>
            <a:lvl8pPr marL="14128358" indent="0">
              <a:buNone/>
              <a:defRPr sz="4047"/>
            </a:lvl8pPr>
            <a:lvl9pPr marL="16146695" indent="0">
              <a:buNone/>
              <a:defRPr sz="404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76650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837" y="21192650"/>
            <a:ext cx="25682258" cy="2501912"/>
          </a:xfrm>
        </p:spPr>
        <p:txBody>
          <a:bodyPr anchor="b"/>
          <a:lstStyle>
            <a:lvl1pPr algn="l">
              <a:defRPr sz="8829" b="1"/>
            </a:lvl1pPr>
          </a:lstStyle>
          <a:p>
            <a:r>
              <a:rPr lang="en-US" smtClean="0"/>
              <a:t>Click to edit Master title style</a:t>
            </a:r>
            <a:endParaRPr lang="en-US"/>
          </a:p>
        </p:txBody>
      </p:sp>
      <p:sp>
        <p:nvSpPr>
          <p:cNvPr id="3" name="Picture Placeholder 2"/>
          <p:cNvSpPr>
            <a:spLocks noGrp="1"/>
          </p:cNvSpPr>
          <p:nvPr>
            <p:ph type="pic" idx="1"/>
          </p:nvPr>
        </p:nvSpPr>
        <p:spPr>
          <a:xfrm>
            <a:off x="8389837" y="2705146"/>
            <a:ext cx="25682258" cy="18165128"/>
          </a:xfrm>
        </p:spPr>
        <p:txBody>
          <a:bodyPr/>
          <a:lstStyle>
            <a:lvl1pPr marL="0" indent="0">
              <a:buNone/>
              <a:defRPr sz="14163"/>
            </a:lvl1pPr>
            <a:lvl2pPr marL="2018337" indent="0">
              <a:buNone/>
              <a:defRPr sz="12324"/>
            </a:lvl2pPr>
            <a:lvl3pPr marL="4036674" indent="0">
              <a:buNone/>
              <a:defRPr sz="10669"/>
            </a:lvl3pPr>
            <a:lvl4pPr marL="6055010" indent="0">
              <a:buNone/>
              <a:defRPr sz="8829"/>
            </a:lvl4pPr>
            <a:lvl5pPr marL="8073347" indent="0">
              <a:buNone/>
              <a:defRPr sz="8829"/>
            </a:lvl5pPr>
            <a:lvl6pPr marL="10091684" indent="0">
              <a:buNone/>
              <a:defRPr sz="8829"/>
            </a:lvl6pPr>
            <a:lvl7pPr marL="12110021" indent="0">
              <a:buNone/>
              <a:defRPr sz="8829"/>
            </a:lvl7pPr>
            <a:lvl8pPr marL="14128358" indent="0">
              <a:buNone/>
              <a:defRPr sz="8829"/>
            </a:lvl8pPr>
            <a:lvl9pPr marL="16146695" indent="0">
              <a:buNone/>
              <a:defRPr sz="8829"/>
            </a:lvl9pPr>
          </a:lstStyle>
          <a:p>
            <a:endParaRPr lang="en-US"/>
          </a:p>
        </p:txBody>
      </p:sp>
      <p:sp>
        <p:nvSpPr>
          <p:cNvPr id="4" name="Text Placeholder 3"/>
          <p:cNvSpPr>
            <a:spLocks noGrp="1"/>
          </p:cNvSpPr>
          <p:nvPr>
            <p:ph type="body" sz="half" idx="2"/>
          </p:nvPr>
        </p:nvSpPr>
        <p:spPr>
          <a:xfrm>
            <a:off x="8389837" y="23694562"/>
            <a:ext cx="25682258" cy="3553131"/>
          </a:xfrm>
        </p:spPr>
        <p:txBody>
          <a:bodyPr/>
          <a:lstStyle>
            <a:lvl1pPr marL="0" indent="0">
              <a:buNone/>
              <a:defRPr sz="6254"/>
            </a:lvl1pPr>
            <a:lvl2pPr marL="2018337" indent="0">
              <a:buNone/>
              <a:defRPr sz="5334"/>
            </a:lvl2pPr>
            <a:lvl3pPr marL="4036674" indent="0">
              <a:buNone/>
              <a:defRPr sz="4415"/>
            </a:lvl3pPr>
            <a:lvl4pPr marL="6055010" indent="0">
              <a:buNone/>
              <a:defRPr sz="4047"/>
            </a:lvl4pPr>
            <a:lvl5pPr marL="8073347" indent="0">
              <a:buNone/>
              <a:defRPr sz="4047"/>
            </a:lvl5pPr>
            <a:lvl6pPr marL="10091684" indent="0">
              <a:buNone/>
              <a:defRPr sz="4047"/>
            </a:lvl6pPr>
            <a:lvl7pPr marL="12110021" indent="0">
              <a:buNone/>
              <a:defRPr sz="4047"/>
            </a:lvl7pPr>
            <a:lvl8pPr marL="14128358" indent="0">
              <a:buNone/>
              <a:defRPr sz="4047"/>
            </a:lvl8pPr>
            <a:lvl9pPr marL="16146695" indent="0">
              <a:buNone/>
              <a:defRPr sz="404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65794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40188" y="1212412"/>
            <a:ext cx="38523387" cy="5045869"/>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40188" y="7064219"/>
            <a:ext cx="38523387" cy="19980241"/>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40188" y="28060639"/>
            <a:ext cx="9987545" cy="1611875"/>
          </a:xfrm>
          <a:prstGeom prst="rect">
            <a:avLst/>
          </a:prstGeom>
        </p:spPr>
        <p:txBody>
          <a:bodyPr vert="horz" lIns="438912" tIns="219456" rIns="438912" bIns="219456" rtlCol="0" anchor="ctr"/>
          <a:lstStyle>
            <a:lvl1pPr algn="l">
              <a:defRPr sz="5334">
                <a:solidFill>
                  <a:schemeClr val="tx1">
                    <a:tint val="75000"/>
                  </a:schemeClr>
                </a:solidFill>
              </a:defRPr>
            </a:lvl1pPr>
          </a:lstStyle>
          <a:p>
            <a:fld id="{DFDD7564-EFFA-A944-A1A7-83D830D96081}" type="datetimeFigureOut">
              <a:rPr lang="en-US" smtClean="0"/>
              <a:t>4/17/2023</a:t>
            </a:fld>
            <a:endParaRPr lang="en-US"/>
          </a:p>
        </p:txBody>
      </p:sp>
      <p:sp>
        <p:nvSpPr>
          <p:cNvPr id="5" name="Footer Placeholder 4"/>
          <p:cNvSpPr>
            <a:spLocks noGrp="1"/>
          </p:cNvSpPr>
          <p:nvPr>
            <p:ph type="ftr" sz="quarter" idx="3"/>
          </p:nvPr>
        </p:nvSpPr>
        <p:spPr>
          <a:xfrm>
            <a:off x="14624619" y="28060639"/>
            <a:ext cx="13554525" cy="1611875"/>
          </a:xfrm>
          <a:prstGeom prst="rect">
            <a:avLst/>
          </a:prstGeom>
        </p:spPr>
        <p:txBody>
          <a:bodyPr vert="horz" lIns="438912" tIns="219456" rIns="438912" bIns="219456" rtlCol="0" anchor="ctr"/>
          <a:lstStyle>
            <a:lvl1pPr algn="ctr">
              <a:defRPr sz="533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676030" y="28060639"/>
            <a:ext cx="9987545" cy="1611875"/>
          </a:xfrm>
          <a:prstGeom prst="rect">
            <a:avLst/>
          </a:prstGeom>
        </p:spPr>
        <p:txBody>
          <a:bodyPr vert="horz" lIns="438912" tIns="219456" rIns="438912" bIns="219456" rtlCol="0" anchor="ctr"/>
          <a:lstStyle>
            <a:lvl1pPr algn="r">
              <a:defRPr sz="5334">
                <a:solidFill>
                  <a:schemeClr val="tx1">
                    <a:tint val="75000"/>
                  </a:schemeClr>
                </a:solidFill>
              </a:defRPr>
            </a:lvl1pPr>
          </a:lstStyle>
          <a:p>
            <a:fld id="{462C1767-5E94-FB4E-B4C4-872BBD8B6F27}" type="slidenum">
              <a:rPr lang="en-US" smtClean="0"/>
              <a:t>‹#›</a:t>
            </a:fld>
            <a:endParaRPr lang="en-US"/>
          </a:p>
        </p:txBody>
      </p:sp>
    </p:spTree>
    <p:extLst>
      <p:ext uri="{BB962C8B-B14F-4D97-AF65-F5344CB8AC3E}">
        <p14:creationId xmlns:p14="http://schemas.microsoft.com/office/powerpoint/2010/main" val="299484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18337" rtl="0" eaLnBrk="1" latinLnBrk="0" hangingPunct="1">
        <a:spcBef>
          <a:spcPct val="0"/>
        </a:spcBef>
        <a:buNone/>
        <a:defRPr sz="19498" kern="1200">
          <a:solidFill>
            <a:schemeClr val="tx1"/>
          </a:solidFill>
          <a:latin typeface="+mj-lt"/>
          <a:ea typeface="+mj-ea"/>
          <a:cs typeface="+mj-cs"/>
        </a:defRPr>
      </a:lvl1pPr>
    </p:titleStyle>
    <p:bodyStyle>
      <a:lvl1pPr marL="1513753" indent="-1513753" algn="l" defTabSz="2018337" rtl="0" eaLnBrk="1" latinLnBrk="0" hangingPunct="1">
        <a:spcBef>
          <a:spcPct val="20000"/>
        </a:spcBef>
        <a:buFont typeface="Arial"/>
        <a:buChar char="•"/>
        <a:defRPr sz="14163" kern="1200">
          <a:solidFill>
            <a:schemeClr val="tx1"/>
          </a:solidFill>
          <a:latin typeface="+mn-lt"/>
          <a:ea typeface="+mn-ea"/>
          <a:cs typeface="+mn-cs"/>
        </a:defRPr>
      </a:lvl1pPr>
      <a:lvl2pPr marL="3279797" indent="-1261461" algn="l" defTabSz="2018337" rtl="0" eaLnBrk="1" latinLnBrk="0" hangingPunct="1">
        <a:spcBef>
          <a:spcPct val="20000"/>
        </a:spcBef>
        <a:buFont typeface="Arial"/>
        <a:buChar char="–"/>
        <a:defRPr sz="12324" kern="1200">
          <a:solidFill>
            <a:schemeClr val="tx1"/>
          </a:solidFill>
          <a:latin typeface="+mn-lt"/>
          <a:ea typeface="+mn-ea"/>
          <a:cs typeface="+mn-cs"/>
        </a:defRPr>
      </a:lvl2pPr>
      <a:lvl3pPr marL="5045842" indent="-1009168" algn="l" defTabSz="2018337" rtl="0" eaLnBrk="1" latinLnBrk="0" hangingPunct="1">
        <a:spcBef>
          <a:spcPct val="20000"/>
        </a:spcBef>
        <a:buFont typeface="Arial"/>
        <a:buChar char="•"/>
        <a:defRPr sz="10669" kern="1200">
          <a:solidFill>
            <a:schemeClr val="tx1"/>
          </a:solidFill>
          <a:latin typeface="+mn-lt"/>
          <a:ea typeface="+mn-ea"/>
          <a:cs typeface="+mn-cs"/>
        </a:defRPr>
      </a:lvl3pPr>
      <a:lvl4pPr marL="7064179" indent="-1009168" algn="l" defTabSz="2018337" rtl="0" eaLnBrk="1" latinLnBrk="0" hangingPunct="1">
        <a:spcBef>
          <a:spcPct val="20000"/>
        </a:spcBef>
        <a:buFont typeface="Arial"/>
        <a:buChar char="–"/>
        <a:defRPr sz="8829" kern="1200">
          <a:solidFill>
            <a:schemeClr val="tx1"/>
          </a:solidFill>
          <a:latin typeface="+mn-lt"/>
          <a:ea typeface="+mn-ea"/>
          <a:cs typeface="+mn-cs"/>
        </a:defRPr>
      </a:lvl4pPr>
      <a:lvl5pPr marL="9082516" indent="-1009168" algn="l" defTabSz="2018337" rtl="0" eaLnBrk="1" latinLnBrk="0" hangingPunct="1">
        <a:spcBef>
          <a:spcPct val="20000"/>
        </a:spcBef>
        <a:buFont typeface="Arial"/>
        <a:buChar char="»"/>
        <a:defRPr sz="8829" kern="1200">
          <a:solidFill>
            <a:schemeClr val="tx1"/>
          </a:solidFill>
          <a:latin typeface="+mn-lt"/>
          <a:ea typeface="+mn-ea"/>
          <a:cs typeface="+mn-cs"/>
        </a:defRPr>
      </a:lvl5pPr>
      <a:lvl6pPr marL="11100853" indent="-1009168" algn="l" defTabSz="2018337" rtl="0" eaLnBrk="1" latinLnBrk="0" hangingPunct="1">
        <a:spcBef>
          <a:spcPct val="20000"/>
        </a:spcBef>
        <a:buFont typeface="Arial"/>
        <a:buChar char="•"/>
        <a:defRPr sz="8829" kern="1200">
          <a:solidFill>
            <a:schemeClr val="tx1"/>
          </a:solidFill>
          <a:latin typeface="+mn-lt"/>
          <a:ea typeface="+mn-ea"/>
          <a:cs typeface="+mn-cs"/>
        </a:defRPr>
      </a:lvl6pPr>
      <a:lvl7pPr marL="13119189" indent="-1009168" algn="l" defTabSz="2018337" rtl="0" eaLnBrk="1" latinLnBrk="0" hangingPunct="1">
        <a:spcBef>
          <a:spcPct val="20000"/>
        </a:spcBef>
        <a:buFont typeface="Arial"/>
        <a:buChar char="•"/>
        <a:defRPr sz="8829" kern="1200">
          <a:solidFill>
            <a:schemeClr val="tx1"/>
          </a:solidFill>
          <a:latin typeface="+mn-lt"/>
          <a:ea typeface="+mn-ea"/>
          <a:cs typeface="+mn-cs"/>
        </a:defRPr>
      </a:lvl7pPr>
      <a:lvl8pPr marL="15137526" indent="-1009168" algn="l" defTabSz="2018337" rtl="0" eaLnBrk="1" latinLnBrk="0" hangingPunct="1">
        <a:spcBef>
          <a:spcPct val="20000"/>
        </a:spcBef>
        <a:buFont typeface="Arial"/>
        <a:buChar char="•"/>
        <a:defRPr sz="8829" kern="1200">
          <a:solidFill>
            <a:schemeClr val="tx1"/>
          </a:solidFill>
          <a:latin typeface="+mn-lt"/>
          <a:ea typeface="+mn-ea"/>
          <a:cs typeface="+mn-cs"/>
        </a:defRPr>
      </a:lvl8pPr>
      <a:lvl9pPr marL="17155863" indent="-1009168" algn="l" defTabSz="2018337" rtl="0" eaLnBrk="1" latinLnBrk="0" hangingPunct="1">
        <a:spcBef>
          <a:spcPct val="20000"/>
        </a:spcBef>
        <a:buFont typeface="Arial"/>
        <a:buChar char="•"/>
        <a:defRPr sz="8829" kern="1200">
          <a:solidFill>
            <a:schemeClr val="tx1"/>
          </a:solidFill>
          <a:latin typeface="+mn-lt"/>
          <a:ea typeface="+mn-ea"/>
          <a:cs typeface="+mn-cs"/>
        </a:defRPr>
      </a:lvl9pPr>
    </p:bodyStyle>
    <p:otherStyle>
      <a:defPPr>
        <a:defRPr lang="en-US"/>
      </a:defPPr>
      <a:lvl1pPr marL="0" algn="l" defTabSz="2018337" rtl="0" eaLnBrk="1" latinLnBrk="0" hangingPunct="1">
        <a:defRPr sz="7909" kern="1200">
          <a:solidFill>
            <a:schemeClr val="tx1"/>
          </a:solidFill>
          <a:latin typeface="+mn-lt"/>
          <a:ea typeface="+mn-ea"/>
          <a:cs typeface="+mn-cs"/>
        </a:defRPr>
      </a:lvl1pPr>
      <a:lvl2pPr marL="2018337" algn="l" defTabSz="2018337" rtl="0" eaLnBrk="1" latinLnBrk="0" hangingPunct="1">
        <a:defRPr sz="7909" kern="1200">
          <a:solidFill>
            <a:schemeClr val="tx1"/>
          </a:solidFill>
          <a:latin typeface="+mn-lt"/>
          <a:ea typeface="+mn-ea"/>
          <a:cs typeface="+mn-cs"/>
        </a:defRPr>
      </a:lvl2pPr>
      <a:lvl3pPr marL="4036674" algn="l" defTabSz="2018337" rtl="0" eaLnBrk="1" latinLnBrk="0" hangingPunct="1">
        <a:defRPr sz="7909" kern="1200">
          <a:solidFill>
            <a:schemeClr val="tx1"/>
          </a:solidFill>
          <a:latin typeface="+mn-lt"/>
          <a:ea typeface="+mn-ea"/>
          <a:cs typeface="+mn-cs"/>
        </a:defRPr>
      </a:lvl3pPr>
      <a:lvl4pPr marL="6055010" algn="l" defTabSz="2018337" rtl="0" eaLnBrk="1" latinLnBrk="0" hangingPunct="1">
        <a:defRPr sz="7909" kern="1200">
          <a:solidFill>
            <a:schemeClr val="tx1"/>
          </a:solidFill>
          <a:latin typeface="+mn-lt"/>
          <a:ea typeface="+mn-ea"/>
          <a:cs typeface="+mn-cs"/>
        </a:defRPr>
      </a:lvl4pPr>
      <a:lvl5pPr marL="8073347" algn="l" defTabSz="2018337" rtl="0" eaLnBrk="1" latinLnBrk="0" hangingPunct="1">
        <a:defRPr sz="7909" kern="1200">
          <a:solidFill>
            <a:schemeClr val="tx1"/>
          </a:solidFill>
          <a:latin typeface="+mn-lt"/>
          <a:ea typeface="+mn-ea"/>
          <a:cs typeface="+mn-cs"/>
        </a:defRPr>
      </a:lvl5pPr>
      <a:lvl6pPr marL="10091684" algn="l" defTabSz="2018337" rtl="0" eaLnBrk="1" latinLnBrk="0" hangingPunct="1">
        <a:defRPr sz="7909" kern="1200">
          <a:solidFill>
            <a:schemeClr val="tx1"/>
          </a:solidFill>
          <a:latin typeface="+mn-lt"/>
          <a:ea typeface="+mn-ea"/>
          <a:cs typeface="+mn-cs"/>
        </a:defRPr>
      </a:lvl6pPr>
      <a:lvl7pPr marL="12110021" algn="l" defTabSz="2018337" rtl="0" eaLnBrk="1" latinLnBrk="0" hangingPunct="1">
        <a:defRPr sz="7909" kern="1200">
          <a:solidFill>
            <a:schemeClr val="tx1"/>
          </a:solidFill>
          <a:latin typeface="+mn-lt"/>
          <a:ea typeface="+mn-ea"/>
          <a:cs typeface="+mn-cs"/>
        </a:defRPr>
      </a:lvl7pPr>
      <a:lvl8pPr marL="14128358" algn="l" defTabSz="2018337" rtl="0" eaLnBrk="1" latinLnBrk="0" hangingPunct="1">
        <a:defRPr sz="7909" kern="1200">
          <a:solidFill>
            <a:schemeClr val="tx1"/>
          </a:solidFill>
          <a:latin typeface="+mn-lt"/>
          <a:ea typeface="+mn-ea"/>
          <a:cs typeface="+mn-cs"/>
        </a:defRPr>
      </a:lvl8pPr>
      <a:lvl9pPr marL="16146695" algn="l" defTabSz="2018337" rtl="0" eaLnBrk="1" latinLnBrk="0" hangingPunct="1">
        <a:defRPr sz="79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0"/>
            <a:ext cx="42803763" cy="4201045"/>
          </a:xfrm>
          <a:prstGeom prst="rect">
            <a:avLst/>
          </a:prstGeom>
          <a:solidFill>
            <a:srgbClr val="BA0C2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525" dirty="0"/>
          </a:p>
        </p:txBody>
      </p:sp>
      <p:sp>
        <p:nvSpPr>
          <p:cNvPr id="9" name="object 2"/>
          <p:cNvSpPr txBox="1">
            <a:spLocks/>
          </p:cNvSpPr>
          <p:nvPr/>
        </p:nvSpPr>
        <p:spPr>
          <a:xfrm>
            <a:off x="16102553" y="105743"/>
            <a:ext cx="25240481" cy="1827557"/>
          </a:xfrm>
          <a:prstGeom prst="rect">
            <a:avLst/>
          </a:prstGeom>
        </p:spPr>
        <p:txBody>
          <a:bodyPr vert="horz" wrap="square" lIns="0" tIns="0" rIns="0" bIns="0" rtlCol="0" anchor="b" anchorCtr="0">
            <a:noAutofit/>
          </a:bodyPr>
          <a:lstStyle>
            <a:lvl1pPr>
              <a:defRPr sz="5000" b="1" i="0">
                <a:solidFill>
                  <a:schemeClr val="bg1"/>
                </a:solidFill>
                <a:latin typeface="Arial"/>
                <a:ea typeface="+mj-ea"/>
                <a:cs typeface="Arial"/>
              </a:defRPr>
            </a:lvl1pPr>
          </a:lstStyle>
          <a:p>
            <a:pPr defTabSz="1681947">
              <a:lnSpc>
                <a:spcPts val="8277"/>
              </a:lnSpc>
              <a:defRPr/>
            </a:pPr>
            <a:r>
              <a:rPr lang="en-US" sz="9197" kern="0" dirty="0">
                <a:solidFill>
                  <a:sysClr val="window" lastClr="FFFFFF"/>
                </a:solidFill>
              </a:rPr>
              <a:t>Corporate Parenting Young Persons’ Panel</a:t>
            </a:r>
          </a:p>
        </p:txBody>
      </p:sp>
      <p:sp>
        <p:nvSpPr>
          <p:cNvPr id="10" name="object 3"/>
          <p:cNvSpPr txBox="1"/>
          <p:nvPr/>
        </p:nvSpPr>
        <p:spPr>
          <a:xfrm>
            <a:off x="16204766" y="2663673"/>
            <a:ext cx="9522100" cy="1066067"/>
          </a:xfrm>
          <a:prstGeom prst="rect">
            <a:avLst/>
          </a:prstGeom>
        </p:spPr>
        <p:txBody>
          <a:bodyPr vert="horz" wrap="square" lIns="0" tIns="0" rIns="0" bIns="0" rtlCol="0">
            <a:noAutofit/>
          </a:bodyPr>
          <a:lstStyle/>
          <a:p>
            <a:pPr>
              <a:lnSpc>
                <a:spcPts val="5540"/>
              </a:lnSpc>
            </a:pPr>
            <a:r>
              <a:rPr lang="en-GB" sz="6070" spc="-131" dirty="0" smtClean="0">
                <a:solidFill>
                  <a:srgbClr val="FFFFFF"/>
                </a:solidFill>
                <a:latin typeface="Arial"/>
                <a:cs typeface="Arial"/>
              </a:rPr>
              <a:t>3. Hearing Your Voice</a:t>
            </a:r>
            <a:endParaRPr sz="6070" dirty="0">
              <a:latin typeface="Arial"/>
              <a:cs typeface="Arial"/>
            </a:endParaRPr>
          </a:p>
        </p:txBody>
      </p:sp>
      <p:sp>
        <p:nvSpPr>
          <p:cNvPr id="13" name="object 4"/>
          <p:cNvSpPr txBox="1"/>
          <p:nvPr/>
        </p:nvSpPr>
        <p:spPr>
          <a:xfrm>
            <a:off x="1048603" y="4905341"/>
            <a:ext cx="9202172" cy="11144785"/>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104"/>
              </a:spcAft>
            </a:pPr>
            <a:r>
              <a:rPr lang="en-GB" altLang="en-US" sz="3679" b="1" dirty="0">
                <a:solidFill>
                  <a:srgbClr val="C00000"/>
                </a:solidFill>
                <a:latin typeface="Arial" panose="020B0604020202020204" pitchFamily="34" charset="0"/>
                <a:cs typeface="Arial" panose="020B0604020202020204" pitchFamily="34" charset="0"/>
              </a:rPr>
              <a:t>We Will</a:t>
            </a:r>
          </a:p>
          <a:p>
            <a:pPr marL="525609" marR="10198" indent="-525609">
              <a:lnSpc>
                <a:spcPts val="3679"/>
              </a:lnSpc>
              <a:spcAft>
                <a:spcPts val="1104"/>
              </a:spcAft>
              <a:buFont typeface="Arial" panose="020B0604020202020204" pitchFamily="34" charset="0"/>
              <a:buChar char="•"/>
            </a:pPr>
            <a:r>
              <a:rPr lang="en-GB" sz="3311" dirty="0" smtClean="0"/>
              <a:t>Make </a:t>
            </a:r>
            <a:r>
              <a:rPr lang="en-GB" sz="3311" dirty="0"/>
              <a:t>sure that you are routinely </a:t>
            </a:r>
            <a:r>
              <a:rPr lang="en-GB" sz="3311" dirty="0" smtClean="0"/>
              <a:t>engaged, consulted </a:t>
            </a:r>
            <a:r>
              <a:rPr lang="en-GB" sz="3311" dirty="0"/>
              <a:t>and have a real say in your own lives;</a:t>
            </a:r>
          </a:p>
          <a:p>
            <a:pPr marL="525609" marR="10198" indent="-525609">
              <a:lnSpc>
                <a:spcPts val="3679"/>
              </a:lnSpc>
              <a:spcAft>
                <a:spcPts val="1104"/>
              </a:spcAft>
              <a:buFont typeface="Arial" panose="020B0604020202020204" pitchFamily="34" charset="0"/>
              <a:buChar char="•"/>
            </a:pPr>
            <a:r>
              <a:rPr lang="en-GB" sz="3311" dirty="0" smtClean="0"/>
              <a:t>Ensure </a:t>
            </a:r>
            <a:r>
              <a:rPr lang="en-GB" sz="3311" dirty="0"/>
              <a:t>that you are included in decision making;</a:t>
            </a:r>
          </a:p>
          <a:p>
            <a:pPr marL="525609" marR="10198" indent="-525609">
              <a:lnSpc>
                <a:spcPts val="3679"/>
              </a:lnSpc>
              <a:spcAft>
                <a:spcPts val="1104"/>
              </a:spcAft>
              <a:buFont typeface="Arial" panose="020B0604020202020204" pitchFamily="34" charset="0"/>
              <a:buChar char="•"/>
            </a:pPr>
            <a:r>
              <a:rPr lang="en-GB" sz="3311" dirty="0" smtClean="0"/>
              <a:t>Host </a:t>
            </a:r>
            <a:r>
              <a:rPr lang="en-GB" sz="3311" dirty="0"/>
              <a:t>regular participation activities and </a:t>
            </a:r>
            <a:r>
              <a:rPr lang="en-GB" sz="3311" dirty="0" smtClean="0"/>
              <a:t>events through </a:t>
            </a:r>
            <a:r>
              <a:rPr lang="en-GB" sz="3311" dirty="0"/>
              <a:t>forums including VOICE and </a:t>
            </a:r>
            <a:r>
              <a:rPr lang="en-GB" sz="3311" dirty="0" smtClean="0"/>
              <a:t>Leavers Come </a:t>
            </a:r>
            <a:r>
              <a:rPr lang="en-GB" sz="3311" dirty="0"/>
              <a:t>First;</a:t>
            </a:r>
          </a:p>
          <a:p>
            <a:pPr marL="525609" marR="10198" indent="-525609">
              <a:lnSpc>
                <a:spcPts val="3679"/>
              </a:lnSpc>
              <a:spcAft>
                <a:spcPts val="1104"/>
              </a:spcAft>
              <a:buFont typeface="Arial" panose="020B0604020202020204" pitchFamily="34" charset="0"/>
              <a:buChar char="•"/>
            </a:pPr>
            <a:r>
              <a:rPr lang="en-GB" sz="3311" dirty="0" smtClean="0"/>
              <a:t>Ensure </a:t>
            </a:r>
            <a:r>
              <a:rPr lang="en-GB" sz="3311" dirty="0"/>
              <a:t>that a participation offer is available, </a:t>
            </a:r>
            <a:r>
              <a:rPr lang="en-GB" sz="3311" dirty="0" smtClean="0"/>
              <a:t>to enable </a:t>
            </a:r>
            <a:r>
              <a:rPr lang="en-GB" sz="3311" dirty="0"/>
              <a:t>you to develop networks and to </a:t>
            </a:r>
            <a:r>
              <a:rPr lang="en-GB" sz="3311" dirty="0" smtClean="0"/>
              <a:t>provide opportunities </a:t>
            </a:r>
            <a:r>
              <a:rPr lang="en-GB" sz="3311" dirty="0"/>
              <a:t>to discuss worries and </a:t>
            </a:r>
            <a:r>
              <a:rPr lang="en-GB" sz="3311" dirty="0" smtClean="0"/>
              <a:t>concerns with </a:t>
            </a:r>
            <a:r>
              <a:rPr lang="en-GB" sz="3311" dirty="0"/>
              <a:t>others with lived experience of being in care;</a:t>
            </a:r>
          </a:p>
          <a:p>
            <a:pPr marL="525609" marR="10198" indent="-525609">
              <a:lnSpc>
                <a:spcPts val="3679"/>
              </a:lnSpc>
              <a:spcAft>
                <a:spcPts val="1104"/>
              </a:spcAft>
              <a:buFont typeface="Arial" panose="020B0604020202020204" pitchFamily="34" charset="0"/>
              <a:buChar char="•"/>
            </a:pPr>
            <a:r>
              <a:rPr lang="en-GB" sz="3311" dirty="0" smtClean="0"/>
              <a:t>Ensure </a:t>
            </a:r>
            <a:r>
              <a:rPr lang="en-GB" sz="3311" dirty="0"/>
              <a:t>that you, our own children and </a:t>
            </a:r>
            <a:r>
              <a:rPr lang="en-GB" sz="3311" dirty="0" smtClean="0"/>
              <a:t>young people</a:t>
            </a:r>
            <a:r>
              <a:rPr lang="en-GB" sz="3311" dirty="0"/>
              <a:t>, are represented and have direct </a:t>
            </a:r>
            <a:r>
              <a:rPr lang="en-GB" sz="3311" dirty="0" smtClean="0"/>
              <a:t>input into </a:t>
            </a:r>
            <a:r>
              <a:rPr lang="en-GB" sz="3311" dirty="0"/>
              <a:t>our Corporate Parenting Strategic Group;</a:t>
            </a:r>
          </a:p>
          <a:p>
            <a:pPr marL="525609" marR="10198" indent="-525609">
              <a:lnSpc>
                <a:spcPts val="3679"/>
              </a:lnSpc>
              <a:spcAft>
                <a:spcPts val="1104"/>
              </a:spcAft>
              <a:buFont typeface="Arial" panose="020B0604020202020204" pitchFamily="34" charset="0"/>
              <a:buChar char="•"/>
            </a:pPr>
            <a:r>
              <a:rPr lang="en-GB" sz="3311" dirty="0" smtClean="0"/>
              <a:t>Include </a:t>
            </a:r>
            <a:r>
              <a:rPr lang="en-GB" sz="3311" dirty="0"/>
              <a:t>you in recruitment and selection </a:t>
            </a:r>
            <a:r>
              <a:rPr lang="en-GB" sz="3311" dirty="0" smtClean="0"/>
              <a:t>panels for </a:t>
            </a:r>
            <a:r>
              <a:rPr lang="en-GB" sz="3311" dirty="0"/>
              <a:t>Senior Staff within children’s services;</a:t>
            </a:r>
          </a:p>
          <a:p>
            <a:pPr marL="525609" marR="10198" indent="-525609">
              <a:lnSpc>
                <a:spcPts val="3679"/>
              </a:lnSpc>
              <a:spcAft>
                <a:spcPts val="1104"/>
              </a:spcAft>
              <a:buFont typeface="Arial" panose="020B0604020202020204" pitchFamily="34" charset="0"/>
              <a:buChar char="•"/>
            </a:pPr>
            <a:r>
              <a:rPr lang="en-GB" sz="3311" dirty="0" smtClean="0"/>
              <a:t>Work </a:t>
            </a:r>
            <a:r>
              <a:rPr lang="en-GB" sz="3311" dirty="0"/>
              <a:t>closely with our virtual school team </a:t>
            </a:r>
            <a:r>
              <a:rPr lang="en-GB" sz="3311" dirty="0" smtClean="0"/>
              <a:t>to support </a:t>
            </a:r>
            <a:r>
              <a:rPr lang="en-GB" sz="3311" dirty="0"/>
              <a:t>stability in your school </a:t>
            </a:r>
            <a:r>
              <a:rPr lang="en-GB" sz="3311" dirty="0" smtClean="0"/>
              <a:t>placements when </a:t>
            </a:r>
            <a:r>
              <a:rPr lang="en-GB" sz="3311" dirty="0"/>
              <a:t>there is a care placement move. We </a:t>
            </a:r>
            <a:r>
              <a:rPr lang="en-GB" sz="3311" dirty="0" smtClean="0"/>
              <a:t>will encourage </a:t>
            </a:r>
            <a:r>
              <a:rPr lang="en-GB" sz="3311" dirty="0"/>
              <a:t>you to be a part of this </a:t>
            </a:r>
            <a:r>
              <a:rPr lang="en-GB" sz="3311" dirty="0" smtClean="0"/>
              <a:t>decision making</a:t>
            </a:r>
            <a:r>
              <a:rPr lang="en-GB" sz="3311" dirty="0"/>
              <a:t>.</a:t>
            </a:r>
            <a:endParaRPr lang="en-US" sz="3311" dirty="0"/>
          </a:p>
          <a:p>
            <a:pPr marR="10198">
              <a:lnSpc>
                <a:spcPts val="3679"/>
              </a:lnSpc>
              <a:spcAft>
                <a:spcPts val="1104"/>
              </a:spcAft>
            </a:pPr>
            <a:endParaRPr lang="en-US" sz="3679" b="1" spc="20" dirty="0">
              <a:solidFill>
                <a:srgbClr val="231F20"/>
              </a:solidFill>
              <a:latin typeface="Arial"/>
              <a:cs typeface="Arial"/>
            </a:endParaRPr>
          </a:p>
          <a:p>
            <a:pPr marR="10198">
              <a:lnSpc>
                <a:spcPts val="3679"/>
              </a:lnSpc>
              <a:spcAft>
                <a:spcPts val="1104"/>
              </a:spcAft>
            </a:pPr>
            <a:endParaRPr sz="3311" dirty="0"/>
          </a:p>
        </p:txBody>
      </p:sp>
      <p:sp>
        <p:nvSpPr>
          <p:cNvPr id="14" name="object 140"/>
          <p:cNvSpPr/>
          <p:nvPr/>
        </p:nvSpPr>
        <p:spPr>
          <a:xfrm>
            <a:off x="11074822" y="4905339"/>
            <a:ext cx="49009" cy="24593999"/>
          </a:xfrm>
          <a:custGeom>
            <a:avLst/>
            <a:gdLst/>
            <a:ahLst/>
            <a:cxnLst/>
            <a:rect l="l" t="t" r="r" b="b"/>
            <a:pathLst>
              <a:path h="11627485">
                <a:moveTo>
                  <a:pt x="0" y="0"/>
                </a:moveTo>
                <a:lnTo>
                  <a:pt x="0" y="11626894"/>
                </a:lnTo>
              </a:path>
            </a:pathLst>
          </a:custGeom>
          <a:ln w="50800">
            <a:solidFill>
              <a:srgbClr val="BA0C2F"/>
            </a:solidFill>
          </a:ln>
        </p:spPr>
        <p:txBody>
          <a:bodyPr wrap="square" lIns="0" tIns="0" rIns="0" bIns="0" rtlCol="0"/>
          <a:lstStyle/>
          <a:p>
            <a:endParaRPr sz="7525"/>
          </a:p>
        </p:txBody>
      </p:sp>
      <p:sp>
        <p:nvSpPr>
          <p:cNvPr id="15" name="object 141"/>
          <p:cNvSpPr/>
          <p:nvPr/>
        </p:nvSpPr>
        <p:spPr>
          <a:xfrm flipH="1">
            <a:off x="21333172" y="4905339"/>
            <a:ext cx="56638" cy="24593999"/>
          </a:xfrm>
          <a:custGeom>
            <a:avLst/>
            <a:gdLst/>
            <a:ahLst/>
            <a:cxnLst/>
            <a:rect l="l" t="t" r="r" b="b"/>
            <a:pathLst>
              <a:path h="11627485">
                <a:moveTo>
                  <a:pt x="0" y="0"/>
                </a:moveTo>
                <a:lnTo>
                  <a:pt x="0" y="11626894"/>
                </a:lnTo>
              </a:path>
            </a:pathLst>
          </a:custGeom>
          <a:ln w="50800">
            <a:solidFill>
              <a:srgbClr val="BA0C2F"/>
            </a:solidFill>
          </a:ln>
        </p:spPr>
        <p:txBody>
          <a:bodyPr wrap="square" lIns="0" tIns="0" rIns="0" bIns="0" rtlCol="0"/>
          <a:lstStyle/>
          <a:p>
            <a:endParaRPr sz="7525"/>
          </a:p>
        </p:txBody>
      </p:sp>
      <p:sp>
        <p:nvSpPr>
          <p:cNvPr id="16" name="object 142"/>
          <p:cNvSpPr/>
          <p:nvPr/>
        </p:nvSpPr>
        <p:spPr>
          <a:xfrm>
            <a:off x="31677192" y="4905339"/>
            <a:ext cx="45719" cy="24593999"/>
          </a:xfrm>
          <a:custGeom>
            <a:avLst/>
            <a:gdLst/>
            <a:ahLst/>
            <a:cxnLst/>
            <a:rect l="l" t="t" r="r" b="b"/>
            <a:pathLst>
              <a:path h="11627485">
                <a:moveTo>
                  <a:pt x="0" y="0"/>
                </a:moveTo>
                <a:lnTo>
                  <a:pt x="0" y="11626894"/>
                </a:lnTo>
              </a:path>
            </a:pathLst>
          </a:custGeom>
          <a:ln w="50800">
            <a:solidFill>
              <a:srgbClr val="BA0C2F"/>
            </a:solidFill>
          </a:ln>
        </p:spPr>
        <p:txBody>
          <a:bodyPr wrap="square" lIns="0" tIns="0" rIns="0" bIns="0" rtlCol="0"/>
          <a:lstStyle/>
          <a:p>
            <a:endParaRPr sz="7525"/>
          </a:p>
        </p:txBody>
      </p:sp>
      <p:sp>
        <p:nvSpPr>
          <p:cNvPr id="21" name="object 4"/>
          <p:cNvSpPr txBox="1"/>
          <p:nvPr/>
        </p:nvSpPr>
        <p:spPr>
          <a:xfrm>
            <a:off x="11949417" y="5007039"/>
            <a:ext cx="8510699" cy="17983590"/>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3679"/>
              </a:lnSpc>
              <a:spcAft>
                <a:spcPts val="1104"/>
              </a:spcAft>
            </a:pPr>
            <a:r>
              <a:rPr lang="en-US" sz="3679" b="1" dirty="0">
                <a:solidFill>
                  <a:srgbClr val="C00000"/>
                </a:solidFill>
                <a:latin typeface="Arial" panose="020B0604020202020204" pitchFamily="34" charset="0"/>
                <a:cs typeface="Arial" panose="020B0604020202020204" pitchFamily="34" charset="0"/>
              </a:rPr>
              <a:t>What is Going Well?</a:t>
            </a:r>
          </a:p>
          <a:p>
            <a:pPr marL="525609" marR="10198" indent="-525609">
              <a:lnSpc>
                <a:spcPts val="3679"/>
              </a:lnSpc>
              <a:spcAft>
                <a:spcPts val="1104"/>
              </a:spcAft>
              <a:buFont typeface="Arial" panose="020B0604020202020204" pitchFamily="34" charset="0"/>
              <a:buChar char="•"/>
            </a:pPr>
            <a:r>
              <a:rPr lang="en-US" sz="3311" dirty="0"/>
              <a:t>Support for Care Leavers from PAs, there is a high level of </a:t>
            </a:r>
            <a:r>
              <a:rPr lang="en-US" sz="3311" dirty="0" smtClean="0"/>
              <a:t>trust and I am listened to;</a:t>
            </a:r>
          </a:p>
          <a:p>
            <a:pPr marL="525609" marR="10198" indent="-525609">
              <a:lnSpc>
                <a:spcPts val="3679"/>
              </a:lnSpc>
              <a:spcAft>
                <a:spcPts val="1104"/>
              </a:spcAft>
              <a:buFont typeface="Arial" panose="020B0604020202020204" pitchFamily="34" charset="0"/>
              <a:buChar char="•"/>
            </a:pPr>
            <a:r>
              <a:rPr lang="en-US" sz="3311" dirty="0" smtClean="0"/>
              <a:t>We really appreciate the Leavers’ Lounge and the chance to talk to people;</a:t>
            </a:r>
            <a:endParaRPr lang="en-US" sz="3311" dirty="0"/>
          </a:p>
          <a:p>
            <a:pPr marL="525609" marR="10198" indent="-525609">
              <a:lnSpc>
                <a:spcPts val="3679"/>
              </a:lnSpc>
              <a:spcAft>
                <a:spcPts val="1104"/>
              </a:spcAft>
              <a:buFont typeface="Arial" panose="020B0604020202020204" pitchFamily="34" charset="0"/>
              <a:buChar char="•"/>
            </a:pPr>
            <a:r>
              <a:rPr lang="en-US" sz="3311" dirty="0"/>
              <a:t>SmashLife have always been there for me and helped me through a dark time</a:t>
            </a:r>
            <a:r>
              <a:rPr lang="en-US" sz="3311" dirty="0" smtClean="0"/>
              <a:t>;</a:t>
            </a:r>
          </a:p>
          <a:p>
            <a:pPr marL="525609" marR="10198" indent="-525609">
              <a:lnSpc>
                <a:spcPts val="3679"/>
              </a:lnSpc>
              <a:spcAft>
                <a:spcPts val="1104"/>
              </a:spcAft>
              <a:buFont typeface="Arial" panose="020B0604020202020204" pitchFamily="34" charset="0"/>
              <a:buChar char="•"/>
            </a:pPr>
            <a:r>
              <a:rPr lang="en-US" sz="3311" dirty="0" smtClean="0"/>
              <a:t>The Virtual School has been a consistency and always listen;</a:t>
            </a:r>
          </a:p>
          <a:p>
            <a:pPr marL="525609" marR="10198" indent="-525609">
              <a:lnSpc>
                <a:spcPts val="3679"/>
              </a:lnSpc>
              <a:spcAft>
                <a:spcPts val="1104"/>
              </a:spcAft>
              <a:buFont typeface="Arial" panose="020B0604020202020204" pitchFamily="34" charset="0"/>
              <a:buChar char="•"/>
            </a:pPr>
            <a:r>
              <a:rPr lang="en-US" sz="3311" dirty="0" smtClean="0"/>
              <a:t>The Virtual School came to visit me in school when I was having a wobble and supported me to manage my emotions;</a:t>
            </a:r>
          </a:p>
          <a:p>
            <a:pPr marL="525609" marR="10198" indent="-525609">
              <a:lnSpc>
                <a:spcPts val="3679"/>
              </a:lnSpc>
              <a:spcAft>
                <a:spcPts val="1104"/>
              </a:spcAft>
              <a:buFont typeface="Arial" panose="020B0604020202020204" pitchFamily="34" charset="0"/>
              <a:buChar char="•"/>
            </a:pPr>
            <a:r>
              <a:rPr lang="en-US" sz="3311" dirty="0" smtClean="0"/>
              <a:t>My foster carers are great at listening to me and supporting my views;</a:t>
            </a:r>
          </a:p>
          <a:p>
            <a:pPr marL="525609" marR="10198" indent="-525609">
              <a:lnSpc>
                <a:spcPts val="3679"/>
              </a:lnSpc>
              <a:spcAft>
                <a:spcPts val="1104"/>
              </a:spcAft>
              <a:buFont typeface="Arial" panose="020B0604020202020204" pitchFamily="34" charset="0"/>
              <a:buChar char="•"/>
            </a:pPr>
            <a:r>
              <a:rPr lang="en-US" sz="3311" dirty="0" smtClean="0"/>
              <a:t>I know who to go to if I need help;</a:t>
            </a:r>
          </a:p>
          <a:p>
            <a:pPr marL="525609" marR="10198" indent="-525609">
              <a:lnSpc>
                <a:spcPts val="3679"/>
              </a:lnSpc>
              <a:spcAft>
                <a:spcPts val="1104"/>
              </a:spcAft>
              <a:buFont typeface="Arial" panose="020B0604020202020204" pitchFamily="34" charset="0"/>
              <a:buChar char="•"/>
            </a:pPr>
            <a:r>
              <a:rPr lang="en-US" sz="3311" dirty="0" smtClean="0"/>
              <a:t>The IRO has been the ‘narrator of my life’, I can talk to my IRO and I have had the same one for years;</a:t>
            </a:r>
          </a:p>
          <a:p>
            <a:pPr marL="525609" marR="10198" indent="-525609">
              <a:lnSpc>
                <a:spcPts val="3679"/>
              </a:lnSpc>
              <a:spcAft>
                <a:spcPts val="1104"/>
              </a:spcAft>
              <a:buFont typeface="Arial" panose="020B0604020202020204" pitchFamily="34" charset="0"/>
              <a:buChar char="•"/>
            </a:pPr>
            <a:r>
              <a:rPr lang="en-US" sz="3311" dirty="0" smtClean="0"/>
              <a:t>Using my IRO as my voice when I don’t want to go to meeting myself;</a:t>
            </a:r>
          </a:p>
          <a:p>
            <a:pPr marL="525609" marR="10198" indent="-525609">
              <a:lnSpc>
                <a:spcPts val="3679"/>
              </a:lnSpc>
              <a:spcAft>
                <a:spcPts val="1104"/>
              </a:spcAft>
              <a:buFont typeface="Arial" panose="020B0604020202020204" pitchFamily="34" charset="0"/>
              <a:buChar char="•"/>
            </a:pPr>
            <a:r>
              <a:rPr lang="en-US" sz="3311" dirty="0" smtClean="0"/>
              <a:t>My IRO has always visited me on my birthday and at Christmas;</a:t>
            </a:r>
          </a:p>
          <a:p>
            <a:pPr marL="525609" marR="10198" indent="-525609">
              <a:lnSpc>
                <a:spcPts val="3679"/>
              </a:lnSpc>
              <a:spcAft>
                <a:spcPts val="1104"/>
              </a:spcAft>
              <a:buFont typeface="Arial" panose="020B0604020202020204" pitchFamily="34" charset="0"/>
              <a:buChar char="•"/>
            </a:pPr>
            <a:r>
              <a:rPr lang="en-US" sz="3311" dirty="0" smtClean="0"/>
              <a:t>My IRO took time to get to know me and listen to me;</a:t>
            </a:r>
          </a:p>
          <a:p>
            <a:pPr marL="525609" marR="10198" indent="-525609">
              <a:lnSpc>
                <a:spcPts val="3679"/>
              </a:lnSpc>
              <a:spcAft>
                <a:spcPts val="1104"/>
              </a:spcAft>
              <a:buFont typeface="Arial" panose="020B0604020202020204" pitchFamily="34" charset="0"/>
              <a:buChar char="•"/>
            </a:pPr>
            <a:r>
              <a:rPr lang="en-US" sz="3311" dirty="0" smtClean="0"/>
              <a:t>When I told people I was in care, they supported me more;</a:t>
            </a:r>
          </a:p>
          <a:p>
            <a:pPr marL="525609" marR="10198" indent="-525609">
              <a:lnSpc>
                <a:spcPts val="3679"/>
              </a:lnSpc>
              <a:spcAft>
                <a:spcPts val="1104"/>
              </a:spcAft>
              <a:buFont typeface="Arial" panose="020B0604020202020204" pitchFamily="34" charset="0"/>
              <a:buChar char="•"/>
            </a:pPr>
            <a:r>
              <a:rPr lang="en-US" sz="3311" dirty="0" smtClean="0"/>
              <a:t>The advocate helped me through a difficult time and used to visit me to check I was OK;</a:t>
            </a:r>
          </a:p>
          <a:p>
            <a:pPr marL="525609" marR="10198" indent="-525609">
              <a:lnSpc>
                <a:spcPts val="3679"/>
              </a:lnSpc>
              <a:spcAft>
                <a:spcPts val="1104"/>
              </a:spcAft>
              <a:buFont typeface="Arial" panose="020B0604020202020204" pitchFamily="34" charset="0"/>
              <a:buChar char="•"/>
            </a:pPr>
            <a:r>
              <a:rPr lang="en-GB" sz="3311" dirty="0" smtClean="0"/>
              <a:t>Being </a:t>
            </a:r>
            <a:r>
              <a:rPr lang="en-GB" sz="3311" dirty="0"/>
              <a:t>involved in interviews for people who support </a:t>
            </a:r>
            <a:r>
              <a:rPr lang="en-GB" sz="3311" dirty="0" smtClean="0"/>
              <a:t>children; </a:t>
            </a:r>
            <a:r>
              <a:rPr lang="en-GB" sz="3311" dirty="0"/>
              <a:t>to ensure we have the chance to ask them questions about what they will do for us to make things better.</a:t>
            </a:r>
            <a:endParaRPr lang="en-US" sz="3311" dirty="0" smtClean="0"/>
          </a:p>
          <a:p>
            <a:pPr marL="525609" marR="10198" indent="-525609">
              <a:lnSpc>
                <a:spcPts val="3679"/>
              </a:lnSpc>
              <a:spcAft>
                <a:spcPts val="1104"/>
              </a:spcAft>
              <a:buFont typeface="Arial" panose="020B0604020202020204" pitchFamily="34" charset="0"/>
              <a:buChar char="•"/>
            </a:pPr>
            <a:endParaRPr lang="en-US" sz="3311" dirty="0" smtClean="0"/>
          </a:p>
          <a:p>
            <a:pPr marL="525609" marR="10198" indent="-525609">
              <a:lnSpc>
                <a:spcPts val="3679"/>
              </a:lnSpc>
              <a:spcAft>
                <a:spcPts val="1104"/>
              </a:spcAft>
              <a:buFont typeface="Arial" panose="020B0604020202020204" pitchFamily="34" charset="0"/>
              <a:buChar char="•"/>
            </a:pPr>
            <a:endParaRPr lang="en-US" sz="3311" dirty="0" smtClean="0"/>
          </a:p>
          <a:p>
            <a:pPr marL="525609" marR="10198" indent="-525609">
              <a:lnSpc>
                <a:spcPts val="3679"/>
              </a:lnSpc>
              <a:spcAft>
                <a:spcPts val="1104"/>
              </a:spcAft>
              <a:buFont typeface="Arial" panose="020B0604020202020204" pitchFamily="34" charset="0"/>
              <a:buChar char="•"/>
            </a:pPr>
            <a:endParaRPr lang="en-US" sz="3311" dirty="0" smtClean="0"/>
          </a:p>
          <a:p>
            <a:pPr marL="525609" marR="10198" indent="-525609">
              <a:lnSpc>
                <a:spcPts val="3679"/>
              </a:lnSpc>
              <a:spcAft>
                <a:spcPts val="1104"/>
              </a:spcAft>
              <a:buFont typeface="Arial" panose="020B0604020202020204" pitchFamily="34" charset="0"/>
              <a:buChar char="•"/>
            </a:pPr>
            <a:endParaRPr lang="en-US" sz="3311" dirty="0"/>
          </a:p>
          <a:p>
            <a:pPr marL="525609" marR="10198" indent="-525609">
              <a:lnSpc>
                <a:spcPts val="3679"/>
              </a:lnSpc>
              <a:spcAft>
                <a:spcPts val="1104"/>
              </a:spcAft>
              <a:buFont typeface="Arial" panose="020B0604020202020204" pitchFamily="34" charset="0"/>
              <a:buChar char="•"/>
            </a:pPr>
            <a:endParaRPr lang="en-US" sz="331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426" y="14701033"/>
            <a:ext cx="8933501" cy="714831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61751" y="22351024"/>
            <a:ext cx="8933501" cy="7148314"/>
          </a:xfrm>
          <a:prstGeom prst="rect">
            <a:avLst/>
          </a:prstGeom>
        </p:spPr>
      </p:pic>
      <p:sp>
        <p:nvSpPr>
          <p:cNvPr id="33" name="object 4"/>
          <p:cNvSpPr txBox="1"/>
          <p:nvPr/>
        </p:nvSpPr>
        <p:spPr>
          <a:xfrm>
            <a:off x="22319504" y="5007039"/>
            <a:ext cx="8510699" cy="778846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3679"/>
              </a:lnSpc>
              <a:spcAft>
                <a:spcPts val="1104"/>
              </a:spcAft>
            </a:pPr>
            <a:r>
              <a:rPr lang="en-US" sz="3679" b="1" dirty="0">
                <a:solidFill>
                  <a:srgbClr val="C00000"/>
                </a:solidFill>
                <a:latin typeface="Arial" panose="020B0604020202020204" pitchFamily="34" charset="0"/>
                <a:cs typeface="Arial" panose="020B0604020202020204" pitchFamily="34" charset="0"/>
              </a:rPr>
              <a:t>What Could be Even Better If …?</a:t>
            </a:r>
          </a:p>
          <a:p>
            <a:pPr marL="525609" indent="-525609">
              <a:lnSpc>
                <a:spcPts val="3679"/>
              </a:lnSpc>
              <a:spcAft>
                <a:spcPts val="1104"/>
              </a:spcAft>
              <a:buFont typeface="Arial" panose="020B0604020202020204" pitchFamily="34" charset="0"/>
              <a:buChar char="•"/>
            </a:pPr>
            <a:r>
              <a:rPr lang="en-US" sz="3311" dirty="0" smtClean="0"/>
              <a:t>Fewer changes of Social Worker;</a:t>
            </a:r>
          </a:p>
          <a:p>
            <a:pPr marL="525609" indent="-525609">
              <a:lnSpc>
                <a:spcPts val="3679"/>
              </a:lnSpc>
              <a:spcAft>
                <a:spcPts val="1104"/>
              </a:spcAft>
              <a:buFont typeface="Arial" panose="020B0604020202020204" pitchFamily="34" charset="0"/>
              <a:buChar char="•"/>
            </a:pPr>
            <a:r>
              <a:rPr lang="en-US" sz="3311" dirty="0" smtClean="0"/>
              <a:t>People properly listen rather than just tick a box;</a:t>
            </a:r>
          </a:p>
          <a:p>
            <a:pPr marL="525609" indent="-525609">
              <a:lnSpc>
                <a:spcPts val="3679"/>
              </a:lnSpc>
              <a:spcAft>
                <a:spcPts val="1104"/>
              </a:spcAft>
              <a:buFont typeface="Arial" panose="020B0604020202020204" pitchFamily="34" charset="0"/>
              <a:buChar char="•"/>
            </a:pPr>
            <a:r>
              <a:rPr lang="en-US" sz="3311" dirty="0" smtClean="0"/>
              <a:t>People focus on what you can do rather than what you can’t;</a:t>
            </a:r>
          </a:p>
          <a:p>
            <a:pPr marL="525609" indent="-525609">
              <a:lnSpc>
                <a:spcPts val="3679"/>
              </a:lnSpc>
              <a:spcAft>
                <a:spcPts val="1104"/>
              </a:spcAft>
              <a:buFont typeface="Arial" panose="020B0604020202020204" pitchFamily="34" charset="0"/>
              <a:buChar char="•"/>
            </a:pPr>
            <a:r>
              <a:rPr lang="en-US" sz="3311" dirty="0" smtClean="0"/>
              <a:t>Seeing IRO outside of school not just in school;</a:t>
            </a:r>
          </a:p>
          <a:p>
            <a:pPr marL="525609" indent="-525609">
              <a:lnSpc>
                <a:spcPts val="3679"/>
              </a:lnSpc>
              <a:spcAft>
                <a:spcPts val="1104"/>
              </a:spcAft>
              <a:buFont typeface="Arial" panose="020B0604020202020204" pitchFamily="34" charset="0"/>
              <a:buChar char="•"/>
            </a:pPr>
            <a:r>
              <a:rPr lang="en-US" sz="3311" dirty="0" smtClean="0"/>
              <a:t>Feeling like I am able to attend meetings that are about me;</a:t>
            </a:r>
          </a:p>
          <a:p>
            <a:pPr marL="525609" indent="-525609">
              <a:lnSpc>
                <a:spcPts val="3679"/>
              </a:lnSpc>
              <a:spcAft>
                <a:spcPts val="1104"/>
              </a:spcAft>
              <a:buFont typeface="Arial" panose="020B0604020202020204" pitchFamily="34" charset="0"/>
              <a:buChar char="•"/>
            </a:pPr>
            <a:r>
              <a:rPr lang="en-US" sz="3311" dirty="0" smtClean="0"/>
              <a:t>Not being taken out of lessons for meetings in school, it makes me feel different to other kids in school.</a:t>
            </a:r>
            <a:endParaRPr lang="en-US" sz="3311" dirty="0"/>
          </a:p>
        </p:txBody>
      </p:sp>
      <p:sp>
        <p:nvSpPr>
          <p:cNvPr id="34" name="object 4"/>
          <p:cNvSpPr txBox="1"/>
          <p:nvPr/>
        </p:nvSpPr>
        <p:spPr>
          <a:xfrm>
            <a:off x="22319504" y="18275190"/>
            <a:ext cx="8510699" cy="6221589"/>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3679"/>
              </a:lnSpc>
              <a:spcAft>
                <a:spcPts val="1104"/>
              </a:spcAft>
            </a:pPr>
            <a:r>
              <a:rPr lang="en-US" sz="3679" b="1" dirty="0">
                <a:solidFill>
                  <a:srgbClr val="C00000"/>
                </a:solidFill>
                <a:latin typeface="Arial" panose="020B0604020202020204" pitchFamily="34" charset="0"/>
                <a:cs typeface="Arial" panose="020B0604020202020204" pitchFamily="34" charset="0"/>
              </a:rPr>
              <a:t>What Messages Do You Want to Pass on to Other Young People?</a:t>
            </a:r>
          </a:p>
          <a:p>
            <a:pPr marL="525609" indent="-525609">
              <a:lnSpc>
                <a:spcPts val="3679"/>
              </a:lnSpc>
              <a:spcAft>
                <a:spcPts val="1104"/>
              </a:spcAft>
              <a:buFont typeface="Arial" panose="020B0604020202020204" pitchFamily="34" charset="0"/>
              <a:buChar char="•"/>
            </a:pPr>
            <a:r>
              <a:rPr lang="en-US" sz="3311" dirty="0"/>
              <a:t>Believe in yourself, but know there are people out there to help if you need help;</a:t>
            </a:r>
          </a:p>
          <a:p>
            <a:pPr marL="525609" indent="-525609">
              <a:lnSpc>
                <a:spcPts val="3679"/>
              </a:lnSpc>
              <a:spcAft>
                <a:spcPts val="1104"/>
              </a:spcAft>
              <a:buFont typeface="Arial" panose="020B0604020202020204" pitchFamily="34" charset="0"/>
              <a:buChar char="•"/>
            </a:pPr>
            <a:r>
              <a:rPr lang="en-US" sz="3311" dirty="0"/>
              <a:t>Ask for help if you need it, people won’t judge you if you ask for help.</a:t>
            </a:r>
          </a:p>
          <a:p>
            <a:pPr marL="525609" indent="-525609">
              <a:lnSpc>
                <a:spcPts val="3679"/>
              </a:lnSpc>
              <a:spcAft>
                <a:spcPts val="1104"/>
              </a:spcAft>
              <a:buFont typeface="Arial" panose="020B0604020202020204" pitchFamily="34" charset="0"/>
              <a:buChar char="•"/>
            </a:pPr>
            <a:r>
              <a:rPr lang="en-GB" sz="3311" dirty="0" smtClean="0"/>
              <a:t>To </a:t>
            </a:r>
            <a:r>
              <a:rPr lang="en-GB" sz="3311" dirty="0"/>
              <a:t>speak up and tell people working with you if we can do anything to make our services and support to you better</a:t>
            </a:r>
          </a:p>
          <a:p>
            <a:pPr marL="525609" indent="-525609">
              <a:lnSpc>
                <a:spcPts val="3679"/>
              </a:lnSpc>
              <a:spcAft>
                <a:spcPts val="1104"/>
              </a:spcAft>
              <a:buFont typeface="Arial" panose="020B0604020202020204" pitchFamily="34" charset="0"/>
              <a:buChar char="•"/>
            </a:pPr>
            <a:r>
              <a:rPr lang="en-GB" sz="3311" dirty="0" smtClean="0"/>
              <a:t>To </a:t>
            </a:r>
            <a:r>
              <a:rPr lang="en-GB" sz="3311" dirty="0"/>
              <a:t>engage in our young people’s forums and speak out to shape our services for ourselves and other children and young people </a:t>
            </a:r>
          </a:p>
          <a:p>
            <a:pPr marL="525609" indent="-525609">
              <a:lnSpc>
                <a:spcPts val="3679"/>
              </a:lnSpc>
              <a:spcAft>
                <a:spcPts val="1104"/>
              </a:spcAft>
              <a:buFont typeface="Arial" panose="020B0604020202020204" pitchFamily="34" charset="0"/>
              <a:buChar char="•"/>
            </a:pPr>
            <a:endParaRPr lang="en-US" sz="3311" dirty="0"/>
          </a:p>
        </p:txBody>
      </p:sp>
      <p:sp>
        <p:nvSpPr>
          <p:cNvPr id="35" name="object 4"/>
          <p:cNvSpPr txBox="1"/>
          <p:nvPr/>
        </p:nvSpPr>
        <p:spPr>
          <a:xfrm>
            <a:off x="32438872" y="10932668"/>
            <a:ext cx="9615901" cy="5638992"/>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3679"/>
              </a:lnSpc>
              <a:spcAft>
                <a:spcPts val="1104"/>
              </a:spcAft>
            </a:pPr>
            <a:r>
              <a:rPr lang="en-US" sz="3679" b="1" dirty="0">
                <a:solidFill>
                  <a:srgbClr val="C00000"/>
                </a:solidFill>
                <a:latin typeface="Arial" panose="020B0604020202020204" pitchFamily="34" charset="0"/>
                <a:cs typeface="Arial" panose="020B0604020202020204" pitchFamily="34" charset="0"/>
              </a:rPr>
              <a:t>What Actions need to be added to the Action Plan?</a:t>
            </a:r>
          </a:p>
          <a:p>
            <a:pPr marL="525609" indent="-525609">
              <a:lnSpc>
                <a:spcPts val="3679"/>
              </a:lnSpc>
              <a:spcAft>
                <a:spcPts val="1104"/>
              </a:spcAft>
              <a:buFont typeface="Arial" panose="020B0604020202020204" pitchFamily="34" charset="0"/>
              <a:buChar char="•"/>
            </a:pPr>
            <a:r>
              <a:rPr lang="en-GB" sz="3311" dirty="0"/>
              <a:t>Guide for children and young people to be published to include details of the different people who will support </a:t>
            </a:r>
            <a:r>
              <a:rPr lang="en-GB" sz="3311" dirty="0" smtClean="0"/>
              <a:t>them; </a:t>
            </a:r>
            <a:r>
              <a:rPr lang="en-GB" sz="3311" dirty="0"/>
              <a:t>and what each of </a:t>
            </a:r>
            <a:r>
              <a:rPr lang="en-GB" sz="3311" dirty="0" smtClean="0"/>
              <a:t>these people </a:t>
            </a:r>
            <a:r>
              <a:rPr lang="en-GB" sz="3311" dirty="0"/>
              <a:t>are able to support with;</a:t>
            </a:r>
          </a:p>
          <a:p>
            <a:pPr marL="525609" indent="-525609">
              <a:lnSpc>
                <a:spcPts val="3679"/>
              </a:lnSpc>
              <a:spcAft>
                <a:spcPts val="1104"/>
              </a:spcAft>
              <a:buFont typeface="Arial" panose="020B0604020202020204" pitchFamily="34" charset="0"/>
              <a:buChar char="•"/>
            </a:pPr>
            <a:r>
              <a:rPr lang="en-GB" sz="3311" dirty="0"/>
              <a:t>This guide will explain the purpose of different meetings, why we have to hold these, the questions which will be asked and what </a:t>
            </a:r>
            <a:r>
              <a:rPr lang="en-GB" sz="3311" dirty="0" smtClean="0"/>
              <a:t>will </a:t>
            </a:r>
            <a:r>
              <a:rPr lang="en-GB" sz="3311" dirty="0"/>
              <a:t>happen with the information shared at these meetings;</a:t>
            </a:r>
          </a:p>
          <a:p>
            <a:pPr marL="525609" indent="-525609">
              <a:lnSpc>
                <a:spcPts val="3679"/>
              </a:lnSpc>
              <a:spcAft>
                <a:spcPts val="1104"/>
              </a:spcAft>
              <a:buFont typeface="Arial" panose="020B0604020202020204" pitchFamily="34" charset="0"/>
              <a:buChar char="•"/>
            </a:pPr>
            <a:r>
              <a:rPr lang="en-GB" sz="3311" dirty="0"/>
              <a:t>We will ensure that we ask young people where they would like meetings to be held and who they want to attend (IRO) and ensure that we listen to what you want;</a:t>
            </a:r>
          </a:p>
          <a:p>
            <a:pPr marL="525609" indent="-525609">
              <a:lnSpc>
                <a:spcPts val="3679"/>
              </a:lnSpc>
              <a:spcAft>
                <a:spcPts val="1104"/>
              </a:spcAft>
              <a:buFont typeface="Arial" panose="020B0604020202020204" pitchFamily="34" charset="0"/>
              <a:buChar char="•"/>
            </a:pPr>
            <a:r>
              <a:rPr lang="en-GB" sz="3311" dirty="0"/>
              <a:t>We will ensure that you have a </a:t>
            </a:r>
            <a:r>
              <a:rPr lang="en-GB" sz="3311"/>
              <a:t>voice </a:t>
            </a:r>
            <a:r>
              <a:rPr lang="en-GB" sz="3311" smtClean="0"/>
              <a:t>in</a:t>
            </a:r>
            <a:r>
              <a:rPr lang="en-GB" sz="3311" smtClean="0"/>
              <a:t> </a:t>
            </a:r>
            <a:r>
              <a:rPr lang="en-GB" sz="3311" dirty="0"/>
              <a:t>any meetings about you, either directly by you attending the meeting or through an advocate where you don’t feel like you are able to attend.</a:t>
            </a:r>
          </a:p>
          <a:p>
            <a:pPr marL="525609" indent="-525609">
              <a:lnSpc>
                <a:spcPts val="3679"/>
              </a:lnSpc>
              <a:spcAft>
                <a:spcPts val="1104"/>
              </a:spcAft>
              <a:buFont typeface="Arial" panose="020B0604020202020204" pitchFamily="34" charset="0"/>
              <a:buChar char="•"/>
            </a:pPr>
            <a:endParaRPr lang="en-US" sz="3311"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09533" y="3729740"/>
            <a:ext cx="8933501" cy="7148314"/>
          </a:xfrm>
          <a:prstGeom prst="rect">
            <a:avLst/>
          </a:prstGeom>
        </p:spPr>
      </p:pic>
      <p:sp>
        <p:nvSpPr>
          <p:cNvPr id="36" name="object 4"/>
          <p:cNvSpPr txBox="1"/>
          <p:nvPr/>
        </p:nvSpPr>
        <p:spPr>
          <a:xfrm>
            <a:off x="32438872" y="25870891"/>
            <a:ext cx="9615901" cy="3532641"/>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3679"/>
              </a:lnSpc>
              <a:spcAft>
                <a:spcPts val="1104"/>
              </a:spcAft>
            </a:pPr>
            <a:r>
              <a:rPr lang="en-US" sz="3679" b="1" dirty="0">
                <a:solidFill>
                  <a:srgbClr val="C00000"/>
                </a:solidFill>
                <a:latin typeface="Arial" panose="020B0604020202020204" pitchFamily="34" charset="0"/>
                <a:cs typeface="Arial" panose="020B0604020202020204" pitchFamily="34" charset="0"/>
              </a:rPr>
              <a:t>What are </a:t>
            </a:r>
            <a:r>
              <a:rPr lang="en-US" sz="3600" b="1" dirty="0">
                <a:solidFill>
                  <a:srgbClr val="C00000"/>
                </a:solidFill>
                <a:latin typeface="Arial" panose="020B0604020202020204" pitchFamily="34" charset="0"/>
                <a:cs typeface="Arial" panose="020B0604020202020204" pitchFamily="34" charset="0"/>
              </a:rPr>
              <a:t>the Key Messages for The Corporate Parenting Strategic Group?</a:t>
            </a:r>
          </a:p>
          <a:p>
            <a:pPr>
              <a:lnSpc>
                <a:spcPts val="3679"/>
              </a:lnSpc>
              <a:spcAft>
                <a:spcPts val="1104"/>
              </a:spcAft>
            </a:pPr>
            <a:r>
              <a:rPr lang="en-US" sz="3200" dirty="0" smtClean="0"/>
              <a:t>Please ensure that you listen to my views and help me to understand the meetings about me so that I can either attend or share my views in other ways, such as through an advocate.</a:t>
            </a:r>
            <a:endParaRPr lang="en-US" sz="3311" dirty="0"/>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27730" y="22828150"/>
            <a:ext cx="8933501" cy="7148314"/>
          </a:xfrm>
          <a:prstGeom prst="rect">
            <a:avLst/>
          </a:prstGeom>
        </p:spPr>
      </p:pic>
      <p:sp>
        <p:nvSpPr>
          <p:cNvPr id="23" name="object 3"/>
          <p:cNvSpPr txBox="1"/>
          <p:nvPr/>
        </p:nvSpPr>
        <p:spPr>
          <a:xfrm>
            <a:off x="34771262" y="2609059"/>
            <a:ext cx="6700587" cy="1066067"/>
          </a:xfrm>
          <a:prstGeom prst="rect">
            <a:avLst/>
          </a:prstGeom>
        </p:spPr>
        <p:txBody>
          <a:bodyPr vert="horz" wrap="square" lIns="0" tIns="0" rIns="0" bIns="0" rtlCol="0">
            <a:noAutofit/>
          </a:bodyPr>
          <a:lstStyle/>
          <a:p>
            <a:pPr>
              <a:lnSpc>
                <a:spcPts val="5540"/>
              </a:lnSpc>
            </a:pPr>
            <a:r>
              <a:rPr lang="en-GB" sz="6070" spc="-131" dirty="0" smtClean="0">
                <a:solidFill>
                  <a:srgbClr val="FFFFFF"/>
                </a:solidFill>
                <a:latin typeface="Arial"/>
                <a:cs typeface="Arial"/>
              </a:rPr>
              <a:t>14</a:t>
            </a:r>
            <a:r>
              <a:rPr lang="en-GB" sz="6070" spc="-131" baseline="30000" dirty="0" smtClean="0">
                <a:solidFill>
                  <a:srgbClr val="FFFFFF"/>
                </a:solidFill>
                <a:latin typeface="Arial"/>
                <a:cs typeface="Arial"/>
              </a:rPr>
              <a:t>th</a:t>
            </a:r>
            <a:r>
              <a:rPr lang="en-GB" sz="6070" spc="-131" dirty="0" smtClean="0">
                <a:solidFill>
                  <a:srgbClr val="FFFFFF"/>
                </a:solidFill>
                <a:latin typeface="Arial"/>
                <a:cs typeface="Arial"/>
              </a:rPr>
              <a:t> March 2023</a:t>
            </a:r>
            <a:endParaRPr sz="6070" dirty="0">
              <a:latin typeface="Arial"/>
              <a:cs typeface="Arial"/>
            </a:endParaRPr>
          </a:p>
        </p:txBody>
      </p:sp>
      <p:sp>
        <p:nvSpPr>
          <p:cNvPr id="2" name="Rectangle 1"/>
          <p:cNvSpPr/>
          <p:nvPr/>
        </p:nvSpPr>
        <p:spPr>
          <a:xfrm>
            <a:off x="1048603" y="866237"/>
            <a:ext cx="12740533" cy="24972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3426" y="391147"/>
            <a:ext cx="12715710" cy="344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848776" y="19425516"/>
            <a:ext cx="8055013" cy="6445375"/>
          </a:xfrm>
          <a:prstGeom prst="rect">
            <a:avLst/>
          </a:prstGeom>
        </p:spPr>
      </p:pic>
      <p:pic>
        <p:nvPicPr>
          <p:cNvPr id="5" name="Picture 4"/>
          <p:cNvPicPr>
            <a:picLocks noChangeAspect="1"/>
          </p:cNvPicPr>
          <p:nvPr/>
        </p:nvPicPr>
        <p:blipFill>
          <a:blip r:embed="rId9"/>
          <a:stretch>
            <a:fillRect/>
          </a:stretch>
        </p:blipFill>
        <p:spPr>
          <a:xfrm>
            <a:off x="22456503" y="11463539"/>
            <a:ext cx="8236700" cy="6642896"/>
          </a:xfrm>
          <a:prstGeom prst="rect">
            <a:avLst/>
          </a:prstGeom>
        </p:spPr>
      </p:pic>
      <p:sp>
        <p:nvSpPr>
          <p:cNvPr id="7" name="TextBox 6"/>
          <p:cNvSpPr txBox="1"/>
          <p:nvPr/>
        </p:nvSpPr>
        <p:spPr>
          <a:xfrm>
            <a:off x="1073426" y="21680905"/>
            <a:ext cx="9240058" cy="7722627"/>
          </a:xfrm>
          <a:prstGeom prst="rect">
            <a:avLst/>
          </a:prstGeom>
          <a:noFill/>
        </p:spPr>
        <p:txBody>
          <a:bodyPr wrap="square" rtlCol="0">
            <a:spAutoFit/>
          </a:bodyPr>
          <a:lstStyle/>
          <a:p>
            <a:pPr marR="10198" lvl="0">
              <a:lnSpc>
                <a:spcPts val="3679"/>
              </a:lnSpc>
              <a:spcAft>
                <a:spcPts val="1104"/>
              </a:spcAft>
            </a:pPr>
            <a:r>
              <a:rPr lang="en-GB" sz="3679" b="1" dirty="0">
                <a:solidFill>
                  <a:srgbClr val="C00000"/>
                </a:solidFill>
                <a:latin typeface="Arial" panose="020B0604020202020204" pitchFamily="34" charset="0"/>
                <a:cs typeface="Arial" panose="020B0604020202020204" pitchFamily="34" charset="0"/>
              </a:rPr>
              <a:t>How we will know we have made</a:t>
            </a:r>
          </a:p>
          <a:p>
            <a:pPr marR="10198" lvl="0">
              <a:lnSpc>
                <a:spcPts val="3679"/>
              </a:lnSpc>
              <a:spcAft>
                <a:spcPts val="1104"/>
              </a:spcAft>
            </a:pPr>
            <a:r>
              <a:rPr lang="en-GB" sz="3679" b="1" dirty="0">
                <a:solidFill>
                  <a:srgbClr val="C00000"/>
                </a:solidFill>
                <a:latin typeface="Arial" panose="020B0604020202020204" pitchFamily="34" charset="0"/>
                <a:cs typeface="Arial" panose="020B0604020202020204" pitchFamily="34" charset="0"/>
              </a:rPr>
              <a:t>a difference:</a:t>
            </a:r>
            <a:endParaRPr lang="en-GB" sz="3311" dirty="0">
              <a:solidFill>
                <a:prstClr val="black"/>
              </a:solidFill>
            </a:endParaRPr>
          </a:p>
          <a:p>
            <a:pPr marL="525609" marR="10198" lvl="0" indent="-525609">
              <a:lnSpc>
                <a:spcPts val="3679"/>
              </a:lnSpc>
              <a:spcAft>
                <a:spcPts val="1104"/>
              </a:spcAft>
              <a:buFont typeface="Arial" panose="020B0604020202020204" pitchFamily="34" charset="0"/>
              <a:buChar char="•"/>
            </a:pPr>
            <a:r>
              <a:rPr lang="en-GB" sz="3311" dirty="0">
                <a:solidFill>
                  <a:prstClr val="black"/>
                </a:solidFill>
              </a:rPr>
              <a:t>Consultation activities will show input from a wide range of our children and young people;</a:t>
            </a:r>
          </a:p>
          <a:p>
            <a:pPr marL="525609" marR="10198" lvl="0" indent="-525609">
              <a:lnSpc>
                <a:spcPts val="3679"/>
              </a:lnSpc>
              <a:spcAft>
                <a:spcPts val="1104"/>
              </a:spcAft>
              <a:buFont typeface="Arial" panose="020B0604020202020204" pitchFamily="34" charset="0"/>
              <a:buChar char="•"/>
            </a:pPr>
            <a:r>
              <a:rPr lang="en-GB" sz="3311" dirty="0">
                <a:solidFill>
                  <a:prstClr val="black"/>
                </a:solidFill>
              </a:rPr>
              <a:t>More young people will engage in VOICE and Leavers Come First forums;</a:t>
            </a:r>
          </a:p>
          <a:p>
            <a:pPr marL="525609" marR="10198" lvl="0" indent="-525609">
              <a:lnSpc>
                <a:spcPts val="3679"/>
              </a:lnSpc>
              <a:spcAft>
                <a:spcPts val="1104"/>
              </a:spcAft>
              <a:buFont typeface="Arial" panose="020B0604020202020204" pitchFamily="34" charset="0"/>
              <a:buChar char="•"/>
            </a:pPr>
            <a:r>
              <a:rPr lang="en-GB" sz="3311" dirty="0">
                <a:solidFill>
                  <a:prstClr val="black"/>
                </a:solidFill>
              </a:rPr>
              <a:t>More young people will engage in participation events and activities;</a:t>
            </a:r>
          </a:p>
          <a:p>
            <a:pPr marL="525609" marR="10198" lvl="0" indent="-525609">
              <a:lnSpc>
                <a:spcPts val="3679"/>
              </a:lnSpc>
              <a:spcAft>
                <a:spcPts val="1104"/>
              </a:spcAft>
              <a:buFont typeface="Arial" panose="020B0604020202020204" pitchFamily="34" charset="0"/>
              <a:buChar char="•"/>
            </a:pPr>
            <a:r>
              <a:rPr lang="en-GB" sz="3311" dirty="0">
                <a:solidFill>
                  <a:prstClr val="black"/>
                </a:solidFill>
              </a:rPr>
              <a:t>Young peoples’ voices will be central at the Corporate Parenting Strategic Group;</a:t>
            </a:r>
          </a:p>
          <a:p>
            <a:pPr marL="525609" marR="10198" lvl="0" indent="-525609">
              <a:lnSpc>
                <a:spcPts val="3679"/>
              </a:lnSpc>
              <a:spcAft>
                <a:spcPts val="1104"/>
              </a:spcAft>
              <a:buFont typeface="Arial" panose="020B0604020202020204" pitchFamily="34" charset="0"/>
              <a:buChar char="•"/>
            </a:pPr>
            <a:r>
              <a:rPr lang="en-GB" sz="3311" dirty="0">
                <a:solidFill>
                  <a:prstClr val="black"/>
                </a:solidFill>
              </a:rPr>
              <a:t>Young people will be involved in recruitment and selection for senior roles;</a:t>
            </a:r>
          </a:p>
          <a:p>
            <a:pPr marL="525609" marR="10198" lvl="0" indent="-525609">
              <a:lnSpc>
                <a:spcPts val="3679"/>
              </a:lnSpc>
              <a:spcAft>
                <a:spcPts val="1104"/>
              </a:spcAft>
              <a:buFont typeface="Arial" panose="020B0604020202020204" pitchFamily="34" charset="0"/>
              <a:buChar char="•"/>
            </a:pPr>
            <a:r>
              <a:rPr lang="en-GB" sz="3311" dirty="0">
                <a:solidFill>
                  <a:prstClr val="black"/>
                </a:solidFill>
              </a:rPr>
              <a:t>More young people will be in stable education placements.</a:t>
            </a:r>
          </a:p>
        </p:txBody>
      </p:sp>
    </p:spTree>
    <p:extLst>
      <p:ext uri="{BB962C8B-B14F-4D97-AF65-F5344CB8AC3E}">
        <p14:creationId xmlns:p14="http://schemas.microsoft.com/office/powerpoint/2010/main" val="1007224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TotalTime>
  <Words>876</Words>
  <Application>Microsoft Office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Balentine</dc:creator>
  <cp:lastModifiedBy>Cooke, Andy</cp:lastModifiedBy>
  <cp:revision>61</cp:revision>
  <dcterms:created xsi:type="dcterms:W3CDTF">2018-03-07T15:08:45Z</dcterms:created>
  <dcterms:modified xsi:type="dcterms:W3CDTF">2023-04-17T15:33:31Z</dcterms:modified>
</cp:coreProperties>
</file>