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9" r:id="rId4"/>
  </p:sldMasterIdLst>
  <p:sldIdLst>
    <p:sldId id="256" r:id="rId5"/>
    <p:sldId id="262" r:id="rId6"/>
    <p:sldId id="263" r:id="rId7"/>
    <p:sldId id="259" r:id="rId8"/>
    <p:sldId id="257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88BF-9FF3-4003-8ECC-69117F97273C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D3E5A3-EF3B-46CD-83E2-CEDC6EB82669}">
      <dgm:prSet phldrT="[Text]" custT="1"/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 Developments</a:t>
          </a:r>
          <a:endParaRPr lang="en-GB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BC13E-0CCB-47C7-B088-DCC525CDF16C}" type="parTrans" cxnId="{92AF7579-C0A8-42A3-8C93-7C8E0736003F}">
      <dgm:prSet/>
      <dgm:spPr/>
      <dgm:t>
        <a:bodyPr/>
        <a:lstStyle/>
        <a:p>
          <a:endParaRPr lang="en-GB"/>
        </a:p>
      </dgm:t>
    </dgm:pt>
    <dgm:pt modelId="{B1D6743E-2FC1-448F-B193-AE3B9564579F}" type="sibTrans" cxnId="{92AF7579-C0A8-42A3-8C93-7C8E0736003F}">
      <dgm:prSet/>
      <dgm:spPr/>
      <dgm:t>
        <a:bodyPr/>
        <a:lstStyle/>
        <a:p>
          <a:endParaRPr lang="en-GB"/>
        </a:p>
      </dgm:t>
    </dgm:pt>
    <dgm:pt modelId="{01D6DDDE-52F6-4F85-859B-C3B5ACDD34A2}">
      <dgm:prSet phldrT="[Text]" custT="1"/>
      <dgm:spPr/>
      <dgm:t>
        <a:bodyPr/>
        <a:lstStyle/>
        <a:p>
          <a:r>
            <a:rPr lang="en-US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Pcf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drop ins at CAMHS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913B6-31AF-4A2F-9B21-05516041D3FB}" type="parTrans" cxnId="{FFBA748D-D104-4252-9A79-C647AA23BBC3}">
      <dgm:prSet/>
      <dgm:spPr/>
      <dgm:t>
        <a:bodyPr/>
        <a:lstStyle/>
        <a:p>
          <a:endParaRPr lang="en-GB" dirty="0"/>
        </a:p>
      </dgm:t>
    </dgm:pt>
    <dgm:pt modelId="{D2295FE2-EDE5-4C02-A3DF-240F581946E9}" type="sibTrans" cxnId="{FFBA748D-D104-4252-9A79-C647AA23BBC3}">
      <dgm:prSet/>
      <dgm:spPr/>
      <dgm:t>
        <a:bodyPr/>
        <a:lstStyle/>
        <a:p>
          <a:endParaRPr lang="en-GB"/>
        </a:p>
      </dgm:t>
    </dgm:pt>
    <dgm:pt modelId="{AEF7C765-C717-4ACB-A96F-821C935BA7B7}">
      <dgm:prSet phldrT="[Text]" custT="1"/>
      <dgm:spPr/>
      <dgm:t>
        <a:bodyPr/>
        <a:lstStyle/>
        <a:p>
          <a:r>
            <a:rPr lang="en-US" sz="1400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Equalities work</a:t>
          </a:r>
          <a:endParaRPr lang="en-GB" sz="1400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98EB4-8655-43A6-878C-CF8DC149D90D}" type="parTrans" cxnId="{4B4E2566-CCE7-43A6-AEB8-F1ED58140A1B}">
      <dgm:prSet/>
      <dgm:spPr/>
      <dgm:t>
        <a:bodyPr/>
        <a:lstStyle/>
        <a:p>
          <a:endParaRPr lang="en-GB" dirty="0"/>
        </a:p>
      </dgm:t>
    </dgm:pt>
    <dgm:pt modelId="{402F70BF-03D4-49B9-B783-B72955A51C96}" type="sibTrans" cxnId="{4B4E2566-CCE7-43A6-AEB8-F1ED58140A1B}">
      <dgm:prSet/>
      <dgm:spPr/>
      <dgm:t>
        <a:bodyPr/>
        <a:lstStyle/>
        <a:p>
          <a:endParaRPr lang="en-GB"/>
        </a:p>
      </dgm:t>
    </dgm:pt>
    <dgm:pt modelId="{BE572911-7EAC-42AC-A6AA-85C4387EE75C}">
      <dgm:prSet phldrT="[Text]" custT="1"/>
      <dgm:spPr/>
      <dgm:t>
        <a:bodyPr/>
        <a:lstStyle/>
        <a:p>
          <a:r>
            <a:rPr lang="en-GB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Substance Misuse Practitioner 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20BDB-F326-458F-A2F8-0CDCD13852B9}" type="parTrans" cxnId="{6B891F31-1AF5-4AC6-BC43-2887878789DA}">
      <dgm:prSet/>
      <dgm:spPr/>
      <dgm:t>
        <a:bodyPr/>
        <a:lstStyle/>
        <a:p>
          <a:endParaRPr lang="en-GB" dirty="0"/>
        </a:p>
      </dgm:t>
    </dgm:pt>
    <dgm:pt modelId="{5A67B17B-D4B8-4B2B-97B9-06F646F5CF66}" type="sibTrans" cxnId="{6B891F31-1AF5-4AC6-BC43-2887878789DA}">
      <dgm:prSet/>
      <dgm:spPr/>
      <dgm:t>
        <a:bodyPr/>
        <a:lstStyle/>
        <a:p>
          <a:endParaRPr lang="en-GB"/>
        </a:p>
      </dgm:t>
    </dgm:pt>
    <dgm:pt modelId="{039048C5-7BED-423D-AD5B-710DFD702BDC}">
      <dgm:prSet phldrT="[Text]" custT="1"/>
      <dgm:spPr/>
      <dgm:t>
        <a:bodyPr/>
        <a:lstStyle/>
        <a:p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EWS Service Spec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AFABE6-052D-4650-AA47-676E2C30A627}" type="parTrans" cxnId="{F9920EFD-66FE-421C-91EF-0922CB747E2D}">
      <dgm:prSet/>
      <dgm:spPr/>
      <dgm:t>
        <a:bodyPr/>
        <a:lstStyle/>
        <a:p>
          <a:endParaRPr lang="en-GB" dirty="0"/>
        </a:p>
      </dgm:t>
    </dgm:pt>
    <dgm:pt modelId="{6B795363-0ED5-4C05-9A2E-76D243F3D39C}" type="sibTrans" cxnId="{F9920EFD-66FE-421C-91EF-0922CB747E2D}">
      <dgm:prSet/>
      <dgm:spPr/>
      <dgm:t>
        <a:bodyPr/>
        <a:lstStyle/>
        <a:p>
          <a:endParaRPr lang="en-GB"/>
        </a:p>
      </dgm:t>
    </dgm:pt>
    <dgm:pt modelId="{0291487E-E780-4F5A-A4E7-16B126192ACE}">
      <dgm:prSet custT="1"/>
      <dgm:spPr/>
      <dgm:t>
        <a:bodyPr/>
        <a:lstStyle/>
        <a:p>
          <a:r>
            <a:rPr lang="en-US" sz="1400" dirty="0" smtClean="0"/>
            <a:t>Luton Family Hub                </a:t>
          </a:r>
          <a:endParaRPr lang="en-US" sz="1400" dirty="0"/>
        </a:p>
      </dgm:t>
    </dgm:pt>
    <dgm:pt modelId="{B1CFD862-3E65-48FA-B37C-2F2619A4EC29}" type="parTrans" cxnId="{E671F6D9-AC10-4535-A09D-F28B4FB92E2B}">
      <dgm:prSet/>
      <dgm:spPr/>
      <dgm:t>
        <a:bodyPr/>
        <a:lstStyle/>
        <a:p>
          <a:endParaRPr lang="en-US"/>
        </a:p>
      </dgm:t>
    </dgm:pt>
    <dgm:pt modelId="{3B4CE735-EFD3-4B73-874D-81D76E00A499}" type="sibTrans" cxnId="{E671F6D9-AC10-4535-A09D-F28B4FB92E2B}">
      <dgm:prSet/>
      <dgm:spPr/>
      <dgm:t>
        <a:bodyPr/>
        <a:lstStyle/>
        <a:p>
          <a:endParaRPr lang="en-US"/>
        </a:p>
      </dgm:t>
    </dgm:pt>
    <dgm:pt modelId="{4AEF975F-69C9-4B83-B1DB-400633698BD3}" type="pres">
      <dgm:prSet presAssocID="{F69788BF-9FF3-4003-8ECC-69117F9727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F071F3-0E8D-4679-A197-AF0DF012FD19}" type="pres">
      <dgm:prSet presAssocID="{2BD3E5A3-EF3B-46CD-83E2-CEDC6EB82669}" presName="centerShape" presStyleLbl="node0" presStyleIdx="0" presStyleCnt="1" custScaleX="111663" custScaleY="113551"/>
      <dgm:spPr/>
      <dgm:t>
        <a:bodyPr/>
        <a:lstStyle/>
        <a:p>
          <a:endParaRPr lang="en-US"/>
        </a:p>
      </dgm:t>
    </dgm:pt>
    <dgm:pt modelId="{58EA1D46-FF4C-4AC3-8BCC-89EA39D43AD2}" type="pres">
      <dgm:prSet presAssocID="{A0F913B6-31AF-4A2F-9B21-05516041D3FB}" presName="parTrans" presStyleLbl="sibTrans2D1" presStyleIdx="0" presStyleCnt="5"/>
      <dgm:spPr/>
      <dgm:t>
        <a:bodyPr/>
        <a:lstStyle/>
        <a:p>
          <a:endParaRPr lang="en-US"/>
        </a:p>
      </dgm:t>
    </dgm:pt>
    <dgm:pt modelId="{653FDDC6-8A11-4CFC-8B5A-17537358836B}" type="pres">
      <dgm:prSet presAssocID="{A0F913B6-31AF-4A2F-9B21-05516041D3F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B655067-98FE-4B87-A7EF-6EAEDA6597B1}" type="pres">
      <dgm:prSet presAssocID="{01D6DDDE-52F6-4F85-859B-C3B5ACDD34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26BC4-7889-4070-BF5B-B38417469C95}" type="pres">
      <dgm:prSet presAssocID="{C7498EB4-8655-43A6-878C-CF8DC149D90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FBEDB0D7-7A26-4AC7-A999-3C4104FE4DED}" type="pres">
      <dgm:prSet presAssocID="{C7498EB4-8655-43A6-878C-CF8DC149D90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17BA935-D8A7-41ED-8403-9C2EA8996EAC}" type="pres">
      <dgm:prSet presAssocID="{AEF7C765-C717-4ACB-A96F-821C935BA7B7}" presName="node" presStyleLbl="node1" presStyleIdx="1" presStyleCnt="5" custRadScaleRad="103124" custRadScaleInc="-34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FE020-368D-4596-96FF-FFDE935CD0B5}" type="pres">
      <dgm:prSet presAssocID="{40120BDB-F326-458F-A2F8-0CDCD13852B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824A9C8-4945-4642-B9EB-03A5D2506DC6}" type="pres">
      <dgm:prSet presAssocID="{40120BDB-F326-458F-A2F8-0CDCD13852B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ABD78A6-86AD-4898-9018-8EB78B98E854}" type="pres">
      <dgm:prSet presAssocID="{BE572911-7EAC-42AC-A6AA-85C4387EE75C}" presName="node" presStyleLbl="node1" presStyleIdx="2" presStyleCnt="5" custRadScaleRad="80386" custRadScaleInc="67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6694E-7A64-438C-A293-01A3CF1247E7}" type="pres">
      <dgm:prSet presAssocID="{99AFABE6-052D-4650-AA47-676E2C30A627}" presName="parTrans" presStyleLbl="sibTrans2D1" presStyleIdx="3" presStyleCnt="5"/>
      <dgm:spPr/>
      <dgm:t>
        <a:bodyPr/>
        <a:lstStyle/>
        <a:p>
          <a:endParaRPr lang="en-US"/>
        </a:p>
      </dgm:t>
    </dgm:pt>
    <dgm:pt modelId="{5DBBC984-AFAF-4053-9EB8-44F8BEFD5E23}" type="pres">
      <dgm:prSet presAssocID="{99AFABE6-052D-4650-AA47-676E2C30A62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88CAAF8-DDBF-4530-A93B-DB6A14A65958}" type="pres">
      <dgm:prSet presAssocID="{039048C5-7BED-423D-AD5B-710DFD702BDC}" presName="node" presStyleLbl="node1" presStyleIdx="3" presStyleCnt="5" custRadScaleRad="94201" custRadScaleInc="56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8473F-CF20-41B3-9A3C-F0888D0F289A}" type="pres">
      <dgm:prSet presAssocID="{B1CFD862-3E65-48FA-B37C-2F2619A4EC29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C6D1182-0132-488A-95F6-C280E07CFA51}" type="pres">
      <dgm:prSet presAssocID="{B1CFD862-3E65-48FA-B37C-2F2619A4EC2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0CC8BAA-4949-48DE-B2AA-9D45170F320A}" type="pres">
      <dgm:prSet presAssocID="{0291487E-E780-4F5A-A4E7-16B126192ACE}" presName="node" presStyleLbl="node1" presStyleIdx="4" presStyleCnt="5" custRadScaleRad="102175" custRadScaleInc="24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ADF38E-114E-4B76-83E9-AAF08C73695B}" type="presOf" srcId="{A0F913B6-31AF-4A2F-9B21-05516041D3FB}" destId="{58EA1D46-FF4C-4AC3-8BCC-89EA39D43AD2}" srcOrd="0" destOrd="0" presId="urn:microsoft.com/office/officeart/2005/8/layout/radial5"/>
    <dgm:cxn modelId="{C2D04252-768E-4A4E-925C-338C892225C0}" type="presOf" srcId="{C7498EB4-8655-43A6-878C-CF8DC149D90D}" destId="{FBEDB0D7-7A26-4AC7-A999-3C4104FE4DED}" srcOrd="1" destOrd="0" presId="urn:microsoft.com/office/officeart/2005/8/layout/radial5"/>
    <dgm:cxn modelId="{51561F9D-49BB-4764-8CFD-6AE88586A8D5}" type="presOf" srcId="{01D6DDDE-52F6-4F85-859B-C3B5ACDD34A2}" destId="{8B655067-98FE-4B87-A7EF-6EAEDA6597B1}" srcOrd="0" destOrd="0" presId="urn:microsoft.com/office/officeart/2005/8/layout/radial5"/>
    <dgm:cxn modelId="{762B4666-E0F4-4A87-BD96-DFBBC62B3235}" type="presOf" srcId="{F69788BF-9FF3-4003-8ECC-69117F97273C}" destId="{4AEF975F-69C9-4B83-B1DB-400633698BD3}" srcOrd="0" destOrd="0" presId="urn:microsoft.com/office/officeart/2005/8/layout/radial5"/>
    <dgm:cxn modelId="{EB951B38-E476-43A6-9A54-7BB00B46ABD0}" type="presOf" srcId="{A0F913B6-31AF-4A2F-9B21-05516041D3FB}" destId="{653FDDC6-8A11-4CFC-8B5A-17537358836B}" srcOrd="1" destOrd="0" presId="urn:microsoft.com/office/officeart/2005/8/layout/radial5"/>
    <dgm:cxn modelId="{14664572-C4D8-47EC-BB6B-D66346E18FA4}" type="presOf" srcId="{0291487E-E780-4F5A-A4E7-16B126192ACE}" destId="{E0CC8BAA-4949-48DE-B2AA-9D45170F320A}" srcOrd="0" destOrd="0" presId="urn:microsoft.com/office/officeart/2005/8/layout/radial5"/>
    <dgm:cxn modelId="{A08A05BD-437F-4CAD-A80F-14959AA18A84}" type="presOf" srcId="{C7498EB4-8655-43A6-878C-CF8DC149D90D}" destId="{7C126BC4-7889-4070-BF5B-B38417469C95}" srcOrd="0" destOrd="0" presId="urn:microsoft.com/office/officeart/2005/8/layout/radial5"/>
    <dgm:cxn modelId="{C73B9F5E-BCCD-4910-9508-CB4004035F11}" type="presOf" srcId="{99AFABE6-052D-4650-AA47-676E2C30A627}" destId="{BA76694E-7A64-438C-A293-01A3CF1247E7}" srcOrd="0" destOrd="0" presId="urn:microsoft.com/office/officeart/2005/8/layout/radial5"/>
    <dgm:cxn modelId="{1CD37CC7-762D-45B6-82AE-92F0132F8EC5}" type="presOf" srcId="{B1CFD862-3E65-48FA-B37C-2F2619A4EC29}" destId="{FC6D1182-0132-488A-95F6-C280E07CFA51}" srcOrd="1" destOrd="0" presId="urn:microsoft.com/office/officeart/2005/8/layout/radial5"/>
    <dgm:cxn modelId="{E671F6D9-AC10-4535-A09D-F28B4FB92E2B}" srcId="{2BD3E5A3-EF3B-46CD-83E2-CEDC6EB82669}" destId="{0291487E-E780-4F5A-A4E7-16B126192ACE}" srcOrd="4" destOrd="0" parTransId="{B1CFD862-3E65-48FA-B37C-2F2619A4EC29}" sibTransId="{3B4CE735-EFD3-4B73-874D-81D76E00A499}"/>
    <dgm:cxn modelId="{9093FA31-28A0-494E-A65D-FED25BC816B4}" type="presOf" srcId="{40120BDB-F326-458F-A2F8-0CDCD13852B9}" destId="{8C4FE020-368D-4596-96FF-FFDE935CD0B5}" srcOrd="0" destOrd="0" presId="urn:microsoft.com/office/officeart/2005/8/layout/radial5"/>
    <dgm:cxn modelId="{C95F152A-8C9B-42BA-9A3E-A0481D3C3B9B}" type="presOf" srcId="{AEF7C765-C717-4ACB-A96F-821C935BA7B7}" destId="{D17BA935-D8A7-41ED-8403-9C2EA8996EAC}" srcOrd="0" destOrd="0" presId="urn:microsoft.com/office/officeart/2005/8/layout/radial5"/>
    <dgm:cxn modelId="{92AF7579-C0A8-42A3-8C93-7C8E0736003F}" srcId="{F69788BF-9FF3-4003-8ECC-69117F97273C}" destId="{2BD3E5A3-EF3B-46CD-83E2-CEDC6EB82669}" srcOrd="0" destOrd="0" parTransId="{845BC13E-0CCB-47C7-B088-DCC525CDF16C}" sibTransId="{B1D6743E-2FC1-448F-B193-AE3B9564579F}"/>
    <dgm:cxn modelId="{F9920EFD-66FE-421C-91EF-0922CB747E2D}" srcId="{2BD3E5A3-EF3B-46CD-83E2-CEDC6EB82669}" destId="{039048C5-7BED-423D-AD5B-710DFD702BDC}" srcOrd="3" destOrd="0" parTransId="{99AFABE6-052D-4650-AA47-676E2C30A627}" sibTransId="{6B795363-0ED5-4C05-9A2E-76D243F3D39C}"/>
    <dgm:cxn modelId="{6B891F31-1AF5-4AC6-BC43-2887878789DA}" srcId="{2BD3E5A3-EF3B-46CD-83E2-CEDC6EB82669}" destId="{BE572911-7EAC-42AC-A6AA-85C4387EE75C}" srcOrd="2" destOrd="0" parTransId="{40120BDB-F326-458F-A2F8-0CDCD13852B9}" sibTransId="{5A67B17B-D4B8-4B2B-97B9-06F646F5CF66}"/>
    <dgm:cxn modelId="{AF767342-C4ED-4EC7-B7DA-CF3735ED1FAD}" type="presOf" srcId="{B1CFD862-3E65-48FA-B37C-2F2619A4EC29}" destId="{7D18473F-CF20-41B3-9A3C-F0888D0F289A}" srcOrd="0" destOrd="0" presId="urn:microsoft.com/office/officeart/2005/8/layout/radial5"/>
    <dgm:cxn modelId="{C730BEB2-A792-4FD2-AD38-6586275E33B1}" type="presOf" srcId="{039048C5-7BED-423D-AD5B-710DFD702BDC}" destId="{488CAAF8-DDBF-4530-A93B-DB6A14A65958}" srcOrd="0" destOrd="0" presId="urn:microsoft.com/office/officeart/2005/8/layout/radial5"/>
    <dgm:cxn modelId="{FFBA748D-D104-4252-9A79-C647AA23BBC3}" srcId="{2BD3E5A3-EF3B-46CD-83E2-CEDC6EB82669}" destId="{01D6DDDE-52F6-4F85-859B-C3B5ACDD34A2}" srcOrd="0" destOrd="0" parTransId="{A0F913B6-31AF-4A2F-9B21-05516041D3FB}" sibTransId="{D2295FE2-EDE5-4C02-A3DF-240F581946E9}"/>
    <dgm:cxn modelId="{4F6107FD-A3D3-441F-8FBF-F37B12443453}" type="presOf" srcId="{99AFABE6-052D-4650-AA47-676E2C30A627}" destId="{5DBBC984-AFAF-4053-9EB8-44F8BEFD5E23}" srcOrd="1" destOrd="0" presId="urn:microsoft.com/office/officeart/2005/8/layout/radial5"/>
    <dgm:cxn modelId="{F1D8BB0E-6AC3-41F3-A100-A862A27F689C}" type="presOf" srcId="{40120BDB-F326-458F-A2F8-0CDCD13852B9}" destId="{9824A9C8-4945-4642-B9EB-03A5D2506DC6}" srcOrd="1" destOrd="0" presId="urn:microsoft.com/office/officeart/2005/8/layout/radial5"/>
    <dgm:cxn modelId="{46EA7B51-8AE4-4F7C-9A4C-7022E6729A94}" type="presOf" srcId="{BE572911-7EAC-42AC-A6AA-85C4387EE75C}" destId="{4ABD78A6-86AD-4898-9018-8EB78B98E854}" srcOrd="0" destOrd="0" presId="urn:microsoft.com/office/officeart/2005/8/layout/radial5"/>
    <dgm:cxn modelId="{4B4E2566-CCE7-43A6-AEB8-F1ED58140A1B}" srcId="{2BD3E5A3-EF3B-46CD-83E2-CEDC6EB82669}" destId="{AEF7C765-C717-4ACB-A96F-821C935BA7B7}" srcOrd="1" destOrd="0" parTransId="{C7498EB4-8655-43A6-878C-CF8DC149D90D}" sibTransId="{402F70BF-03D4-49B9-B783-B72955A51C96}"/>
    <dgm:cxn modelId="{ADB42B11-0840-4D6D-A272-AEE5EC0971E5}" type="presOf" srcId="{2BD3E5A3-EF3B-46CD-83E2-CEDC6EB82669}" destId="{66F071F3-0E8D-4679-A197-AF0DF012FD19}" srcOrd="0" destOrd="0" presId="urn:microsoft.com/office/officeart/2005/8/layout/radial5"/>
    <dgm:cxn modelId="{3F20033B-B729-49A6-A5AD-96600AF058E0}" type="presParOf" srcId="{4AEF975F-69C9-4B83-B1DB-400633698BD3}" destId="{66F071F3-0E8D-4679-A197-AF0DF012FD19}" srcOrd="0" destOrd="0" presId="urn:microsoft.com/office/officeart/2005/8/layout/radial5"/>
    <dgm:cxn modelId="{4BCD62F0-5E0A-48C5-A7F4-9423055B7E89}" type="presParOf" srcId="{4AEF975F-69C9-4B83-B1DB-400633698BD3}" destId="{58EA1D46-FF4C-4AC3-8BCC-89EA39D43AD2}" srcOrd="1" destOrd="0" presId="urn:microsoft.com/office/officeart/2005/8/layout/radial5"/>
    <dgm:cxn modelId="{4643A0F0-4F29-4AE9-8181-276D48537EE4}" type="presParOf" srcId="{58EA1D46-FF4C-4AC3-8BCC-89EA39D43AD2}" destId="{653FDDC6-8A11-4CFC-8B5A-17537358836B}" srcOrd="0" destOrd="0" presId="urn:microsoft.com/office/officeart/2005/8/layout/radial5"/>
    <dgm:cxn modelId="{2EC543E9-94EA-499A-B694-FFB94BBB2B24}" type="presParOf" srcId="{4AEF975F-69C9-4B83-B1DB-400633698BD3}" destId="{8B655067-98FE-4B87-A7EF-6EAEDA6597B1}" srcOrd="2" destOrd="0" presId="urn:microsoft.com/office/officeart/2005/8/layout/radial5"/>
    <dgm:cxn modelId="{F2489DC8-B380-4780-9160-92CD39AEF92C}" type="presParOf" srcId="{4AEF975F-69C9-4B83-B1DB-400633698BD3}" destId="{7C126BC4-7889-4070-BF5B-B38417469C95}" srcOrd="3" destOrd="0" presId="urn:microsoft.com/office/officeart/2005/8/layout/radial5"/>
    <dgm:cxn modelId="{4B5BEE1A-59E2-434A-BCD4-4D1E056C16F4}" type="presParOf" srcId="{7C126BC4-7889-4070-BF5B-B38417469C95}" destId="{FBEDB0D7-7A26-4AC7-A999-3C4104FE4DED}" srcOrd="0" destOrd="0" presId="urn:microsoft.com/office/officeart/2005/8/layout/radial5"/>
    <dgm:cxn modelId="{8A43225F-71F0-43F9-A4CB-1D3072EF30D2}" type="presParOf" srcId="{4AEF975F-69C9-4B83-B1DB-400633698BD3}" destId="{D17BA935-D8A7-41ED-8403-9C2EA8996EAC}" srcOrd="4" destOrd="0" presId="urn:microsoft.com/office/officeart/2005/8/layout/radial5"/>
    <dgm:cxn modelId="{56B17DE3-9904-48D3-B4F0-FE2B7CAA0886}" type="presParOf" srcId="{4AEF975F-69C9-4B83-B1DB-400633698BD3}" destId="{8C4FE020-368D-4596-96FF-FFDE935CD0B5}" srcOrd="5" destOrd="0" presId="urn:microsoft.com/office/officeart/2005/8/layout/radial5"/>
    <dgm:cxn modelId="{2309F6C9-9AE4-42AE-865A-E7F6A38CDE93}" type="presParOf" srcId="{8C4FE020-368D-4596-96FF-FFDE935CD0B5}" destId="{9824A9C8-4945-4642-B9EB-03A5D2506DC6}" srcOrd="0" destOrd="0" presId="urn:microsoft.com/office/officeart/2005/8/layout/radial5"/>
    <dgm:cxn modelId="{8107D827-EBD2-4091-8CEB-4D751FDF98C4}" type="presParOf" srcId="{4AEF975F-69C9-4B83-B1DB-400633698BD3}" destId="{4ABD78A6-86AD-4898-9018-8EB78B98E854}" srcOrd="6" destOrd="0" presId="urn:microsoft.com/office/officeart/2005/8/layout/radial5"/>
    <dgm:cxn modelId="{F2EFDA06-48D4-49BC-9B6C-6B721095B03F}" type="presParOf" srcId="{4AEF975F-69C9-4B83-B1DB-400633698BD3}" destId="{BA76694E-7A64-438C-A293-01A3CF1247E7}" srcOrd="7" destOrd="0" presId="urn:microsoft.com/office/officeart/2005/8/layout/radial5"/>
    <dgm:cxn modelId="{93E390B7-4336-431B-87CF-E651528930E6}" type="presParOf" srcId="{BA76694E-7A64-438C-A293-01A3CF1247E7}" destId="{5DBBC984-AFAF-4053-9EB8-44F8BEFD5E23}" srcOrd="0" destOrd="0" presId="urn:microsoft.com/office/officeart/2005/8/layout/radial5"/>
    <dgm:cxn modelId="{AE978F7A-780F-473F-86AE-6A6533047C4B}" type="presParOf" srcId="{4AEF975F-69C9-4B83-B1DB-400633698BD3}" destId="{488CAAF8-DDBF-4530-A93B-DB6A14A65958}" srcOrd="8" destOrd="0" presId="urn:microsoft.com/office/officeart/2005/8/layout/radial5"/>
    <dgm:cxn modelId="{0C8EA99E-BCF0-467D-ABBC-9100353453BE}" type="presParOf" srcId="{4AEF975F-69C9-4B83-B1DB-400633698BD3}" destId="{7D18473F-CF20-41B3-9A3C-F0888D0F289A}" srcOrd="9" destOrd="0" presId="urn:microsoft.com/office/officeart/2005/8/layout/radial5"/>
    <dgm:cxn modelId="{21549495-3D0D-432D-9127-20EA722FC088}" type="presParOf" srcId="{7D18473F-CF20-41B3-9A3C-F0888D0F289A}" destId="{FC6D1182-0132-488A-95F6-C280E07CFA51}" srcOrd="0" destOrd="0" presId="urn:microsoft.com/office/officeart/2005/8/layout/radial5"/>
    <dgm:cxn modelId="{AFD558D3-1E51-4542-AF3D-7D2FD8FFD4C9}" type="presParOf" srcId="{4AEF975F-69C9-4B83-B1DB-400633698BD3}" destId="{E0CC8BAA-4949-48DE-B2AA-9D45170F320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788BF-9FF3-4003-8ECC-69117F97273C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D3E5A3-EF3B-46CD-83E2-CEDC6EB82669}">
      <dgm:prSet phldrT="[Text]" custT="1"/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Challenges</a:t>
          </a:r>
          <a:endParaRPr lang="en-GB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BC13E-0CCB-47C7-B088-DCC525CDF16C}" type="parTrans" cxnId="{92AF7579-C0A8-42A3-8C93-7C8E0736003F}">
      <dgm:prSet/>
      <dgm:spPr/>
      <dgm:t>
        <a:bodyPr/>
        <a:lstStyle/>
        <a:p>
          <a:endParaRPr lang="en-GB"/>
        </a:p>
      </dgm:t>
    </dgm:pt>
    <dgm:pt modelId="{B1D6743E-2FC1-448F-B193-AE3B9564579F}" type="sibTrans" cxnId="{92AF7579-C0A8-42A3-8C93-7C8E0736003F}">
      <dgm:prSet/>
      <dgm:spPr/>
      <dgm:t>
        <a:bodyPr/>
        <a:lstStyle/>
        <a:p>
          <a:endParaRPr lang="en-GB"/>
        </a:p>
      </dgm:t>
    </dgm:pt>
    <dgm:pt modelId="{01D6DDDE-52F6-4F85-859B-C3B5ACDD34A2}">
      <dgm:prSet phldrT="[Text]" custT="1"/>
      <dgm:spPr/>
      <dgm:t>
        <a:bodyPr/>
        <a:lstStyle/>
        <a:p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Capacity and Demand 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913B6-31AF-4A2F-9B21-05516041D3FB}" type="parTrans" cxnId="{FFBA748D-D104-4252-9A79-C647AA23BBC3}">
      <dgm:prSet/>
      <dgm:spPr/>
      <dgm:t>
        <a:bodyPr/>
        <a:lstStyle/>
        <a:p>
          <a:endParaRPr lang="en-GB" dirty="0"/>
        </a:p>
      </dgm:t>
    </dgm:pt>
    <dgm:pt modelId="{D2295FE2-EDE5-4C02-A3DF-240F581946E9}" type="sibTrans" cxnId="{FFBA748D-D104-4252-9A79-C647AA23BBC3}">
      <dgm:prSet/>
      <dgm:spPr/>
      <dgm:t>
        <a:bodyPr/>
        <a:lstStyle/>
        <a:p>
          <a:endParaRPr lang="en-GB"/>
        </a:p>
      </dgm:t>
    </dgm:pt>
    <dgm:pt modelId="{AEF7C765-C717-4ACB-A96F-821C935BA7B7}">
      <dgm:prSet phldrT="[Text]" custT="1"/>
      <dgm:spPr/>
      <dgm:t>
        <a:bodyPr/>
        <a:lstStyle/>
        <a:p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Risky and complex cases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98EB4-8655-43A6-878C-CF8DC149D90D}" type="parTrans" cxnId="{4B4E2566-CCE7-43A6-AEB8-F1ED58140A1B}">
      <dgm:prSet/>
      <dgm:spPr/>
      <dgm:t>
        <a:bodyPr/>
        <a:lstStyle/>
        <a:p>
          <a:endParaRPr lang="en-GB" dirty="0"/>
        </a:p>
      </dgm:t>
    </dgm:pt>
    <dgm:pt modelId="{402F70BF-03D4-49B9-B783-B72955A51C96}" type="sibTrans" cxnId="{4B4E2566-CCE7-43A6-AEB8-F1ED58140A1B}">
      <dgm:prSet/>
      <dgm:spPr/>
      <dgm:t>
        <a:bodyPr/>
        <a:lstStyle/>
        <a:p>
          <a:endParaRPr lang="en-GB"/>
        </a:p>
      </dgm:t>
    </dgm:pt>
    <dgm:pt modelId="{BE572911-7EAC-42AC-A6AA-85C4387EE75C}">
      <dgm:prSet phldrT="[Text]" custT="1"/>
      <dgm:spPr/>
      <dgm:t>
        <a:bodyPr/>
        <a:lstStyle/>
        <a:p>
          <a:r>
            <a:rPr lang="en-US" sz="1400" dirty="0" smtClean="0"/>
            <a:t>ASD 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Pathway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20BDB-F326-458F-A2F8-0CDCD13852B9}" type="parTrans" cxnId="{6B891F31-1AF5-4AC6-BC43-2887878789DA}">
      <dgm:prSet/>
      <dgm:spPr/>
      <dgm:t>
        <a:bodyPr/>
        <a:lstStyle/>
        <a:p>
          <a:endParaRPr lang="en-GB" dirty="0"/>
        </a:p>
      </dgm:t>
    </dgm:pt>
    <dgm:pt modelId="{5A67B17B-D4B8-4B2B-97B9-06F646F5CF66}" type="sibTrans" cxnId="{6B891F31-1AF5-4AC6-BC43-2887878789DA}">
      <dgm:prSet/>
      <dgm:spPr/>
      <dgm:t>
        <a:bodyPr/>
        <a:lstStyle/>
        <a:p>
          <a:endParaRPr lang="en-GB"/>
        </a:p>
      </dgm:t>
    </dgm:pt>
    <dgm:pt modelId="{039048C5-7BED-423D-AD5B-710DFD702BDC}">
      <dgm:prSet phldrT="[Text]" custT="1"/>
      <dgm:spPr/>
      <dgm:t>
        <a:bodyPr/>
        <a:lstStyle/>
        <a:p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Estates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AFABE6-052D-4650-AA47-676E2C30A627}" type="parTrans" cxnId="{F9920EFD-66FE-421C-91EF-0922CB747E2D}">
      <dgm:prSet/>
      <dgm:spPr/>
      <dgm:t>
        <a:bodyPr/>
        <a:lstStyle/>
        <a:p>
          <a:endParaRPr lang="en-GB" dirty="0"/>
        </a:p>
      </dgm:t>
    </dgm:pt>
    <dgm:pt modelId="{6B795363-0ED5-4C05-9A2E-76D243F3D39C}" type="sibTrans" cxnId="{F9920EFD-66FE-421C-91EF-0922CB747E2D}">
      <dgm:prSet/>
      <dgm:spPr/>
      <dgm:t>
        <a:bodyPr/>
        <a:lstStyle/>
        <a:p>
          <a:endParaRPr lang="en-GB"/>
        </a:p>
      </dgm:t>
    </dgm:pt>
    <dgm:pt modelId="{E307766E-CC4E-4636-BACE-6ACF989D1210}">
      <dgm:prSet phldrT="[Text]" custT="1"/>
      <dgm:spPr/>
      <dgm:t>
        <a:bodyPr/>
        <a:lstStyle/>
        <a:p>
          <a:r>
            <a:rPr lang="en-GB" sz="14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Fragmented partnership working with external partners for LAC cases</a:t>
          </a:r>
          <a:endParaRPr lang="en-GB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C98E1D-7A36-4BC9-80B9-2409C4027C43}" type="parTrans" cxnId="{534464A0-03EA-4237-896A-27DB1810A8C1}">
      <dgm:prSet/>
      <dgm:spPr/>
      <dgm:t>
        <a:bodyPr/>
        <a:lstStyle/>
        <a:p>
          <a:endParaRPr lang="en-US"/>
        </a:p>
      </dgm:t>
    </dgm:pt>
    <dgm:pt modelId="{3DF8A2B7-2909-4ADD-B1D9-41125CC215FF}" type="sibTrans" cxnId="{534464A0-03EA-4237-896A-27DB1810A8C1}">
      <dgm:prSet/>
      <dgm:spPr/>
      <dgm:t>
        <a:bodyPr/>
        <a:lstStyle/>
        <a:p>
          <a:endParaRPr lang="en-US"/>
        </a:p>
      </dgm:t>
    </dgm:pt>
    <dgm:pt modelId="{B48DBB72-2945-4495-8BC5-8E708A434BB1}">
      <dgm:prSet phldrT="[Text]" custT="1"/>
      <dgm:spPr/>
      <dgm:t>
        <a:bodyPr/>
        <a:lstStyle/>
        <a:p>
          <a:r>
            <a:rPr lang="en-GB" sz="1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EBT1 estimate that at least 5% of caseload have tics as one of their presenting problems - impact on our team resources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CE65E2-2EA6-4E2B-B4E1-09D72BDEBD7A}" type="parTrans" cxnId="{3B5DB1D4-789C-48AD-B43E-52D2DEE4FEAC}">
      <dgm:prSet/>
      <dgm:spPr/>
      <dgm:t>
        <a:bodyPr/>
        <a:lstStyle/>
        <a:p>
          <a:endParaRPr lang="en-US"/>
        </a:p>
      </dgm:t>
    </dgm:pt>
    <dgm:pt modelId="{B2005639-9213-434C-9650-51BBDAC570D2}" type="sibTrans" cxnId="{3B5DB1D4-789C-48AD-B43E-52D2DEE4FEAC}">
      <dgm:prSet/>
      <dgm:spPr/>
      <dgm:t>
        <a:bodyPr/>
        <a:lstStyle/>
        <a:p>
          <a:endParaRPr lang="en-US"/>
        </a:p>
      </dgm:t>
    </dgm:pt>
    <dgm:pt modelId="{4AEF975F-69C9-4B83-B1DB-400633698BD3}" type="pres">
      <dgm:prSet presAssocID="{F69788BF-9FF3-4003-8ECC-69117F9727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F071F3-0E8D-4679-A197-AF0DF012FD19}" type="pres">
      <dgm:prSet presAssocID="{2BD3E5A3-EF3B-46CD-83E2-CEDC6EB82669}" presName="centerShape" presStyleLbl="node0" presStyleIdx="0" presStyleCnt="1" custScaleX="103856" custScaleY="100706"/>
      <dgm:spPr/>
      <dgm:t>
        <a:bodyPr/>
        <a:lstStyle/>
        <a:p>
          <a:endParaRPr lang="en-US"/>
        </a:p>
      </dgm:t>
    </dgm:pt>
    <dgm:pt modelId="{58EA1D46-FF4C-4AC3-8BCC-89EA39D43AD2}" type="pres">
      <dgm:prSet presAssocID="{A0F913B6-31AF-4A2F-9B21-05516041D3F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653FDDC6-8A11-4CFC-8B5A-17537358836B}" type="pres">
      <dgm:prSet presAssocID="{A0F913B6-31AF-4A2F-9B21-05516041D3F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B655067-98FE-4B87-A7EF-6EAEDA6597B1}" type="pres">
      <dgm:prSet presAssocID="{01D6DDDE-52F6-4F85-859B-C3B5ACDD34A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26BC4-7889-4070-BF5B-B38417469C95}" type="pres">
      <dgm:prSet presAssocID="{C7498EB4-8655-43A6-878C-CF8DC149D90D}" presName="parTrans" presStyleLbl="sibTrans2D1" presStyleIdx="1" presStyleCnt="6"/>
      <dgm:spPr/>
      <dgm:t>
        <a:bodyPr/>
        <a:lstStyle/>
        <a:p>
          <a:endParaRPr lang="en-US"/>
        </a:p>
      </dgm:t>
    </dgm:pt>
    <dgm:pt modelId="{FBEDB0D7-7A26-4AC7-A999-3C4104FE4DED}" type="pres">
      <dgm:prSet presAssocID="{C7498EB4-8655-43A6-878C-CF8DC149D90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17BA935-D8A7-41ED-8403-9C2EA8996EAC}" type="pres">
      <dgm:prSet presAssocID="{AEF7C765-C717-4ACB-A96F-821C935BA7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FE020-368D-4596-96FF-FFDE935CD0B5}" type="pres">
      <dgm:prSet presAssocID="{40120BDB-F326-458F-A2F8-0CDCD13852B9}" presName="parTrans" presStyleLbl="sibTrans2D1" presStyleIdx="2" presStyleCnt="6"/>
      <dgm:spPr/>
      <dgm:t>
        <a:bodyPr/>
        <a:lstStyle/>
        <a:p>
          <a:endParaRPr lang="en-US"/>
        </a:p>
      </dgm:t>
    </dgm:pt>
    <dgm:pt modelId="{9824A9C8-4945-4642-B9EB-03A5D2506DC6}" type="pres">
      <dgm:prSet presAssocID="{40120BDB-F326-458F-A2F8-0CDCD13852B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4ABD78A6-86AD-4898-9018-8EB78B98E854}" type="pres">
      <dgm:prSet presAssocID="{BE572911-7EAC-42AC-A6AA-85C4387EE7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6694E-7A64-438C-A293-01A3CF1247E7}" type="pres">
      <dgm:prSet presAssocID="{99AFABE6-052D-4650-AA47-676E2C30A627}" presName="parTrans" presStyleLbl="sibTrans2D1" presStyleIdx="3" presStyleCnt="6"/>
      <dgm:spPr/>
      <dgm:t>
        <a:bodyPr/>
        <a:lstStyle/>
        <a:p>
          <a:endParaRPr lang="en-US"/>
        </a:p>
      </dgm:t>
    </dgm:pt>
    <dgm:pt modelId="{5DBBC984-AFAF-4053-9EB8-44F8BEFD5E23}" type="pres">
      <dgm:prSet presAssocID="{99AFABE6-052D-4650-AA47-676E2C30A627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88CAAF8-DDBF-4530-A93B-DB6A14A65958}" type="pres">
      <dgm:prSet presAssocID="{039048C5-7BED-423D-AD5B-710DFD702B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43B9F-64F4-4975-8361-B3C939BE9B38}" type="pres">
      <dgm:prSet presAssocID="{CBC98E1D-7A36-4BC9-80B9-2409C4027C43}" presName="parTrans" presStyleLbl="sibTrans2D1" presStyleIdx="4" presStyleCnt="6"/>
      <dgm:spPr/>
      <dgm:t>
        <a:bodyPr/>
        <a:lstStyle/>
        <a:p>
          <a:endParaRPr lang="en-US"/>
        </a:p>
      </dgm:t>
    </dgm:pt>
    <dgm:pt modelId="{351C02D5-8749-430D-83A4-1FA0E49509C6}" type="pres">
      <dgm:prSet presAssocID="{CBC98E1D-7A36-4BC9-80B9-2409C4027C4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3A84CC2-50B5-4AA1-B64E-84655B5B1493}" type="pres">
      <dgm:prSet presAssocID="{E307766E-CC4E-4636-BACE-6ACF989D1210}" presName="node" presStyleLbl="node1" presStyleIdx="4" presStyleCnt="6" custRadScaleRad="98005" custRadScaleInc="3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7EE8C-FB15-4EA3-A380-E7EB1A57FF77}" type="pres">
      <dgm:prSet presAssocID="{C7CE65E2-2EA6-4E2B-B4E1-09D72BDEBD7A}" presName="parTrans" presStyleLbl="sibTrans2D1" presStyleIdx="5" presStyleCnt="6"/>
      <dgm:spPr/>
      <dgm:t>
        <a:bodyPr/>
        <a:lstStyle/>
        <a:p>
          <a:endParaRPr lang="en-US"/>
        </a:p>
      </dgm:t>
    </dgm:pt>
    <dgm:pt modelId="{DC640F8D-3FF4-4460-9CBA-4D82B3B8F426}" type="pres">
      <dgm:prSet presAssocID="{C7CE65E2-2EA6-4E2B-B4E1-09D72BDEBD7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8CFEBE2D-A23A-4D93-96D5-4CD8FA986449}" type="pres">
      <dgm:prSet presAssocID="{B48DBB72-2945-4495-8BC5-8E708A434BB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564596-757F-48B5-B3A6-5F85ADEBBDD1}" type="presOf" srcId="{E307766E-CC4E-4636-BACE-6ACF989D1210}" destId="{03A84CC2-50B5-4AA1-B64E-84655B5B1493}" srcOrd="0" destOrd="0" presId="urn:microsoft.com/office/officeart/2005/8/layout/radial5"/>
    <dgm:cxn modelId="{762B4666-E0F4-4A87-BD96-DFBBC62B3235}" type="presOf" srcId="{F69788BF-9FF3-4003-8ECC-69117F97273C}" destId="{4AEF975F-69C9-4B83-B1DB-400633698BD3}" srcOrd="0" destOrd="0" presId="urn:microsoft.com/office/officeart/2005/8/layout/radial5"/>
    <dgm:cxn modelId="{C730BEB2-A792-4FD2-AD38-6586275E33B1}" type="presOf" srcId="{039048C5-7BED-423D-AD5B-710DFD702BDC}" destId="{488CAAF8-DDBF-4530-A93B-DB6A14A65958}" srcOrd="0" destOrd="0" presId="urn:microsoft.com/office/officeart/2005/8/layout/radial5"/>
    <dgm:cxn modelId="{ADB42B11-0840-4D6D-A272-AEE5EC0971E5}" type="presOf" srcId="{2BD3E5A3-EF3B-46CD-83E2-CEDC6EB82669}" destId="{66F071F3-0E8D-4679-A197-AF0DF012FD19}" srcOrd="0" destOrd="0" presId="urn:microsoft.com/office/officeart/2005/8/layout/radial5"/>
    <dgm:cxn modelId="{A08A05BD-437F-4CAD-A80F-14959AA18A84}" type="presOf" srcId="{C7498EB4-8655-43A6-878C-CF8DC149D90D}" destId="{7C126BC4-7889-4070-BF5B-B38417469C95}" srcOrd="0" destOrd="0" presId="urn:microsoft.com/office/officeart/2005/8/layout/radial5"/>
    <dgm:cxn modelId="{92AF7579-C0A8-42A3-8C93-7C8E0736003F}" srcId="{F69788BF-9FF3-4003-8ECC-69117F97273C}" destId="{2BD3E5A3-EF3B-46CD-83E2-CEDC6EB82669}" srcOrd="0" destOrd="0" parTransId="{845BC13E-0CCB-47C7-B088-DCC525CDF16C}" sibTransId="{B1D6743E-2FC1-448F-B193-AE3B9564579F}"/>
    <dgm:cxn modelId="{04BD5AB0-DF48-435E-B17F-02E68F808063}" type="presOf" srcId="{C7CE65E2-2EA6-4E2B-B4E1-09D72BDEBD7A}" destId="{3D67EE8C-FB15-4EA3-A380-E7EB1A57FF77}" srcOrd="0" destOrd="0" presId="urn:microsoft.com/office/officeart/2005/8/layout/radial5"/>
    <dgm:cxn modelId="{3B5DB1D4-789C-48AD-B43E-52D2DEE4FEAC}" srcId="{2BD3E5A3-EF3B-46CD-83E2-CEDC6EB82669}" destId="{B48DBB72-2945-4495-8BC5-8E708A434BB1}" srcOrd="5" destOrd="0" parTransId="{C7CE65E2-2EA6-4E2B-B4E1-09D72BDEBD7A}" sibTransId="{B2005639-9213-434C-9650-51BBDAC570D2}"/>
    <dgm:cxn modelId="{C2D04252-768E-4A4E-925C-338C892225C0}" type="presOf" srcId="{C7498EB4-8655-43A6-878C-CF8DC149D90D}" destId="{FBEDB0D7-7A26-4AC7-A999-3C4104FE4DED}" srcOrd="1" destOrd="0" presId="urn:microsoft.com/office/officeart/2005/8/layout/radial5"/>
    <dgm:cxn modelId="{EB951B38-E476-43A6-9A54-7BB00B46ABD0}" type="presOf" srcId="{A0F913B6-31AF-4A2F-9B21-05516041D3FB}" destId="{653FDDC6-8A11-4CFC-8B5A-17537358836B}" srcOrd="1" destOrd="0" presId="urn:microsoft.com/office/officeart/2005/8/layout/radial5"/>
    <dgm:cxn modelId="{4B4E2566-CCE7-43A6-AEB8-F1ED58140A1B}" srcId="{2BD3E5A3-EF3B-46CD-83E2-CEDC6EB82669}" destId="{AEF7C765-C717-4ACB-A96F-821C935BA7B7}" srcOrd="1" destOrd="0" parTransId="{C7498EB4-8655-43A6-878C-CF8DC149D90D}" sibTransId="{402F70BF-03D4-49B9-B783-B72955A51C96}"/>
    <dgm:cxn modelId="{FFBA748D-D104-4252-9A79-C647AA23BBC3}" srcId="{2BD3E5A3-EF3B-46CD-83E2-CEDC6EB82669}" destId="{01D6DDDE-52F6-4F85-859B-C3B5ACDD34A2}" srcOrd="0" destOrd="0" parTransId="{A0F913B6-31AF-4A2F-9B21-05516041D3FB}" sibTransId="{D2295FE2-EDE5-4C02-A3DF-240F581946E9}"/>
    <dgm:cxn modelId="{4F6107FD-A3D3-441F-8FBF-F37B12443453}" type="presOf" srcId="{99AFABE6-052D-4650-AA47-676E2C30A627}" destId="{5DBBC984-AFAF-4053-9EB8-44F8BEFD5E23}" srcOrd="1" destOrd="0" presId="urn:microsoft.com/office/officeart/2005/8/layout/radial5"/>
    <dgm:cxn modelId="{F1D8BB0E-6AC3-41F3-A100-A862A27F689C}" type="presOf" srcId="{40120BDB-F326-458F-A2F8-0CDCD13852B9}" destId="{9824A9C8-4945-4642-B9EB-03A5D2506DC6}" srcOrd="1" destOrd="0" presId="urn:microsoft.com/office/officeart/2005/8/layout/radial5"/>
    <dgm:cxn modelId="{534464A0-03EA-4237-896A-27DB1810A8C1}" srcId="{2BD3E5A3-EF3B-46CD-83E2-CEDC6EB82669}" destId="{E307766E-CC4E-4636-BACE-6ACF989D1210}" srcOrd="4" destOrd="0" parTransId="{CBC98E1D-7A36-4BC9-80B9-2409C4027C43}" sibTransId="{3DF8A2B7-2909-4ADD-B1D9-41125CC215FF}"/>
    <dgm:cxn modelId="{C95F152A-8C9B-42BA-9A3E-A0481D3C3B9B}" type="presOf" srcId="{AEF7C765-C717-4ACB-A96F-821C935BA7B7}" destId="{D17BA935-D8A7-41ED-8403-9C2EA8996EAC}" srcOrd="0" destOrd="0" presId="urn:microsoft.com/office/officeart/2005/8/layout/radial5"/>
    <dgm:cxn modelId="{DDE27F6C-9AF9-4F79-AC31-6C168387B8D2}" type="presOf" srcId="{C7CE65E2-2EA6-4E2B-B4E1-09D72BDEBD7A}" destId="{DC640F8D-3FF4-4460-9CBA-4D82B3B8F426}" srcOrd="1" destOrd="0" presId="urn:microsoft.com/office/officeart/2005/8/layout/radial5"/>
    <dgm:cxn modelId="{9E839227-08C8-4397-B583-CD9FB2CF76F2}" type="presOf" srcId="{CBC98E1D-7A36-4BC9-80B9-2409C4027C43}" destId="{AC443B9F-64F4-4975-8361-B3C939BE9B38}" srcOrd="0" destOrd="0" presId="urn:microsoft.com/office/officeart/2005/8/layout/radial5"/>
    <dgm:cxn modelId="{F9920EFD-66FE-421C-91EF-0922CB747E2D}" srcId="{2BD3E5A3-EF3B-46CD-83E2-CEDC6EB82669}" destId="{039048C5-7BED-423D-AD5B-710DFD702BDC}" srcOrd="3" destOrd="0" parTransId="{99AFABE6-052D-4650-AA47-676E2C30A627}" sibTransId="{6B795363-0ED5-4C05-9A2E-76D243F3D39C}"/>
    <dgm:cxn modelId="{E6672F8A-D595-4D60-9323-28592A3AFB37}" type="presOf" srcId="{B48DBB72-2945-4495-8BC5-8E708A434BB1}" destId="{8CFEBE2D-A23A-4D93-96D5-4CD8FA986449}" srcOrd="0" destOrd="0" presId="urn:microsoft.com/office/officeart/2005/8/layout/radial5"/>
    <dgm:cxn modelId="{6B891F31-1AF5-4AC6-BC43-2887878789DA}" srcId="{2BD3E5A3-EF3B-46CD-83E2-CEDC6EB82669}" destId="{BE572911-7EAC-42AC-A6AA-85C4387EE75C}" srcOrd="2" destOrd="0" parTransId="{40120BDB-F326-458F-A2F8-0CDCD13852B9}" sibTransId="{5A67B17B-D4B8-4B2B-97B9-06F646F5CF66}"/>
    <dgm:cxn modelId="{C73B9F5E-BCCD-4910-9508-CB4004035F11}" type="presOf" srcId="{99AFABE6-052D-4650-AA47-676E2C30A627}" destId="{BA76694E-7A64-438C-A293-01A3CF1247E7}" srcOrd="0" destOrd="0" presId="urn:microsoft.com/office/officeart/2005/8/layout/radial5"/>
    <dgm:cxn modelId="{46EA7B51-8AE4-4F7C-9A4C-7022E6729A94}" type="presOf" srcId="{BE572911-7EAC-42AC-A6AA-85C4387EE75C}" destId="{4ABD78A6-86AD-4898-9018-8EB78B98E854}" srcOrd="0" destOrd="0" presId="urn:microsoft.com/office/officeart/2005/8/layout/radial5"/>
    <dgm:cxn modelId="{51561F9D-49BB-4764-8CFD-6AE88586A8D5}" type="presOf" srcId="{01D6DDDE-52F6-4F85-859B-C3B5ACDD34A2}" destId="{8B655067-98FE-4B87-A7EF-6EAEDA6597B1}" srcOrd="0" destOrd="0" presId="urn:microsoft.com/office/officeart/2005/8/layout/radial5"/>
    <dgm:cxn modelId="{9CADF38E-114E-4B76-83E9-AAF08C73695B}" type="presOf" srcId="{A0F913B6-31AF-4A2F-9B21-05516041D3FB}" destId="{58EA1D46-FF4C-4AC3-8BCC-89EA39D43AD2}" srcOrd="0" destOrd="0" presId="urn:microsoft.com/office/officeart/2005/8/layout/radial5"/>
    <dgm:cxn modelId="{49C11373-BD2B-4ED0-80C8-122265FD5CCB}" type="presOf" srcId="{CBC98E1D-7A36-4BC9-80B9-2409C4027C43}" destId="{351C02D5-8749-430D-83A4-1FA0E49509C6}" srcOrd="1" destOrd="0" presId="urn:microsoft.com/office/officeart/2005/8/layout/radial5"/>
    <dgm:cxn modelId="{9093FA31-28A0-494E-A65D-FED25BC816B4}" type="presOf" srcId="{40120BDB-F326-458F-A2F8-0CDCD13852B9}" destId="{8C4FE020-368D-4596-96FF-FFDE935CD0B5}" srcOrd="0" destOrd="0" presId="urn:microsoft.com/office/officeart/2005/8/layout/radial5"/>
    <dgm:cxn modelId="{3F20033B-B729-49A6-A5AD-96600AF058E0}" type="presParOf" srcId="{4AEF975F-69C9-4B83-B1DB-400633698BD3}" destId="{66F071F3-0E8D-4679-A197-AF0DF012FD19}" srcOrd="0" destOrd="0" presId="urn:microsoft.com/office/officeart/2005/8/layout/radial5"/>
    <dgm:cxn modelId="{4BCD62F0-5E0A-48C5-A7F4-9423055B7E89}" type="presParOf" srcId="{4AEF975F-69C9-4B83-B1DB-400633698BD3}" destId="{58EA1D46-FF4C-4AC3-8BCC-89EA39D43AD2}" srcOrd="1" destOrd="0" presId="urn:microsoft.com/office/officeart/2005/8/layout/radial5"/>
    <dgm:cxn modelId="{4643A0F0-4F29-4AE9-8181-276D48537EE4}" type="presParOf" srcId="{58EA1D46-FF4C-4AC3-8BCC-89EA39D43AD2}" destId="{653FDDC6-8A11-4CFC-8B5A-17537358836B}" srcOrd="0" destOrd="0" presId="urn:microsoft.com/office/officeart/2005/8/layout/radial5"/>
    <dgm:cxn modelId="{2EC543E9-94EA-499A-B694-FFB94BBB2B24}" type="presParOf" srcId="{4AEF975F-69C9-4B83-B1DB-400633698BD3}" destId="{8B655067-98FE-4B87-A7EF-6EAEDA6597B1}" srcOrd="2" destOrd="0" presId="urn:microsoft.com/office/officeart/2005/8/layout/radial5"/>
    <dgm:cxn modelId="{F2489DC8-B380-4780-9160-92CD39AEF92C}" type="presParOf" srcId="{4AEF975F-69C9-4B83-B1DB-400633698BD3}" destId="{7C126BC4-7889-4070-BF5B-B38417469C95}" srcOrd="3" destOrd="0" presId="urn:microsoft.com/office/officeart/2005/8/layout/radial5"/>
    <dgm:cxn modelId="{4B5BEE1A-59E2-434A-BCD4-4D1E056C16F4}" type="presParOf" srcId="{7C126BC4-7889-4070-BF5B-B38417469C95}" destId="{FBEDB0D7-7A26-4AC7-A999-3C4104FE4DED}" srcOrd="0" destOrd="0" presId="urn:microsoft.com/office/officeart/2005/8/layout/radial5"/>
    <dgm:cxn modelId="{8A43225F-71F0-43F9-A4CB-1D3072EF30D2}" type="presParOf" srcId="{4AEF975F-69C9-4B83-B1DB-400633698BD3}" destId="{D17BA935-D8A7-41ED-8403-9C2EA8996EAC}" srcOrd="4" destOrd="0" presId="urn:microsoft.com/office/officeart/2005/8/layout/radial5"/>
    <dgm:cxn modelId="{56B17DE3-9904-48D3-B4F0-FE2B7CAA0886}" type="presParOf" srcId="{4AEF975F-69C9-4B83-B1DB-400633698BD3}" destId="{8C4FE020-368D-4596-96FF-FFDE935CD0B5}" srcOrd="5" destOrd="0" presId="urn:microsoft.com/office/officeart/2005/8/layout/radial5"/>
    <dgm:cxn modelId="{2309F6C9-9AE4-42AE-865A-E7F6A38CDE93}" type="presParOf" srcId="{8C4FE020-368D-4596-96FF-FFDE935CD0B5}" destId="{9824A9C8-4945-4642-B9EB-03A5D2506DC6}" srcOrd="0" destOrd="0" presId="urn:microsoft.com/office/officeart/2005/8/layout/radial5"/>
    <dgm:cxn modelId="{8107D827-EBD2-4091-8CEB-4D751FDF98C4}" type="presParOf" srcId="{4AEF975F-69C9-4B83-B1DB-400633698BD3}" destId="{4ABD78A6-86AD-4898-9018-8EB78B98E854}" srcOrd="6" destOrd="0" presId="urn:microsoft.com/office/officeart/2005/8/layout/radial5"/>
    <dgm:cxn modelId="{F2EFDA06-48D4-49BC-9B6C-6B721095B03F}" type="presParOf" srcId="{4AEF975F-69C9-4B83-B1DB-400633698BD3}" destId="{BA76694E-7A64-438C-A293-01A3CF1247E7}" srcOrd="7" destOrd="0" presId="urn:microsoft.com/office/officeart/2005/8/layout/radial5"/>
    <dgm:cxn modelId="{93E390B7-4336-431B-87CF-E651528930E6}" type="presParOf" srcId="{BA76694E-7A64-438C-A293-01A3CF1247E7}" destId="{5DBBC984-AFAF-4053-9EB8-44F8BEFD5E23}" srcOrd="0" destOrd="0" presId="urn:microsoft.com/office/officeart/2005/8/layout/radial5"/>
    <dgm:cxn modelId="{AE978F7A-780F-473F-86AE-6A6533047C4B}" type="presParOf" srcId="{4AEF975F-69C9-4B83-B1DB-400633698BD3}" destId="{488CAAF8-DDBF-4530-A93B-DB6A14A65958}" srcOrd="8" destOrd="0" presId="urn:microsoft.com/office/officeart/2005/8/layout/radial5"/>
    <dgm:cxn modelId="{802185FE-1DB7-4BBF-A664-B769BEB8D69D}" type="presParOf" srcId="{4AEF975F-69C9-4B83-B1DB-400633698BD3}" destId="{AC443B9F-64F4-4975-8361-B3C939BE9B38}" srcOrd="9" destOrd="0" presId="urn:microsoft.com/office/officeart/2005/8/layout/radial5"/>
    <dgm:cxn modelId="{357D5DBC-E135-4281-B9DD-83374C161064}" type="presParOf" srcId="{AC443B9F-64F4-4975-8361-B3C939BE9B38}" destId="{351C02D5-8749-430D-83A4-1FA0E49509C6}" srcOrd="0" destOrd="0" presId="urn:microsoft.com/office/officeart/2005/8/layout/radial5"/>
    <dgm:cxn modelId="{FEF83F18-5D1C-45D2-AA13-CDF928BB70E8}" type="presParOf" srcId="{4AEF975F-69C9-4B83-B1DB-400633698BD3}" destId="{03A84CC2-50B5-4AA1-B64E-84655B5B1493}" srcOrd="10" destOrd="0" presId="urn:microsoft.com/office/officeart/2005/8/layout/radial5"/>
    <dgm:cxn modelId="{CEFB4613-89A1-4D9C-BB2A-44EB26BE29F3}" type="presParOf" srcId="{4AEF975F-69C9-4B83-B1DB-400633698BD3}" destId="{3D67EE8C-FB15-4EA3-A380-E7EB1A57FF77}" srcOrd="11" destOrd="0" presId="urn:microsoft.com/office/officeart/2005/8/layout/radial5"/>
    <dgm:cxn modelId="{BA3D1092-7E3B-4ACC-A521-CA44562E6AA4}" type="presParOf" srcId="{3D67EE8C-FB15-4EA3-A380-E7EB1A57FF77}" destId="{DC640F8D-3FF4-4460-9CBA-4D82B3B8F426}" srcOrd="0" destOrd="0" presId="urn:microsoft.com/office/officeart/2005/8/layout/radial5"/>
    <dgm:cxn modelId="{1D37AB99-6342-443E-9FBC-7FE71BE69DD9}" type="presParOf" srcId="{4AEF975F-69C9-4B83-B1DB-400633698BD3}" destId="{8CFEBE2D-A23A-4D93-96D5-4CD8FA986449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788BF-9FF3-4003-8ECC-69117F97273C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D3E5A3-EF3B-46CD-83E2-CEDC6EB82669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Highlights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BC13E-0CCB-47C7-B088-DCC525CDF16C}" type="parTrans" cxnId="{92AF7579-C0A8-42A3-8C93-7C8E0736003F}">
      <dgm:prSet/>
      <dgm:spPr/>
      <dgm:t>
        <a:bodyPr/>
        <a:lstStyle/>
        <a:p>
          <a:endParaRPr lang="en-GB"/>
        </a:p>
      </dgm:t>
    </dgm:pt>
    <dgm:pt modelId="{B1D6743E-2FC1-448F-B193-AE3B9564579F}" type="sibTrans" cxnId="{92AF7579-C0A8-42A3-8C93-7C8E0736003F}">
      <dgm:prSet/>
      <dgm:spPr/>
      <dgm:t>
        <a:bodyPr/>
        <a:lstStyle/>
        <a:p>
          <a:endParaRPr lang="en-GB"/>
        </a:p>
      </dgm:t>
    </dgm:pt>
    <dgm:pt modelId="{01D6DDDE-52F6-4F85-859B-C3B5ACDD34A2}">
      <dgm:prSet phldrT="[Text]" custT="1"/>
      <dgm:spPr/>
      <dgm:t>
        <a:bodyPr/>
        <a:lstStyle/>
        <a:p>
          <a:r>
            <a:rPr lang="en-GB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Strengthening relationships / Inter-agency working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913B6-31AF-4A2F-9B21-05516041D3FB}" type="parTrans" cxnId="{FFBA748D-D104-4252-9A79-C647AA23BBC3}">
      <dgm:prSet/>
      <dgm:spPr/>
      <dgm:t>
        <a:bodyPr/>
        <a:lstStyle/>
        <a:p>
          <a:endParaRPr lang="en-GB" dirty="0"/>
        </a:p>
      </dgm:t>
    </dgm:pt>
    <dgm:pt modelId="{D2295FE2-EDE5-4C02-A3DF-240F581946E9}" type="sibTrans" cxnId="{FFBA748D-D104-4252-9A79-C647AA23BBC3}">
      <dgm:prSet/>
      <dgm:spPr/>
      <dgm:t>
        <a:bodyPr/>
        <a:lstStyle/>
        <a:p>
          <a:endParaRPr lang="en-GB"/>
        </a:p>
      </dgm:t>
    </dgm:pt>
    <dgm:pt modelId="{AEF7C765-C717-4ACB-A96F-821C935BA7B7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CAMHS is achieving 95% - 100% compliance in returning advice for Education, Health &amp; Care (EHC) needs assessments within 6 weeks.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98EB4-8655-43A6-878C-CF8DC149D90D}" type="parTrans" cxnId="{4B4E2566-CCE7-43A6-AEB8-F1ED58140A1B}">
      <dgm:prSet/>
      <dgm:spPr/>
      <dgm:t>
        <a:bodyPr/>
        <a:lstStyle/>
        <a:p>
          <a:endParaRPr lang="en-GB" dirty="0"/>
        </a:p>
      </dgm:t>
    </dgm:pt>
    <dgm:pt modelId="{402F70BF-03D4-49B9-B783-B72955A51C96}" type="sibTrans" cxnId="{4B4E2566-CCE7-43A6-AEB8-F1ED58140A1B}">
      <dgm:prSet/>
      <dgm:spPr/>
      <dgm:t>
        <a:bodyPr/>
        <a:lstStyle/>
        <a:p>
          <a:endParaRPr lang="en-GB"/>
        </a:p>
      </dgm:t>
    </dgm:pt>
    <dgm:pt modelId="{BE572911-7EAC-42AC-A6AA-85C4387EE75C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283 CAMHS practitioners have attended SEND compliance training to date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20BDB-F326-458F-A2F8-0CDCD13852B9}" type="parTrans" cxnId="{6B891F31-1AF5-4AC6-BC43-2887878789DA}">
      <dgm:prSet/>
      <dgm:spPr/>
      <dgm:t>
        <a:bodyPr/>
        <a:lstStyle/>
        <a:p>
          <a:endParaRPr lang="en-GB" dirty="0"/>
        </a:p>
      </dgm:t>
    </dgm:pt>
    <dgm:pt modelId="{5A67B17B-D4B8-4B2B-97B9-06F646F5CF66}" type="sibTrans" cxnId="{6B891F31-1AF5-4AC6-BC43-2887878789DA}">
      <dgm:prSet/>
      <dgm:spPr/>
      <dgm:t>
        <a:bodyPr/>
        <a:lstStyle/>
        <a:p>
          <a:endParaRPr lang="en-GB"/>
        </a:p>
      </dgm:t>
    </dgm:pt>
    <dgm:pt modelId="{039048C5-7BED-423D-AD5B-710DFD702BDC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Robert Dolan Leadership Award / Molly Burton support services award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AFABE6-052D-4650-AA47-676E2C30A627}" type="parTrans" cxnId="{F9920EFD-66FE-421C-91EF-0922CB747E2D}">
      <dgm:prSet/>
      <dgm:spPr/>
      <dgm:t>
        <a:bodyPr/>
        <a:lstStyle/>
        <a:p>
          <a:endParaRPr lang="en-GB" dirty="0"/>
        </a:p>
      </dgm:t>
    </dgm:pt>
    <dgm:pt modelId="{6B795363-0ED5-4C05-9A2E-76D243F3D39C}" type="sibTrans" cxnId="{F9920EFD-66FE-421C-91EF-0922CB747E2D}">
      <dgm:prSet/>
      <dgm:spPr/>
      <dgm:t>
        <a:bodyPr/>
        <a:lstStyle/>
        <a:p>
          <a:endParaRPr lang="en-GB"/>
        </a:p>
      </dgm:t>
    </dgm:pt>
    <dgm:pt modelId="{A157858E-AC4A-43BB-A269-B9744FBDB885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Podcasts continue to be released including one about Exam stress - https://blubrry.com/camhstalk/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8C2384-A87B-47AF-80B9-060E2CBEC90C}" type="parTrans" cxnId="{6F75612B-BC3C-4352-852C-EAEFADD12A0F}">
      <dgm:prSet/>
      <dgm:spPr/>
      <dgm:t>
        <a:bodyPr/>
        <a:lstStyle/>
        <a:p>
          <a:endParaRPr lang="en-GB" dirty="0"/>
        </a:p>
      </dgm:t>
    </dgm:pt>
    <dgm:pt modelId="{CE0C10AA-C800-4DBA-AA20-8D3473E69358}" type="sibTrans" cxnId="{6F75612B-BC3C-4352-852C-EAEFADD12A0F}">
      <dgm:prSet/>
      <dgm:spPr/>
      <dgm:t>
        <a:bodyPr/>
        <a:lstStyle/>
        <a:p>
          <a:endParaRPr lang="en-GB"/>
        </a:p>
      </dgm:t>
    </dgm:pt>
    <dgm:pt modelId="{2F03AC4E-43A8-4E39-AB0C-5EEC8EFB2CF8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 the end of Q2 only one young person was admitted to a Tier 4 unit during this period.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8671B7-1F71-46AA-868E-CE38C46C424B}" type="parTrans" cxnId="{BFE4D9D0-5A55-4EA6-842C-51F26CCAAAA4}">
      <dgm:prSet/>
      <dgm:spPr/>
      <dgm:t>
        <a:bodyPr/>
        <a:lstStyle/>
        <a:p>
          <a:endParaRPr lang="en-GB" dirty="0"/>
        </a:p>
      </dgm:t>
    </dgm:pt>
    <dgm:pt modelId="{40DAE1EF-B6AC-4C31-934C-96D5D30169A9}" type="sibTrans" cxnId="{BFE4D9D0-5A55-4EA6-842C-51F26CCAAAA4}">
      <dgm:prSet/>
      <dgm:spPr/>
      <dgm:t>
        <a:bodyPr/>
        <a:lstStyle/>
        <a:p>
          <a:endParaRPr lang="en-GB"/>
        </a:p>
      </dgm:t>
    </dgm:pt>
    <dgm:pt modelId="{505084FD-9EAC-41FC-A390-B53AB58670A3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Regular SEND feature in the monthly CAMHS staff newsletter which includes sharing the learning from monthly multi-agency audits of CAMHS advices.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7340EF-6AC5-481A-B3B1-B58E656825F4}" type="parTrans" cxnId="{0448F707-ACD5-47F3-BF25-A4CEB932728C}">
      <dgm:prSet/>
      <dgm:spPr/>
      <dgm:t>
        <a:bodyPr/>
        <a:lstStyle/>
        <a:p>
          <a:endParaRPr lang="en-GB" dirty="0"/>
        </a:p>
      </dgm:t>
    </dgm:pt>
    <dgm:pt modelId="{7E980225-BDF1-451A-85D4-950DC97CE754}" type="sibTrans" cxnId="{0448F707-ACD5-47F3-BF25-A4CEB932728C}">
      <dgm:prSet/>
      <dgm:spPr/>
      <dgm:t>
        <a:bodyPr/>
        <a:lstStyle/>
        <a:p>
          <a:endParaRPr lang="en-GB"/>
        </a:p>
      </dgm:t>
    </dgm:pt>
    <dgm:pt modelId="{3A519628-A491-496F-AF66-DD8E00E76C32}">
      <dgm:prSet phldrT="[Text]" custT="1"/>
      <dgm:spPr/>
      <dgm:t>
        <a:bodyPr/>
        <a:lstStyle/>
        <a:p>
          <a:r>
            <a:rPr lang="en-US" sz="1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Better Days running regular poetry groups, also held baking and board game groups - https://www.facebook.com/BetterDaysBLMK/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96582-8753-4EDC-9422-DD577A5F0A68}" type="parTrans" cxnId="{4F828847-B714-424E-A6B4-8F18D9AECADB}">
      <dgm:prSet/>
      <dgm:spPr/>
      <dgm:t>
        <a:bodyPr/>
        <a:lstStyle/>
        <a:p>
          <a:endParaRPr lang="en-GB" dirty="0"/>
        </a:p>
      </dgm:t>
    </dgm:pt>
    <dgm:pt modelId="{C6F8F8FB-6244-475E-97FE-4376EAFDB884}" type="sibTrans" cxnId="{4F828847-B714-424E-A6B4-8F18D9AECADB}">
      <dgm:prSet/>
      <dgm:spPr/>
      <dgm:t>
        <a:bodyPr/>
        <a:lstStyle/>
        <a:p>
          <a:endParaRPr lang="en-GB"/>
        </a:p>
      </dgm:t>
    </dgm:pt>
    <dgm:pt modelId="{4AEF975F-69C9-4B83-B1DB-400633698BD3}" type="pres">
      <dgm:prSet presAssocID="{F69788BF-9FF3-4003-8ECC-69117F9727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F071F3-0E8D-4679-A197-AF0DF012FD19}" type="pres">
      <dgm:prSet presAssocID="{2BD3E5A3-EF3B-46CD-83E2-CEDC6EB82669}" presName="centerShape" presStyleLbl="node0" presStyleIdx="0" presStyleCnt="1"/>
      <dgm:spPr/>
      <dgm:t>
        <a:bodyPr/>
        <a:lstStyle/>
        <a:p>
          <a:endParaRPr lang="en-US"/>
        </a:p>
      </dgm:t>
    </dgm:pt>
    <dgm:pt modelId="{58EA1D46-FF4C-4AC3-8BCC-89EA39D43AD2}" type="pres">
      <dgm:prSet presAssocID="{A0F913B6-31AF-4A2F-9B21-05516041D3FB}" presName="parTrans" presStyleLbl="sibTrans2D1" presStyleIdx="0" presStyleCnt="8"/>
      <dgm:spPr/>
      <dgm:t>
        <a:bodyPr/>
        <a:lstStyle/>
        <a:p>
          <a:endParaRPr lang="en-US"/>
        </a:p>
      </dgm:t>
    </dgm:pt>
    <dgm:pt modelId="{653FDDC6-8A11-4CFC-8B5A-17537358836B}" type="pres">
      <dgm:prSet presAssocID="{A0F913B6-31AF-4A2F-9B21-05516041D3FB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8B655067-98FE-4B87-A7EF-6EAEDA6597B1}" type="pres">
      <dgm:prSet presAssocID="{01D6DDDE-52F6-4F85-859B-C3B5ACDD34A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26BC4-7889-4070-BF5B-B38417469C95}" type="pres">
      <dgm:prSet presAssocID="{C7498EB4-8655-43A6-878C-CF8DC149D90D}" presName="parTrans" presStyleLbl="sibTrans2D1" presStyleIdx="1" presStyleCnt="8"/>
      <dgm:spPr/>
      <dgm:t>
        <a:bodyPr/>
        <a:lstStyle/>
        <a:p>
          <a:endParaRPr lang="en-US"/>
        </a:p>
      </dgm:t>
    </dgm:pt>
    <dgm:pt modelId="{FBEDB0D7-7A26-4AC7-A999-3C4104FE4DED}" type="pres">
      <dgm:prSet presAssocID="{C7498EB4-8655-43A6-878C-CF8DC149D90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D17BA935-D8A7-41ED-8403-9C2EA8996EAC}" type="pres">
      <dgm:prSet presAssocID="{AEF7C765-C717-4ACB-A96F-821C935BA7B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FE020-368D-4596-96FF-FFDE935CD0B5}" type="pres">
      <dgm:prSet presAssocID="{40120BDB-F326-458F-A2F8-0CDCD13852B9}" presName="parTrans" presStyleLbl="sibTrans2D1" presStyleIdx="2" presStyleCnt="8"/>
      <dgm:spPr/>
      <dgm:t>
        <a:bodyPr/>
        <a:lstStyle/>
        <a:p>
          <a:endParaRPr lang="en-US"/>
        </a:p>
      </dgm:t>
    </dgm:pt>
    <dgm:pt modelId="{9824A9C8-4945-4642-B9EB-03A5D2506DC6}" type="pres">
      <dgm:prSet presAssocID="{40120BDB-F326-458F-A2F8-0CDCD13852B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4ABD78A6-86AD-4898-9018-8EB78B98E854}" type="pres">
      <dgm:prSet presAssocID="{BE572911-7EAC-42AC-A6AA-85C4387EE75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6694E-7A64-438C-A293-01A3CF1247E7}" type="pres">
      <dgm:prSet presAssocID="{99AFABE6-052D-4650-AA47-676E2C30A627}" presName="parTrans" presStyleLbl="sibTrans2D1" presStyleIdx="3" presStyleCnt="8"/>
      <dgm:spPr/>
      <dgm:t>
        <a:bodyPr/>
        <a:lstStyle/>
        <a:p>
          <a:endParaRPr lang="en-US"/>
        </a:p>
      </dgm:t>
    </dgm:pt>
    <dgm:pt modelId="{5DBBC984-AFAF-4053-9EB8-44F8BEFD5E23}" type="pres">
      <dgm:prSet presAssocID="{99AFABE6-052D-4650-AA47-676E2C30A627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488CAAF8-DDBF-4530-A93B-DB6A14A65958}" type="pres">
      <dgm:prSet presAssocID="{039048C5-7BED-423D-AD5B-710DFD702BD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EDE55-ABB9-4A29-B304-F9B943CBC619}" type="pres">
      <dgm:prSet presAssocID="{758671B7-1F71-46AA-868E-CE38C46C424B}" presName="parTrans" presStyleLbl="sibTrans2D1" presStyleIdx="4" presStyleCnt="8"/>
      <dgm:spPr/>
      <dgm:t>
        <a:bodyPr/>
        <a:lstStyle/>
        <a:p>
          <a:endParaRPr lang="en-US"/>
        </a:p>
      </dgm:t>
    </dgm:pt>
    <dgm:pt modelId="{EFD30240-0929-4551-A2C8-F8F349E0FD53}" type="pres">
      <dgm:prSet presAssocID="{758671B7-1F71-46AA-868E-CE38C46C424B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D9154047-34B6-4588-8880-BA5BEA1380CE}" type="pres">
      <dgm:prSet presAssocID="{2F03AC4E-43A8-4E39-AB0C-5EEC8EFB2CF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4FE7F-8286-4B20-BC14-BB21CB7234F8}" type="pres">
      <dgm:prSet presAssocID="{347340EF-6AC5-481A-B3B1-B58E656825F4}" presName="parTrans" presStyleLbl="sibTrans2D1" presStyleIdx="5" presStyleCnt="8"/>
      <dgm:spPr/>
      <dgm:t>
        <a:bodyPr/>
        <a:lstStyle/>
        <a:p>
          <a:endParaRPr lang="en-US"/>
        </a:p>
      </dgm:t>
    </dgm:pt>
    <dgm:pt modelId="{71FF271E-0F03-4908-B6DE-BF9336C6ABDE}" type="pres">
      <dgm:prSet presAssocID="{347340EF-6AC5-481A-B3B1-B58E656825F4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D02AC4CF-D9BA-4983-A361-CA5D7FECD129}" type="pres">
      <dgm:prSet presAssocID="{505084FD-9EAC-41FC-A390-B53AB58670A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3219D-8BD5-4E5D-B349-ACB579AA4B2B}" type="pres">
      <dgm:prSet presAssocID="{BB8C2384-A87B-47AF-80B9-060E2CBEC90C}" presName="parTrans" presStyleLbl="sibTrans2D1" presStyleIdx="6" presStyleCnt="8"/>
      <dgm:spPr/>
      <dgm:t>
        <a:bodyPr/>
        <a:lstStyle/>
        <a:p>
          <a:endParaRPr lang="en-US"/>
        </a:p>
      </dgm:t>
    </dgm:pt>
    <dgm:pt modelId="{4AD58009-4FCC-4E5A-9220-0ABA20D70391}" type="pres">
      <dgm:prSet presAssocID="{BB8C2384-A87B-47AF-80B9-060E2CBEC90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CFDF29AA-B29B-44DC-8F3E-A29DF67385C7}" type="pres">
      <dgm:prSet presAssocID="{A157858E-AC4A-43BB-A269-B9744FBDB88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B9901-E7F9-4214-987A-B0A965CEE05D}" type="pres">
      <dgm:prSet presAssocID="{BB396582-8753-4EDC-9422-DD577A5F0A68}" presName="parTrans" presStyleLbl="sibTrans2D1" presStyleIdx="7" presStyleCnt="8"/>
      <dgm:spPr/>
      <dgm:t>
        <a:bodyPr/>
        <a:lstStyle/>
        <a:p>
          <a:endParaRPr lang="en-US"/>
        </a:p>
      </dgm:t>
    </dgm:pt>
    <dgm:pt modelId="{AB546347-958C-4789-BC47-12F9753F3EA2}" type="pres">
      <dgm:prSet presAssocID="{BB396582-8753-4EDC-9422-DD577A5F0A68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A2E8B249-90D5-428B-A1B8-466CA5BF8267}" type="pres">
      <dgm:prSet presAssocID="{3A519628-A491-496F-AF66-DD8E00E76C3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48F707-ACD5-47F3-BF25-A4CEB932728C}" srcId="{2BD3E5A3-EF3B-46CD-83E2-CEDC6EB82669}" destId="{505084FD-9EAC-41FC-A390-B53AB58670A3}" srcOrd="5" destOrd="0" parTransId="{347340EF-6AC5-481A-B3B1-B58E656825F4}" sibTransId="{7E980225-BDF1-451A-85D4-950DC97CE754}"/>
    <dgm:cxn modelId="{BFE4D9D0-5A55-4EA6-842C-51F26CCAAAA4}" srcId="{2BD3E5A3-EF3B-46CD-83E2-CEDC6EB82669}" destId="{2F03AC4E-43A8-4E39-AB0C-5EEC8EFB2CF8}" srcOrd="4" destOrd="0" parTransId="{758671B7-1F71-46AA-868E-CE38C46C424B}" sibTransId="{40DAE1EF-B6AC-4C31-934C-96D5D30169A9}"/>
    <dgm:cxn modelId="{762B4666-E0F4-4A87-BD96-DFBBC62B3235}" type="presOf" srcId="{F69788BF-9FF3-4003-8ECC-69117F97273C}" destId="{4AEF975F-69C9-4B83-B1DB-400633698BD3}" srcOrd="0" destOrd="0" presId="urn:microsoft.com/office/officeart/2005/8/layout/radial5"/>
    <dgm:cxn modelId="{8344D2D4-1DDE-45D3-9DAF-141F8A0789D0}" type="presOf" srcId="{3A519628-A491-496F-AF66-DD8E00E76C32}" destId="{A2E8B249-90D5-428B-A1B8-466CA5BF8267}" srcOrd="0" destOrd="0" presId="urn:microsoft.com/office/officeart/2005/8/layout/radial5"/>
    <dgm:cxn modelId="{2CCFD6C6-6B1E-4BFF-9813-E2B8FE26E6D8}" type="presOf" srcId="{BB8C2384-A87B-47AF-80B9-060E2CBEC90C}" destId="{4AD58009-4FCC-4E5A-9220-0ABA20D70391}" srcOrd="1" destOrd="0" presId="urn:microsoft.com/office/officeart/2005/8/layout/radial5"/>
    <dgm:cxn modelId="{5094B042-6E1E-4E08-BE46-3D3DBC9E9870}" type="presOf" srcId="{347340EF-6AC5-481A-B3B1-B58E656825F4}" destId="{CB84FE7F-8286-4B20-BC14-BB21CB7234F8}" srcOrd="0" destOrd="0" presId="urn:microsoft.com/office/officeart/2005/8/layout/radial5"/>
    <dgm:cxn modelId="{875BC7F7-AE3D-487F-9520-74AC6F445C3A}" type="presOf" srcId="{BB396582-8753-4EDC-9422-DD577A5F0A68}" destId="{AB546347-958C-4789-BC47-12F9753F3EA2}" srcOrd="1" destOrd="0" presId="urn:microsoft.com/office/officeart/2005/8/layout/radial5"/>
    <dgm:cxn modelId="{C730BEB2-A792-4FD2-AD38-6586275E33B1}" type="presOf" srcId="{039048C5-7BED-423D-AD5B-710DFD702BDC}" destId="{488CAAF8-DDBF-4530-A93B-DB6A14A65958}" srcOrd="0" destOrd="0" presId="urn:microsoft.com/office/officeart/2005/8/layout/radial5"/>
    <dgm:cxn modelId="{ADB42B11-0840-4D6D-A272-AEE5EC0971E5}" type="presOf" srcId="{2BD3E5A3-EF3B-46CD-83E2-CEDC6EB82669}" destId="{66F071F3-0E8D-4679-A197-AF0DF012FD19}" srcOrd="0" destOrd="0" presId="urn:microsoft.com/office/officeart/2005/8/layout/radial5"/>
    <dgm:cxn modelId="{A08A05BD-437F-4CAD-A80F-14959AA18A84}" type="presOf" srcId="{C7498EB4-8655-43A6-878C-CF8DC149D90D}" destId="{7C126BC4-7889-4070-BF5B-B38417469C95}" srcOrd="0" destOrd="0" presId="urn:microsoft.com/office/officeart/2005/8/layout/radial5"/>
    <dgm:cxn modelId="{92AF7579-C0A8-42A3-8C93-7C8E0736003F}" srcId="{F69788BF-9FF3-4003-8ECC-69117F97273C}" destId="{2BD3E5A3-EF3B-46CD-83E2-CEDC6EB82669}" srcOrd="0" destOrd="0" parTransId="{845BC13E-0CCB-47C7-B088-DCC525CDF16C}" sibTransId="{B1D6743E-2FC1-448F-B193-AE3B9564579F}"/>
    <dgm:cxn modelId="{26EDB723-6C03-4F28-810A-E2EB64EEEB92}" type="presOf" srcId="{BB8C2384-A87B-47AF-80B9-060E2CBEC90C}" destId="{22F3219D-8BD5-4E5D-B349-ACB579AA4B2B}" srcOrd="0" destOrd="0" presId="urn:microsoft.com/office/officeart/2005/8/layout/radial5"/>
    <dgm:cxn modelId="{C2D04252-768E-4A4E-925C-338C892225C0}" type="presOf" srcId="{C7498EB4-8655-43A6-878C-CF8DC149D90D}" destId="{FBEDB0D7-7A26-4AC7-A999-3C4104FE4DED}" srcOrd="1" destOrd="0" presId="urn:microsoft.com/office/officeart/2005/8/layout/radial5"/>
    <dgm:cxn modelId="{4F828847-B714-424E-A6B4-8F18D9AECADB}" srcId="{2BD3E5A3-EF3B-46CD-83E2-CEDC6EB82669}" destId="{3A519628-A491-496F-AF66-DD8E00E76C32}" srcOrd="7" destOrd="0" parTransId="{BB396582-8753-4EDC-9422-DD577A5F0A68}" sibTransId="{C6F8F8FB-6244-475E-97FE-4376EAFDB884}"/>
    <dgm:cxn modelId="{EB951B38-E476-43A6-9A54-7BB00B46ABD0}" type="presOf" srcId="{A0F913B6-31AF-4A2F-9B21-05516041D3FB}" destId="{653FDDC6-8A11-4CFC-8B5A-17537358836B}" srcOrd="1" destOrd="0" presId="urn:microsoft.com/office/officeart/2005/8/layout/radial5"/>
    <dgm:cxn modelId="{4B4E2566-CCE7-43A6-AEB8-F1ED58140A1B}" srcId="{2BD3E5A3-EF3B-46CD-83E2-CEDC6EB82669}" destId="{AEF7C765-C717-4ACB-A96F-821C935BA7B7}" srcOrd="1" destOrd="0" parTransId="{C7498EB4-8655-43A6-878C-CF8DC149D90D}" sibTransId="{402F70BF-03D4-49B9-B783-B72955A51C96}"/>
    <dgm:cxn modelId="{FFBA748D-D104-4252-9A79-C647AA23BBC3}" srcId="{2BD3E5A3-EF3B-46CD-83E2-CEDC6EB82669}" destId="{01D6DDDE-52F6-4F85-859B-C3B5ACDD34A2}" srcOrd="0" destOrd="0" parTransId="{A0F913B6-31AF-4A2F-9B21-05516041D3FB}" sibTransId="{D2295FE2-EDE5-4C02-A3DF-240F581946E9}"/>
    <dgm:cxn modelId="{0B31900B-4336-44EE-9B72-791A6D870C5A}" type="presOf" srcId="{347340EF-6AC5-481A-B3B1-B58E656825F4}" destId="{71FF271E-0F03-4908-B6DE-BF9336C6ABDE}" srcOrd="1" destOrd="0" presId="urn:microsoft.com/office/officeart/2005/8/layout/radial5"/>
    <dgm:cxn modelId="{4F6107FD-A3D3-441F-8FBF-F37B12443453}" type="presOf" srcId="{99AFABE6-052D-4650-AA47-676E2C30A627}" destId="{5DBBC984-AFAF-4053-9EB8-44F8BEFD5E23}" srcOrd="1" destOrd="0" presId="urn:microsoft.com/office/officeart/2005/8/layout/radial5"/>
    <dgm:cxn modelId="{F1D8BB0E-6AC3-41F3-A100-A862A27F689C}" type="presOf" srcId="{40120BDB-F326-458F-A2F8-0CDCD13852B9}" destId="{9824A9C8-4945-4642-B9EB-03A5D2506DC6}" srcOrd="1" destOrd="0" presId="urn:microsoft.com/office/officeart/2005/8/layout/radial5"/>
    <dgm:cxn modelId="{C95F152A-8C9B-42BA-9A3E-A0481D3C3B9B}" type="presOf" srcId="{AEF7C765-C717-4ACB-A96F-821C935BA7B7}" destId="{D17BA935-D8A7-41ED-8403-9C2EA8996EAC}" srcOrd="0" destOrd="0" presId="urn:microsoft.com/office/officeart/2005/8/layout/radial5"/>
    <dgm:cxn modelId="{B97BF9F4-E3A9-4106-A56E-B63B74CEA743}" type="presOf" srcId="{2F03AC4E-43A8-4E39-AB0C-5EEC8EFB2CF8}" destId="{D9154047-34B6-4588-8880-BA5BEA1380CE}" srcOrd="0" destOrd="0" presId="urn:microsoft.com/office/officeart/2005/8/layout/radial5"/>
    <dgm:cxn modelId="{F9920EFD-66FE-421C-91EF-0922CB747E2D}" srcId="{2BD3E5A3-EF3B-46CD-83E2-CEDC6EB82669}" destId="{039048C5-7BED-423D-AD5B-710DFD702BDC}" srcOrd="3" destOrd="0" parTransId="{99AFABE6-052D-4650-AA47-676E2C30A627}" sibTransId="{6B795363-0ED5-4C05-9A2E-76D243F3D39C}"/>
    <dgm:cxn modelId="{82C4871C-51B1-4977-A5A2-92CD3C271934}" type="presOf" srcId="{505084FD-9EAC-41FC-A390-B53AB58670A3}" destId="{D02AC4CF-D9BA-4983-A361-CA5D7FECD129}" srcOrd="0" destOrd="0" presId="urn:microsoft.com/office/officeart/2005/8/layout/radial5"/>
    <dgm:cxn modelId="{6B891F31-1AF5-4AC6-BC43-2887878789DA}" srcId="{2BD3E5A3-EF3B-46CD-83E2-CEDC6EB82669}" destId="{BE572911-7EAC-42AC-A6AA-85C4387EE75C}" srcOrd="2" destOrd="0" parTransId="{40120BDB-F326-458F-A2F8-0CDCD13852B9}" sibTransId="{5A67B17B-D4B8-4B2B-97B9-06F646F5CF66}"/>
    <dgm:cxn modelId="{5E5CFB46-4EB6-4487-BE23-11EA2183071E}" type="presOf" srcId="{BB396582-8753-4EDC-9422-DD577A5F0A68}" destId="{A85B9901-E7F9-4214-987A-B0A965CEE05D}" srcOrd="0" destOrd="0" presId="urn:microsoft.com/office/officeart/2005/8/layout/radial5"/>
    <dgm:cxn modelId="{E4460A64-CDB8-4052-A2B5-C53B962697D3}" type="presOf" srcId="{758671B7-1F71-46AA-868E-CE38C46C424B}" destId="{EFD30240-0929-4551-A2C8-F8F349E0FD53}" srcOrd="1" destOrd="0" presId="urn:microsoft.com/office/officeart/2005/8/layout/radial5"/>
    <dgm:cxn modelId="{C73B9F5E-BCCD-4910-9508-CB4004035F11}" type="presOf" srcId="{99AFABE6-052D-4650-AA47-676E2C30A627}" destId="{BA76694E-7A64-438C-A293-01A3CF1247E7}" srcOrd="0" destOrd="0" presId="urn:microsoft.com/office/officeart/2005/8/layout/radial5"/>
    <dgm:cxn modelId="{46EA7B51-8AE4-4F7C-9A4C-7022E6729A94}" type="presOf" srcId="{BE572911-7EAC-42AC-A6AA-85C4387EE75C}" destId="{4ABD78A6-86AD-4898-9018-8EB78B98E854}" srcOrd="0" destOrd="0" presId="urn:microsoft.com/office/officeart/2005/8/layout/radial5"/>
    <dgm:cxn modelId="{51561F9D-49BB-4764-8CFD-6AE88586A8D5}" type="presOf" srcId="{01D6DDDE-52F6-4F85-859B-C3B5ACDD34A2}" destId="{8B655067-98FE-4B87-A7EF-6EAEDA6597B1}" srcOrd="0" destOrd="0" presId="urn:microsoft.com/office/officeart/2005/8/layout/radial5"/>
    <dgm:cxn modelId="{074924A2-ABE3-46A2-941F-A5B6D4048CF2}" type="presOf" srcId="{A157858E-AC4A-43BB-A269-B9744FBDB885}" destId="{CFDF29AA-B29B-44DC-8F3E-A29DF67385C7}" srcOrd="0" destOrd="0" presId="urn:microsoft.com/office/officeart/2005/8/layout/radial5"/>
    <dgm:cxn modelId="{9CADF38E-114E-4B76-83E9-AAF08C73695B}" type="presOf" srcId="{A0F913B6-31AF-4A2F-9B21-05516041D3FB}" destId="{58EA1D46-FF4C-4AC3-8BCC-89EA39D43AD2}" srcOrd="0" destOrd="0" presId="urn:microsoft.com/office/officeart/2005/8/layout/radial5"/>
    <dgm:cxn modelId="{9093FA31-28A0-494E-A65D-FED25BC816B4}" type="presOf" srcId="{40120BDB-F326-458F-A2F8-0CDCD13852B9}" destId="{8C4FE020-368D-4596-96FF-FFDE935CD0B5}" srcOrd="0" destOrd="0" presId="urn:microsoft.com/office/officeart/2005/8/layout/radial5"/>
    <dgm:cxn modelId="{2CBB0EBA-562E-486B-A957-379D1FA462C1}" type="presOf" srcId="{758671B7-1F71-46AA-868E-CE38C46C424B}" destId="{4B9EDE55-ABB9-4A29-B304-F9B943CBC619}" srcOrd="0" destOrd="0" presId="urn:microsoft.com/office/officeart/2005/8/layout/radial5"/>
    <dgm:cxn modelId="{6F75612B-BC3C-4352-852C-EAEFADD12A0F}" srcId="{2BD3E5A3-EF3B-46CD-83E2-CEDC6EB82669}" destId="{A157858E-AC4A-43BB-A269-B9744FBDB885}" srcOrd="6" destOrd="0" parTransId="{BB8C2384-A87B-47AF-80B9-060E2CBEC90C}" sibTransId="{CE0C10AA-C800-4DBA-AA20-8D3473E69358}"/>
    <dgm:cxn modelId="{3F20033B-B729-49A6-A5AD-96600AF058E0}" type="presParOf" srcId="{4AEF975F-69C9-4B83-B1DB-400633698BD3}" destId="{66F071F3-0E8D-4679-A197-AF0DF012FD19}" srcOrd="0" destOrd="0" presId="urn:microsoft.com/office/officeart/2005/8/layout/radial5"/>
    <dgm:cxn modelId="{4BCD62F0-5E0A-48C5-A7F4-9423055B7E89}" type="presParOf" srcId="{4AEF975F-69C9-4B83-B1DB-400633698BD3}" destId="{58EA1D46-FF4C-4AC3-8BCC-89EA39D43AD2}" srcOrd="1" destOrd="0" presId="urn:microsoft.com/office/officeart/2005/8/layout/radial5"/>
    <dgm:cxn modelId="{4643A0F0-4F29-4AE9-8181-276D48537EE4}" type="presParOf" srcId="{58EA1D46-FF4C-4AC3-8BCC-89EA39D43AD2}" destId="{653FDDC6-8A11-4CFC-8B5A-17537358836B}" srcOrd="0" destOrd="0" presId="urn:microsoft.com/office/officeart/2005/8/layout/radial5"/>
    <dgm:cxn modelId="{2EC543E9-94EA-499A-B694-FFB94BBB2B24}" type="presParOf" srcId="{4AEF975F-69C9-4B83-B1DB-400633698BD3}" destId="{8B655067-98FE-4B87-A7EF-6EAEDA6597B1}" srcOrd="2" destOrd="0" presId="urn:microsoft.com/office/officeart/2005/8/layout/radial5"/>
    <dgm:cxn modelId="{F2489DC8-B380-4780-9160-92CD39AEF92C}" type="presParOf" srcId="{4AEF975F-69C9-4B83-B1DB-400633698BD3}" destId="{7C126BC4-7889-4070-BF5B-B38417469C95}" srcOrd="3" destOrd="0" presId="urn:microsoft.com/office/officeart/2005/8/layout/radial5"/>
    <dgm:cxn modelId="{4B5BEE1A-59E2-434A-BCD4-4D1E056C16F4}" type="presParOf" srcId="{7C126BC4-7889-4070-BF5B-B38417469C95}" destId="{FBEDB0D7-7A26-4AC7-A999-3C4104FE4DED}" srcOrd="0" destOrd="0" presId="urn:microsoft.com/office/officeart/2005/8/layout/radial5"/>
    <dgm:cxn modelId="{8A43225F-71F0-43F9-A4CB-1D3072EF30D2}" type="presParOf" srcId="{4AEF975F-69C9-4B83-B1DB-400633698BD3}" destId="{D17BA935-D8A7-41ED-8403-9C2EA8996EAC}" srcOrd="4" destOrd="0" presId="urn:microsoft.com/office/officeart/2005/8/layout/radial5"/>
    <dgm:cxn modelId="{56B17DE3-9904-48D3-B4F0-FE2B7CAA0886}" type="presParOf" srcId="{4AEF975F-69C9-4B83-B1DB-400633698BD3}" destId="{8C4FE020-368D-4596-96FF-FFDE935CD0B5}" srcOrd="5" destOrd="0" presId="urn:microsoft.com/office/officeart/2005/8/layout/radial5"/>
    <dgm:cxn modelId="{2309F6C9-9AE4-42AE-865A-E7F6A38CDE93}" type="presParOf" srcId="{8C4FE020-368D-4596-96FF-FFDE935CD0B5}" destId="{9824A9C8-4945-4642-B9EB-03A5D2506DC6}" srcOrd="0" destOrd="0" presId="urn:microsoft.com/office/officeart/2005/8/layout/radial5"/>
    <dgm:cxn modelId="{8107D827-EBD2-4091-8CEB-4D751FDF98C4}" type="presParOf" srcId="{4AEF975F-69C9-4B83-B1DB-400633698BD3}" destId="{4ABD78A6-86AD-4898-9018-8EB78B98E854}" srcOrd="6" destOrd="0" presId="urn:microsoft.com/office/officeart/2005/8/layout/radial5"/>
    <dgm:cxn modelId="{F2EFDA06-48D4-49BC-9B6C-6B721095B03F}" type="presParOf" srcId="{4AEF975F-69C9-4B83-B1DB-400633698BD3}" destId="{BA76694E-7A64-438C-A293-01A3CF1247E7}" srcOrd="7" destOrd="0" presId="urn:microsoft.com/office/officeart/2005/8/layout/radial5"/>
    <dgm:cxn modelId="{93E390B7-4336-431B-87CF-E651528930E6}" type="presParOf" srcId="{BA76694E-7A64-438C-A293-01A3CF1247E7}" destId="{5DBBC984-AFAF-4053-9EB8-44F8BEFD5E23}" srcOrd="0" destOrd="0" presId="urn:microsoft.com/office/officeart/2005/8/layout/radial5"/>
    <dgm:cxn modelId="{AE978F7A-780F-473F-86AE-6A6533047C4B}" type="presParOf" srcId="{4AEF975F-69C9-4B83-B1DB-400633698BD3}" destId="{488CAAF8-DDBF-4530-A93B-DB6A14A65958}" srcOrd="8" destOrd="0" presId="urn:microsoft.com/office/officeart/2005/8/layout/radial5"/>
    <dgm:cxn modelId="{68D8968D-CB15-4F4A-8C85-998F9246820D}" type="presParOf" srcId="{4AEF975F-69C9-4B83-B1DB-400633698BD3}" destId="{4B9EDE55-ABB9-4A29-B304-F9B943CBC619}" srcOrd="9" destOrd="0" presId="urn:microsoft.com/office/officeart/2005/8/layout/radial5"/>
    <dgm:cxn modelId="{6C9318AE-2918-4B48-B519-D6869A85EDA3}" type="presParOf" srcId="{4B9EDE55-ABB9-4A29-B304-F9B943CBC619}" destId="{EFD30240-0929-4551-A2C8-F8F349E0FD53}" srcOrd="0" destOrd="0" presId="urn:microsoft.com/office/officeart/2005/8/layout/radial5"/>
    <dgm:cxn modelId="{C4094FF7-0F11-4A0B-9680-EEADEA32ECD3}" type="presParOf" srcId="{4AEF975F-69C9-4B83-B1DB-400633698BD3}" destId="{D9154047-34B6-4588-8880-BA5BEA1380CE}" srcOrd="10" destOrd="0" presId="urn:microsoft.com/office/officeart/2005/8/layout/radial5"/>
    <dgm:cxn modelId="{9BD4B096-2A64-47DE-BC75-21635744563D}" type="presParOf" srcId="{4AEF975F-69C9-4B83-B1DB-400633698BD3}" destId="{CB84FE7F-8286-4B20-BC14-BB21CB7234F8}" srcOrd="11" destOrd="0" presId="urn:microsoft.com/office/officeart/2005/8/layout/radial5"/>
    <dgm:cxn modelId="{65C6070E-F376-4A55-86ED-DD9ADE191628}" type="presParOf" srcId="{CB84FE7F-8286-4B20-BC14-BB21CB7234F8}" destId="{71FF271E-0F03-4908-B6DE-BF9336C6ABDE}" srcOrd="0" destOrd="0" presId="urn:microsoft.com/office/officeart/2005/8/layout/radial5"/>
    <dgm:cxn modelId="{29C5C47D-8385-4DB5-8372-0D125E7D5B44}" type="presParOf" srcId="{4AEF975F-69C9-4B83-B1DB-400633698BD3}" destId="{D02AC4CF-D9BA-4983-A361-CA5D7FECD129}" srcOrd="12" destOrd="0" presId="urn:microsoft.com/office/officeart/2005/8/layout/radial5"/>
    <dgm:cxn modelId="{1025DA1D-A9E4-490E-98FE-E1C3CC18A1BF}" type="presParOf" srcId="{4AEF975F-69C9-4B83-B1DB-400633698BD3}" destId="{22F3219D-8BD5-4E5D-B349-ACB579AA4B2B}" srcOrd="13" destOrd="0" presId="urn:microsoft.com/office/officeart/2005/8/layout/radial5"/>
    <dgm:cxn modelId="{BD5911B6-4673-4936-9FB5-704ADF1D9D4B}" type="presParOf" srcId="{22F3219D-8BD5-4E5D-B349-ACB579AA4B2B}" destId="{4AD58009-4FCC-4E5A-9220-0ABA20D70391}" srcOrd="0" destOrd="0" presId="urn:microsoft.com/office/officeart/2005/8/layout/radial5"/>
    <dgm:cxn modelId="{4082E392-D843-4920-A09A-01C4CE53F84A}" type="presParOf" srcId="{4AEF975F-69C9-4B83-B1DB-400633698BD3}" destId="{CFDF29AA-B29B-44DC-8F3E-A29DF67385C7}" srcOrd="14" destOrd="0" presId="urn:microsoft.com/office/officeart/2005/8/layout/radial5"/>
    <dgm:cxn modelId="{97F6DD41-8BC3-45A5-AED3-70AED07EC526}" type="presParOf" srcId="{4AEF975F-69C9-4B83-B1DB-400633698BD3}" destId="{A85B9901-E7F9-4214-987A-B0A965CEE05D}" srcOrd="15" destOrd="0" presId="urn:microsoft.com/office/officeart/2005/8/layout/radial5"/>
    <dgm:cxn modelId="{D6C6308D-E2EA-4849-AAFC-F65B26729424}" type="presParOf" srcId="{A85B9901-E7F9-4214-987A-B0A965CEE05D}" destId="{AB546347-958C-4789-BC47-12F9753F3EA2}" srcOrd="0" destOrd="0" presId="urn:microsoft.com/office/officeart/2005/8/layout/radial5"/>
    <dgm:cxn modelId="{96EDB47E-9BCD-4BB2-8C6A-CD1101E1DB01}" type="presParOf" srcId="{4AEF975F-69C9-4B83-B1DB-400633698BD3}" destId="{A2E8B249-90D5-428B-A1B8-466CA5BF8267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788BF-9FF3-4003-8ECC-69117F97273C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D3E5A3-EF3B-46CD-83E2-CEDC6EB82669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Workforce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BC13E-0CCB-47C7-B088-DCC525CDF16C}" type="parTrans" cxnId="{92AF7579-C0A8-42A3-8C93-7C8E0736003F}">
      <dgm:prSet/>
      <dgm:spPr/>
      <dgm:t>
        <a:bodyPr/>
        <a:lstStyle/>
        <a:p>
          <a:endParaRPr lang="en-GB"/>
        </a:p>
      </dgm:t>
    </dgm:pt>
    <dgm:pt modelId="{B1D6743E-2FC1-448F-B193-AE3B9564579F}" type="sibTrans" cxnId="{92AF7579-C0A8-42A3-8C93-7C8E0736003F}">
      <dgm:prSet/>
      <dgm:spPr/>
      <dgm:t>
        <a:bodyPr/>
        <a:lstStyle/>
        <a:p>
          <a:endParaRPr lang="en-GB"/>
        </a:p>
      </dgm:t>
    </dgm:pt>
    <dgm:pt modelId="{01D6DDDE-52F6-4F85-859B-C3B5ACDD34A2}">
      <dgm:prSet phldrT="[Text]" custT="1"/>
      <dgm:spPr/>
      <dgm:t>
        <a:bodyPr/>
        <a:lstStyle/>
        <a:p>
          <a:r>
            <a:rPr lang="en-GB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Newly appointed Transformation Manager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913B6-31AF-4A2F-9B21-05516041D3FB}" type="parTrans" cxnId="{FFBA748D-D104-4252-9A79-C647AA23BBC3}">
      <dgm:prSet/>
      <dgm:spPr/>
      <dgm:t>
        <a:bodyPr/>
        <a:lstStyle/>
        <a:p>
          <a:endParaRPr lang="en-GB" dirty="0"/>
        </a:p>
      </dgm:t>
    </dgm:pt>
    <dgm:pt modelId="{D2295FE2-EDE5-4C02-A3DF-240F581946E9}" type="sibTrans" cxnId="{FFBA748D-D104-4252-9A79-C647AA23BBC3}">
      <dgm:prSet/>
      <dgm:spPr/>
      <dgm:t>
        <a:bodyPr/>
        <a:lstStyle/>
        <a:p>
          <a:endParaRPr lang="en-GB"/>
        </a:p>
      </dgm:t>
    </dgm:pt>
    <dgm:pt modelId="{AEF7C765-C717-4ACB-A96F-821C935BA7B7}">
      <dgm:prSet phldrT="[Text]" custT="1"/>
      <dgm:spPr/>
      <dgm:t>
        <a:bodyPr/>
        <a:lstStyle/>
        <a:p>
          <a:r>
            <a:rPr lang="en-GB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Recruitment Officer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98EB4-8655-43A6-878C-CF8DC149D90D}" type="parTrans" cxnId="{4B4E2566-CCE7-43A6-AEB8-F1ED58140A1B}">
      <dgm:prSet/>
      <dgm:spPr/>
      <dgm:t>
        <a:bodyPr/>
        <a:lstStyle/>
        <a:p>
          <a:endParaRPr lang="en-GB" dirty="0"/>
        </a:p>
      </dgm:t>
    </dgm:pt>
    <dgm:pt modelId="{402F70BF-03D4-49B9-B783-B72955A51C96}" type="sibTrans" cxnId="{4B4E2566-CCE7-43A6-AEB8-F1ED58140A1B}">
      <dgm:prSet/>
      <dgm:spPr/>
      <dgm:t>
        <a:bodyPr/>
        <a:lstStyle/>
        <a:p>
          <a:endParaRPr lang="en-GB"/>
        </a:p>
      </dgm:t>
    </dgm:pt>
    <dgm:pt modelId="{BE572911-7EAC-42AC-A6AA-85C4387EE75C}">
      <dgm:prSet phldrT="[Text]" custT="1"/>
      <dgm:spPr/>
      <dgm:t>
        <a:bodyPr/>
        <a:lstStyle/>
        <a:p>
          <a:r>
            <a:rPr lang="en-US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x new doctors EBT3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20BDB-F326-458F-A2F8-0CDCD13852B9}" type="parTrans" cxnId="{6B891F31-1AF5-4AC6-BC43-2887878789DA}">
      <dgm:prSet/>
      <dgm:spPr/>
      <dgm:t>
        <a:bodyPr/>
        <a:lstStyle/>
        <a:p>
          <a:endParaRPr lang="en-GB" dirty="0"/>
        </a:p>
      </dgm:t>
    </dgm:pt>
    <dgm:pt modelId="{5A67B17B-D4B8-4B2B-97B9-06F646F5CF66}" type="sibTrans" cxnId="{6B891F31-1AF5-4AC6-BC43-2887878789DA}">
      <dgm:prSet/>
      <dgm:spPr/>
      <dgm:t>
        <a:bodyPr/>
        <a:lstStyle/>
        <a:p>
          <a:endParaRPr lang="en-GB"/>
        </a:p>
      </dgm:t>
    </dgm:pt>
    <dgm:pt modelId="{039048C5-7BED-423D-AD5B-710DFD702BDC}">
      <dgm:prSet phldrT="[Text]" custT="1"/>
      <dgm:spPr/>
      <dgm:t>
        <a:bodyPr/>
        <a:lstStyle/>
        <a:p>
          <a:r>
            <a:rPr lang="en-US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Recruitment of music therapist and counsellor on 12-month fixed term EBT2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AFABE6-052D-4650-AA47-676E2C30A627}" type="parTrans" cxnId="{F9920EFD-66FE-421C-91EF-0922CB747E2D}">
      <dgm:prSet/>
      <dgm:spPr/>
      <dgm:t>
        <a:bodyPr/>
        <a:lstStyle/>
        <a:p>
          <a:endParaRPr lang="en-GB" dirty="0"/>
        </a:p>
      </dgm:t>
    </dgm:pt>
    <dgm:pt modelId="{6B795363-0ED5-4C05-9A2E-76D243F3D39C}" type="sibTrans" cxnId="{F9920EFD-66FE-421C-91EF-0922CB747E2D}">
      <dgm:prSet/>
      <dgm:spPr/>
      <dgm:t>
        <a:bodyPr/>
        <a:lstStyle/>
        <a:p>
          <a:endParaRPr lang="en-GB"/>
        </a:p>
      </dgm:t>
    </dgm:pt>
    <dgm:pt modelId="{2F03AC4E-43A8-4E39-AB0C-5EEC8EFB2CF8}">
      <dgm:prSet phldrT="[Text]" custT="1"/>
      <dgm:spPr/>
      <dgm:t>
        <a:bodyPr/>
        <a:lstStyle/>
        <a:p>
          <a:r>
            <a:rPr lang="en-US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 been difficult recruiting into the current 4 vacancies </a:t>
          </a:r>
          <a:r>
            <a:rPr lang="en-US" sz="1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within Crisis Team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8671B7-1F71-46AA-868E-CE38C46C424B}" type="parTrans" cxnId="{BFE4D9D0-5A55-4EA6-842C-51F26CCAAAA4}">
      <dgm:prSet/>
      <dgm:spPr/>
      <dgm:t>
        <a:bodyPr/>
        <a:lstStyle/>
        <a:p>
          <a:endParaRPr lang="en-GB" dirty="0"/>
        </a:p>
      </dgm:t>
    </dgm:pt>
    <dgm:pt modelId="{40DAE1EF-B6AC-4C31-934C-96D5D30169A9}" type="sibTrans" cxnId="{BFE4D9D0-5A55-4EA6-842C-51F26CCAAAA4}">
      <dgm:prSet/>
      <dgm:spPr/>
      <dgm:t>
        <a:bodyPr/>
        <a:lstStyle/>
        <a:p>
          <a:endParaRPr lang="en-GB"/>
        </a:p>
      </dgm:t>
    </dgm:pt>
    <dgm:pt modelId="{505084FD-9EAC-41FC-A390-B53AB58670A3}">
      <dgm:prSet phldrT="[Text]" custT="1"/>
      <dgm:spPr/>
      <dgm:t>
        <a:bodyPr/>
        <a:lstStyle/>
        <a:p>
          <a:r>
            <a:rPr lang="en-US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 recruited a further Band 7 nurse in Q2 and currently only have 1 Band 7 vacancy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980225-BDF1-451A-85D4-950DC97CE754}" type="sibTrans" cxnId="{0448F707-ACD5-47F3-BF25-A4CEB932728C}">
      <dgm:prSet/>
      <dgm:spPr/>
      <dgm:t>
        <a:bodyPr/>
        <a:lstStyle/>
        <a:p>
          <a:endParaRPr lang="en-GB"/>
        </a:p>
      </dgm:t>
    </dgm:pt>
    <dgm:pt modelId="{347340EF-6AC5-481A-B3B1-B58E656825F4}" type="parTrans" cxnId="{0448F707-ACD5-47F3-BF25-A4CEB932728C}">
      <dgm:prSet/>
      <dgm:spPr/>
      <dgm:t>
        <a:bodyPr/>
        <a:lstStyle/>
        <a:p>
          <a:endParaRPr lang="en-GB" dirty="0"/>
        </a:p>
      </dgm:t>
    </dgm:pt>
    <dgm:pt modelId="{6522A05D-C948-438B-8F8A-08C7E92ABEF2}">
      <dgm:prSet phldrT="[Text]" custT="1"/>
      <dgm:spPr/>
      <dgm:t>
        <a:bodyPr/>
        <a:lstStyle/>
        <a:p>
          <a:r>
            <a:rPr lang="en-GB" sz="1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Recruited two 0.8WTE Art therapists in LAC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2E60C-C62E-4A60-98BC-33FADC572C9A}" type="parTrans" cxnId="{FD80507C-6744-4F45-BE3E-FD43987BB01E}">
      <dgm:prSet/>
      <dgm:spPr/>
      <dgm:t>
        <a:bodyPr/>
        <a:lstStyle/>
        <a:p>
          <a:endParaRPr lang="en-US"/>
        </a:p>
      </dgm:t>
    </dgm:pt>
    <dgm:pt modelId="{09B06C72-98AF-42A0-AF58-C595404B904E}" type="sibTrans" cxnId="{FD80507C-6744-4F45-BE3E-FD43987BB01E}">
      <dgm:prSet/>
      <dgm:spPr/>
      <dgm:t>
        <a:bodyPr/>
        <a:lstStyle/>
        <a:p>
          <a:endParaRPr lang="en-US"/>
        </a:p>
      </dgm:t>
    </dgm:pt>
    <dgm:pt modelId="{F1C6B4BB-F3F7-4120-B7C2-EE37D61AEAF2}" type="pres">
      <dgm:prSet presAssocID="{F69788BF-9FF3-4003-8ECC-69117F9727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0B9984-5DE1-4348-B6A8-E83EA5E7B009}" type="pres">
      <dgm:prSet presAssocID="{2BD3E5A3-EF3B-46CD-83E2-CEDC6EB82669}" presName="centerShape" presStyleLbl="node0" presStyleIdx="0" presStyleCnt="1"/>
      <dgm:spPr/>
      <dgm:t>
        <a:bodyPr/>
        <a:lstStyle/>
        <a:p>
          <a:endParaRPr lang="en-US"/>
        </a:p>
      </dgm:t>
    </dgm:pt>
    <dgm:pt modelId="{4F62D207-E181-4C22-9550-B727792A03FE}" type="pres">
      <dgm:prSet presAssocID="{A0F913B6-31AF-4A2F-9B21-05516041D3FB}" presName="parTrans" presStyleLbl="sibTrans2D1" presStyleIdx="0" presStyleCnt="7"/>
      <dgm:spPr/>
      <dgm:t>
        <a:bodyPr/>
        <a:lstStyle/>
        <a:p>
          <a:endParaRPr lang="en-US"/>
        </a:p>
      </dgm:t>
    </dgm:pt>
    <dgm:pt modelId="{CF36214F-FEC5-4C8B-BEF6-5D18A31BDAB1}" type="pres">
      <dgm:prSet presAssocID="{A0F913B6-31AF-4A2F-9B21-05516041D3F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3DCBA1A6-409D-4B35-B306-2C2ECCAF7D54}" type="pres">
      <dgm:prSet presAssocID="{01D6DDDE-52F6-4F85-859B-C3B5ACDD34A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7CE91-0356-4C27-BDCA-FAC9E1F3C929}" type="pres">
      <dgm:prSet presAssocID="{C7498EB4-8655-43A6-878C-CF8DC149D90D}" presName="parTrans" presStyleLbl="sibTrans2D1" presStyleIdx="1" presStyleCnt="7"/>
      <dgm:spPr/>
      <dgm:t>
        <a:bodyPr/>
        <a:lstStyle/>
        <a:p>
          <a:endParaRPr lang="en-US"/>
        </a:p>
      </dgm:t>
    </dgm:pt>
    <dgm:pt modelId="{513D9A9C-312D-491D-A0EC-1C6E7C9572E3}" type="pres">
      <dgm:prSet presAssocID="{C7498EB4-8655-43A6-878C-CF8DC149D90D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9CADF38-5D90-41A2-8E26-09E87AD89851}" type="pres">
      <dgm:prSet presAssocID="{AEF7C765-C717-4ACB-A96F-821C935BA7B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50E44-D8A7-42AA-A3C9-613DF0F44D4E}" type="pres">
      <dgm:prSet presAssocID="{40120BDB-F326-458F-A2F8-0CDCD13852B9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AE95FC9-107E-41E8-9E8A-C6722CA9DF61}" type="pres">
      <dgm:prSet presAssocID="{40120BDB-F326-458F-A2F8-0CDCD13852B9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FBEA4CA4-8330-4455-A93C-F219888B2D40}" type="pres">
      <dgm:prSet presAssocID="{BE572911-7EAC-42AC-A6AA-85C4387EE75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4F70D-04F0-401C-8A1F-8F0A057CEBD8}" type="pres">
      <dgm:prSet presAssocID="{99AFABE6-052D-4650-AA47-676E2C30A627}" presName="parTrans" presStyleLbl="sibTrans2D1" presStyleIdx="3" presStyleCnt="7"/>
      <dgm:spPr/>
      <dgm:t>
        <a:bodyPr/>
        <a:lstStyle/>
        <a:p>
          <a:endParaRPr lang="en-US"/>
        </a:p>
      </dgm:t>
    </dgm:pt>
    <dgm:pt modelId="{506D73AB-F2ED-48EF-A6CF-E7734F133499}" type="pres">
      <dgm:prSet presAssocID="{99AFABE6-052D-4650-AA47-676E2C30A627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4049792-F626-42FD-829A-85E11116400D}" type="pres">
      <dgm:prSet presAssocID="{039048C5-7BED-423D-AD5B-710DFD702BD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C48BC-43F6-4687-A57C-AFB596786706}" type="pres">
      <dgm:prSet presAssocID="{758671B7-1F71-46AA-868E-CE38C46C424B}" presName="parTrans" presStyleLbl="sibTrans2D1" presStyleIdx="4" presStyleCnt="7"/>
      <dgm:spPr/>
      <dgm:t>
        <a:bodyPr/>
        <a:lstStyle/>
        <a:p>
          <a:endParaRPr lang="en-US"/>
        </a:p>
      </dgm:t>
    </dgm:pt>
    <dgm:pt modelId="{FB3A64B8-619A-4A9B-99C1-B5AE598DCEE7}" type="pres">
      <dgm:prSet presAssocID="{758671B7-1F71-46AA-868E-CE38C46C424B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E486F9B-D8E9-4F23-8127-A5D38B701C68}" type="pres">
      <dgm:prSet presAssocID="{2F03AC4E-43A8-4E39-AB0C-5EEC8EFB2CF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49191-24D3-4F65-9B72-317440972126}" type="pres">
      <dgm:prSet presAssocID="{347340EF-6AC5-481A-B3B1-B58E656825F4}" presName="parTrans" presStyleLbl="sibTrans2D1" presStyleIdx="5" presStyleCnt="7"/>
      <dgm:spPr/>
      <dgm:t>
        <a:bodyPr/>
        <a:lstStyle/>
        <a:p>
          <a:endParaRPr lang="en-US"/>
        </a:p>
      </dgm:t>
    </dgm:pt>
    <dgm:pt modelId="{2082ECF8-E696-4C28-BC20-0D59D2929D78}" type="pres">
      <dgm:prSet presAssocID="{347340EF-6AC5-481A-B3B1-B58E656825F4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522FBF1-C107-43DE-9E1E-AB6FFE2F4F56}" type="pres">
      <dgm:prSet presAssocID="{505084FD-9EAC-41FC-A390-B53AB58670A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80081-5473-472C-98C1-86695FC50A66}" type="pres">
      <dgm:prSet presAssocID="{7502E60C-C62E-4A60-98BC-33FADC572C9A}" presName="parTrans" presStyleLbl="sibTrans2D1" presStyleIdx="6" presStyleCnt="7"/>
      <dgm:spPr/>
      <dgm:t>
        <a:bodyPr/>
        <a:lstStyle/>
        <a:p>
          <a:endParaRPr lang="en-US"/>
        </a:p>
      </dgm:t>
    </dgm:pt>
    <dgm:pt modelId="{90044987-E7D6-4EF5-B2B6-136FAB284AF0}" type="pres">
      <dgm:prSet presAssocID="{7502E60C-C62E-4A60-98BC-33FADC572C9A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F2D8462B-FF0F-46AA-BA1F-948AA68D627C}" type="pres">
      <dgm:prSet presAssocID="{6522A05D-C948-438B-8F8A-08C7E92ABEF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48F707-ACD5-47F3-BF25-A4CEB932728C}" srcId="{2BD3E5A3-EF3B-46CD-83E2-CEDC6EB82669}" destId="{505084FD-9EAC-41FC-A390-B53AB58670A3}" srcOrd="5" destOrd="0" parTransId="{347340EF-6AC5-481A-B3B1-B58E656825F4}" sibTransId="{7E980225-BDF1-451A-85D4-950DC97CE754}"/>
    <dgm:cxn modelId="{BFE4D9D0-5A55-4EA6-842C-51F26CCAAAA4}" srcId="{2BD3E5A3-EF3B-46CD-83E2-CEDC6EB82669}" destId="{2F03AC4E-43A8-4E39-AB0C-5EEC8EFB2CF8}" srcOrd="4" destOrd="0" parTransId="{758671B7-1F71-46AA-868E-CE38C46C424B}" sibTransId="{40DAE1EF-B6AC-4C31-934C-96D5D30169A9}"/>
    <dgm:cxn modelId="{46DD40C3-1F12-4B96-B8FE-88D66F198A18}" type="presOf" srcId="{A0F913B6-31AF-4A2F-9B21-05516041D3FB}" destId="{CF36214F-FEC5-4C8B-BEF6-5D18A31BDAB1}" srcOrd="1" destOrd="0" presId="urn:microsoft.com/office/officeart/2005/8/layout/radial5"/>
    <dgm:cxn modelId="{A441F352-B5A9-49B4-95A6-D5297D2F0EE0}" type="presOf" srcId="{F69788BF-9FF3-4003-8ECC-69117F97273C}" destId="{F1C6B4BB-F3F7-4120-B7C2-EE37D61AEAF2}" srcOrd="0" destOrd="0" presId="urn:microsoft.com/office/officeart/2005/8/layout/radial5"/>
    <dgm:cxn modelId="{91290B14-9306-4E63-823B-070E62BBD9F0}" type="presOf" srcId="{AEF7C765-C717-4ACB-A96F-821C935BA7B7}" destId="{49CADF38-5D90-41A2-8E26-09E87AD89851}" srcOrd="0" destOrd="0" presId="urn:microsoft.com/office/officeart/2005/8/layout/radial5"/>
    <dgm:cxn modelId="{5B38AE4B-715D-460B-9EE8-FDB95A64AB18}" type="presOf" srcId="{758671B7-1F71-46AA-868E-CE38C46C424B}" destId="{FB3A64B8-619A-4A9B-99C1-B5AE598DCEE7}" srcOrd="1" destOrd="0" presId="urn:microsoft.com/office/officeart/2005/8/layout/radial5"/>
    <dgm:cxn modelId="{6E61C614-46CB-4DDA-8859-6E5A1582B7DC}" type="presOf" srcId="{758671B7-1F71-46AA-868E-CE38C46C424B}" destId="{41FC48BC-43F6-4687-A57C-AFB596786706}" srcOrd="0" destOrd="0" presId="urn:microsoft.com/office/officeart/2005/8/layout/radial5"/>
    <dgm:cxn modelId="{4810F3B2-BFFB-4B4A-A360-201A63BB7430}" type="presOf" srcId="{2BD3E5A3-EF3B-46CD-83E2-CEDC6EB82669}" destId="{AE0B9984-5DE1-4348-B6A8-E83EA5E7B009}" srcOrd="0" destOrd="0" presId="urn:microsoft.com/office/officeart/2005/8/layout/radial5"/>
    <dgm:cxn modelId="{92AF7579-C0A8-42A3-8C93-7C8E0736003F}" srcId="{F69788BF-9FF3-4003-8ECC-69117F97273C}" destId="{2BD3E5A3-EF3B-46CD-83E2-CEDC6EB82669}" srcOrd="0" destOrd="0" parTransId="{845BC13E-0CCB-47C7-B088-DCC525CDF16C}" sibTransId="{B1D6743E-2FC1-448F-B193-AE3B9564579F}"/>
    <dgm:cxn modelId="{FD80507C-6744-4F45-BE3E-FD43987BB01E}" srcId="{2BD3E5A3-EF3B-46CD-83E2-CEDC6EB82669}" destId="{6522A05D-C948-438B-8F8A-08C7E92ABEF2}" srcOrd="6" destOrd="0" parTransId="{7502E60C-C62E-4A60-98BC-33FADC572C9A}" sibTransId="{09B06C72-98AF-42A0-AF58-C595404B904E}"/>
    <dgm:cxn modelId="{F845D9F1-F0DA-4659-9019-A3E34C8D49CC}" type="presOf" srcId="{7502E60C-C62E-4A60-98BC-33FADC572C9A}" destId="{96880081-5473-472C-98C1-86695FC50A66}" srcOrd="0" destOrd="0" presId="urn:microsoft.com/office/officeart/2005/8/layout/radial5"/>
    <dgm:cxn modelId="{FADFEBAB-878F-46C9-91A6-DFB0FE164AE6}" type="presOf" srcId="{01D6DDDE-52F6-4F85-859B-C3B5ACDD34A2}" destId="{3DCBA1A6-409D-4B35-B306-2C2ECCAF7D54}" srcOrd="0" destOrd="0" presId="urn:microsoft.com/office/officeart/2005/8/layout/radial5"/>
    <dgm:cxn modelId="{8B97A8C1-07E0-4241-B79E-EBD9C054BEC2}" type="presOf" srcId="{7502E60C-C62E-4A60-98BC-33FADC572C9A}" destId="{90044987-E7D6-4EF5-B2B6-136FAB284AF0}" srcOrd="1" destOrd="0" presId="urn:microsoft.com/office/officeart/2005/8/layout/radial5"/>
    <dgm:cxn modelId="{FFBA748D-D104-4252-9A79-C647AA23BBC3}" srcId="{2BD3E5A3-EF3B-46CD-83E2-CEDC6EB82669}" destId="{01D6DDDE-52F6-4F85-859B-C3B5ACDD34A2}" srcOrd="0" destOrd="0" parTransId="{A0F913B6-31AF-4A2F-9B21-05516041D3FB}" sibTransId="{D2295FE2-EDE5-4C02-A3DF-240F581946E9}"/>
    <dgm:cxn modelId="{4B4E2566-CCE7-43A6-AEB8-F1ED58140A1B}" srcId="{2BD3E5A3-EF3B-46CD-83E2-CEDC6EB82669}" destId="{AEF7C765-C717-4ACB-A96F-821C935BA7B7}" srcOrd="1" destOrd="0" parTransId="{C7498EB4-8655-43A6-878C-CF8DC149D90D}" sibTransId="{402F70BF-03D4-49B9-B783-B72955A51C96}"/>
    <dgm:cxn modelId="{D1E24AED-4055-4D71-903A-0E033BF31D65}" type="presOf" srcId="{347340EF-6AC5-481A-B3B1-B58E656825F4}" destId="{BE249191-24D3-4F65-9B72-317440972126}" srcOrd="0" destOrd="0" presId="urn:microsoft.com/office/officeart/2005/8/layout/radial5"/>
    <dgm:cxn modelId="{96F25823-5F6E-4536-A1E9-E27B108839CB}" type="presOf" srcId="{99AFABE6-052D-4650-AA47-676E2C30A627}" destId="{EFC4F70D-04F0-401C-8A1F-8F0A057CEBD8}" srcOrd="0" destOrd="0" presId="urn:microsoft.com/office/officeart/2005/8/layout/radial5"/>
    <dgm:cxn modelId="{D24BABEC-8C51-42CA-9DA4-E56B12EE4594}" type="presOf" srcId="{039048C5-7BED-423D-AD5B-710DFD702BDC}" destId="{64049792-F626-42FD-829A-85E11116400D}" srcOrd="0" destOrd="0" presId="urn:microsoft.com/office/officeart/2005/8/layout/radial5"/>
    <dgm:cxn modelId="{F9920EFD-66FE-421C-91EF-0922CB747E2D}" srcId="{2BD3E5A3-EF3B-46CD-83E2-CEDC6EB82669}" destId="{039048C5-7BED-423D-AD5B-710DFD702BDC}" srcOrd="3" destOrd="0" parTransId="{99AFABE6-052D-4650-AA47-676E2C30A627}" sibTransId="{6B795363-0ED5-4C05-9A2E-76D243F3D39C}"/>
    <dgm:cxn modelId="{9D08FD80-151A-4CEF-9195-08FCD6AECCFC}" type="presOf" srcId="{C7498EB4-8655-43A6-878C-CF8DC149D90D}" destId="{80E7CE91-0356-4C27-BDCA-FAC9E1F3C929}" srcOrd="0" destOrd="0" presId="urn:microsoft.com/office/officeart/2005/8/layout/radial5"/>
    <dgm:cxn modelId="{99CE8B7E-DE7A-4C94-8BB3-E664317805B7}" type="presOf" srcId="{40120BDB-F326-458F-A2F8-0CDCD13852B9}" destId="{01050E44-D8A7-42AA-A3C9-613DF0F44D4E}" srcOrd="0" destOrd="0" presId="urn:microsoft.com/office/officeart/2005/8/layout/radial5"/>
    <dgm:cxn modelId="{6B891F31-1AF5-4AC6-BC43-2887878789DA}" srcId="{2BD3E5A3-EF3B-46CD-83E2-CEDC6EB82669}" destId="{BE572911-7EAC-42AC-A6AA-85C4387EE75C}" srcOrd="2" destOrd="0" parTransId="{40120BDB-F326-458F-A2F8-0CDCD13852B9}" sibTransId="{5A67B17B-D4B8-4B2B-97B9-06F646F5CF66}"/>
    <dgm:cxn modelId="{4244BFE4-65D4-4534-AB38-DA1D3EAC25C7}" type="presOf" srcId="{A0F913B6-31AF-4A2F-9B21-05516041D3FB}" destId="{4F62D207-E181-4C22-9550-B727792A03FE}" srcOrd="0" destOrd="0" presId="urn:microsoft.com/office/officeart/2005/8/layout/radial5"/>
    <dgm:cxn modelId="{AF7C23A4-B913-4B45-A711-91CDD936F072}" type="presOf" srcId="{2F03AC4E-43A8-4E39-AB0C-5EEC8EFB2CF8}" destId="{7E486F9B-D8E9-4F23-8127-A5D38B701C68}" srcOrd="0" destOrd="0" presId="urn:microsoft.com/office/officeart/2005/8/layout/radial5"/>
    <dgm:cxn modelId="{1930F892-289B-4642-BAF1-B6985E5A8FE7}" type="presOf" srcId="{C7498EB4-8655-43A6-878C-CF8DC149D90D}" destId="{513D9A9C-312D-491D-A0EC-1C6E7C9572E3}" srcOrd="1" destOrd="0" presId="urn:microsoft.com/office/officeart/2005/8/layout/radial5"/>
    <dgm:cxn modelId="{D8B4D084-2119-4895-AB3C-241381353ECA}" type="presOf" srcId="{505084FD-9EAC-41FC-A390-B53AB58670A3}" destId="{B522FBF1-C107-43DE-9E1E-AB6FFE2F4F56}" srcOrd="0" destOrd="0" presId="urn:microsoft.com/office/officeart/2005/8/layout/radial5"/>
    <dgm:cxn modelId="{80B8BB5E-DA03-4965-B098-1E82CE67ACDF}" type="presOf" srcId="{BE572911-7EAC-42AC-A6AA-85C4387EE75C}" destId="{FBEA4CA4-8330-4455-A93C-F219888B2D40}" srcOrd="0" destOrd="0" presId="urn:microsoft.com/office/officeart/2005/8/layout/radial5"/>
    <dgm:cxn modelId="{769B2AFC-1D8C-4ECB-A868-2EC0A3BEE3BC}" type="presOf" srcId="{347340EF-6AC5-481A-B3B1-B58E656825F4}" destId="{2082ECF8-E696-4C28-BC20-0D59D2929D78}" srcOrd="1" destOrd="0" presId="urn:microsoft.com/office/officeart/2005/8/layout/radial5"/>
    <dgm:cxn modelId="{98EBD112-0E0E-4223-889E-380CA2DD54B6}" type="presOf" srcId="{6522A05D-C948-438B-8F8A-08C7E92ABEF2}" destId="{F2D8462B-FF0F-46AA-BA1F-948AA68D627C}" srcOrd="0" destOrd="0" presId="urn:microsoft.com/office/officeart/2005/8/layout/radial5"/>
    <dgm:cxn modelId="{F7614017-3A0C-44D8-B698-337AEE2C0018}" type="presOf" srcId="{99AFABE6-052D-4650-AA47-676E2C30A627}" destId="{506D73AB-F2ED-48EF-A6CF-E7734F133499}" srcOrd="1" destOrd="0" presId="urn:microsoft.com/office/officeart/2005/8/layout/radial5"/>
    <dgm:cxn modelId="{40064882-3311-4B35-B429-6435CC016744}" type="presOf" srcId="{40120BDB-F326-458F-A2F8-0CDCD13852B9}" destId="{6AE95FC9-107E-41E8-9E8A-C6722CA9DF61}" srcOrd="1" destOrd="0" presId="urn:microsoft.com/office/officeart/2005/8/layout/radial5"/>
    <dgm:cxn modelId="{6C20CED9-089A-4587-A04A-5E85956C661D}" type="presParOf" srcId="{F1C6B4BB-F3F7-4120-B7C2-EE37D61AEAF2}" destId="{AE0B9984-5DE1-4348-B6A8-E83EA5E7B009}" srcOrd="0" destOrd="0" presId="urn:microsoft.com/office/officeart/2005/8/layout/radial5"/>
    <dgm:cxn modelId="{8667851B-A3F8-435F-B602-920156E5DF9A}" type="presParOf" srcId="{F1C6B4BB-F3F7-4120-B7C2-EE37D61AEAF2}" destId="{4F62D207-E181-4C22-9550-B727792A03FE}" srcOrd="1" destOrd="0" presId="urn:microsoft.com/office/officeart/2005/8/layout/radial5"/>
    <dgm:cxn modelId="{DE5229D6-2A7C-42E7-A967-CD9F6F00B8B0}" type="presParOf" srcId="{4F62D207-E181-4C22-9550-B727792A03FE}" destId="{CF36214F-FEC5-4C8B-BEF6-5D18A31BDAB1}" srcOrd="0" destOrd="0" presId="urn:microsoft.com/office/officeart/2005/8/layout/radial5"/>
    <dgm:cxn modelId="{823F6346-E38B-41CC-BDEF-FF199C1C4298}" type="presParOf" srcId="{F1C6B4BB-F3F7-4120-B7C2-EE37D61AEAF2}" destId="{3DCBA1A6-409D-4B35-B306-2C2ECCAF7D54}" srcOrd="2" destOrd="0" presId="urn:microsoft.com/office/officeart/2005/8/layout/radial5"/>
    <dgm:cxn modelId="{F043BF26-79B2-4B56-B81C-77A0AE213901}" type="presParOf" srcId="{F1C6B4BB-F3F7-4120-B7C2-EE37D61AEAF2}" destId="{80E7CE91-0356-4C27-BDCA-FAC9E1F3C929}" srcOrd="3" destOrd="0" presId="urn:microsoft.com/office/officeart/2005/8/layout/radial5"/>
    <dgm:cxn modelId="{8D6482D9-E882-4D81-B0EF-F208647B07A8}" type="presParOf" srcId="{80E7CE91-0356-4C27-BDCA-FAC9E1F3C929}" destId="{513D9A9C-312D-491D-A0EC-1C6E7C9572E3}" srcOrd="0" destOrd="0" presId="urn:microsoft.com/office/officeart/2005/8/layout/radial5"/>
    <dgm:cxn modelId="{93F6AF7C-904C-485C-83A0-293D5D67839A}" type="presParOf" srcId="{F1C6B4BB-F3F7-4120-B7C2-EE37D61AEAF2}" destId="{49CADF38-5D90-41A2-8E26-09E87AD89851}" srcOrd="4" destOrd="0" presId="urn:microsoft.com/office/officeart/2005/8/layout/radial5"/>
    <dgm:cxn modelId="{F7F8FA2C-C418-46FC-BC5F-319D23D6844A}" type="presParOf" srcId="{F1C6B4BB-F3F7-4120-B7C2-EE37D61AEAF2}" destId="{01050E44-D8A7-42AA-A3C9-613DF0F44D4E}" srcOrd="5" destOrd="0" presId="urn:microsoft.com/office/officeart/2005/8/layout/radial5"/>
    <dgm:cxn modelId="{DAE83768-EA49-42FF-8074-12429377F0C0}" type="presParOf" srcId="{01050E44-D8A7-42AA-A3C9-613DF0F44D4E}" destId="{6AE95FC9-107E-41E8-9E8A-C6722CA9DF61}" srcOrd="0" destOrd="0" presId="urn:microsoft.com/office/officeart/2005/8/layout/radial5"/>
    <dgm:cxn modelId="{343247ED-B6A4-4109-AD6F-D607482568D3}" type="presParOf" srcId="{F1C6B4BB-F3F7-4120-B7C2-EE37D61AEAF2}" destId="{FBEA4CA4-8330-4455-A93C-F219888B2D40}" srcOrd="6" destOrd="0" presId="urn:microsoft.com/office/officeart/2005/8/layout/radial5"/>
    <dgm:cxn modelId="{FB9DAC54-2BCD-4723-B2DF-D6AE0DF40406}" type="presParOf" srcId="{F1C6B4BB-F3F7-4120-B7C2-EE37D61AEAF2}" destId="{EFC4F70D-04F0-401C-8A1F-8F0A057CEBD8}" srcOrd="7" destOrd="0" presId="urn:microsoft.com/office/officeart/2005/8/layout/radial5"/>
    <dgm:cxn modelId="{9A0D5D41-BA56-49A2-9A71-486E1951C9C7}" type="presParOf" srcId="{EFC4F70D-04F0-401C-8A1F-8F0A057CEBD8}" destId="{506D73AB-F2ED-48EF-A6CF-E7734F133499}" srcOrd="0" destOrd="0" presId="urn:microsoft.com/office/officeart/2005/8/layout/radial5"/>
    <dgm:cxn modelId="{A2FE54C6-53B1-4078-A9ED-B1A6CD0FA821}" type="presParOf" srcId="{F1C6B4BB-F3F7-4120-B7C2-EE37D61AEAF2}" destId="{64049792-F626-42FD-829A-85E11116400D}" srcOrd="8" destOrd="0" presId="urn:microsoft.com/office/officeart/2005/8/layout/radial5"/>
    <dgm:cxn modelId="{E51ACEDA-2EBD-408E-9BE2-7DFE30666908}" type="presParOf" srcId="{F1C6B4BB-F3F7-4120-B7C2-EE37D61AEAF2}" destId="{41FC48BC-43F6-4687-A57C-AFB596786706}" srcOrd="9" destOrd="0" presId="urn:microsoft.com/office/officeart/2005/8/layout/radial5"/>
    <dgm:cxn modelId="{FBB6208B-A9F4-4233-B8F8-181C540822CC}" type="presParOf" srcId="{41FC48BC-43F6-4687-A57C-AFB596786706}" destId="{FB3A64B8-619A-4A9B-99C1-B5AE598DCEE7}" srcOrd="0" destOrd="0" presId="urn:microsoft.com/office/officeart/2005/8/layout/radial5"/>
    <dgm:cxn modelId="{5ED0AA1A-319B-4C96-916C-903808779DB0}" type="presParOf" srcId="{F1C6B4BB-F3F7-4120-B7C2-EE37D61AEAF2}" destId="{7E486F9B-D8E9-4F23-8127-A5D38B701C68}" srcOrd="10" destOrd="0" presId="urn:microsoft.com/office/officeart/2005/8/layout/radial5"/>
    <dgm:cxn modelId="{00E332B5-4555-411E-A730-CDD588EF674C}" type="presParOf" srcId="{F1C6B4BB-F3F7-4120-B7C2-EE37D61AEAF2}" destId="{BE249191-24D3-4F65-9B72-317440972126}" srcOrd="11" destOrd="0" presId="urn:microsoft.com/office/officeart/2005/8/layout/radial5"/>
    <dgm:cxn modelId="{D1D77D61-CA7D-4016-928E-BB99A63DF6E6}" type="presParOf" srcId="{BE249191-24D3-4F65-9B72-317440972126}" destId="{2082ECF8-E696-4C28-BC20-0D59D2929D78}" srcOrd="0" destOrd="0" presId="urn:microsoft.com/office/officeart/2005/8/layout/radial5"/>
    <dgm:cxn modelId="{FF2F2C5A-1BE5-44F3-B907-1BDB5AFA7EA8}" type="presParOf" srcId="{F1C6B4BB-F3F7-4120-B7C2-EE37D61AEAF2}" destId="{B522FBF1-C107-43DE-9E1E-AB6FFE2F4F56}" srcOrd="12" destOrd="0" presId="urn:microsoft.com/office/officeart/2005/8/layout/radial5"/>
    <dgm:cxn modelId="{3EB28029-B394-4C6F-A8CE-9A54005D9E7D}" type="presParOf" srcId="{F1C6B4BB-F3F7-4120-B7C2-EE37D61AEAF2}" destId="{96880081-5473-472C-98C1-86695FC50A66}" srcOrd="13" destOrd="0" presId="urn:microsoft.com/office/officeart/2005/8/layout/radial5"/>
    <dgm:cxn modelId="{757EC0D2-AF80-4EBA-AD98-20C5517117EE}" type="presParOf" srcId="{96880081-5473-472C-98C1-86695FC50A66}" destId="{90044987-E7D6-4EF5-B2B6-136FAB284AF0}" srcOrd="0" destOrd="0" presId="urn:microsoft.com/office/officeart/2005/8/layout/radial5"/>
    <dgm:cxn modelId="{DAF97F7D-4E6E-4A15-8B95-EE9A37F228EE}" type="presParOf" srcId="{F1C6B4BB-F3F7-4120-B7C2-EE37D61AEAF2}" destId="{F2D8462B-FF0F-46AA-BA1F-948AA68D627C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9788BF-9FF3-4003-8ECC-69117F97273C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D3E5A3-EF3B-46CD-83E2-CEDC6EB82669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Groups / Training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BC13E-0CCB-47C7-B088-DCC525CDF16C}" type="parTrans" cxnId="{92AF7579-C0A8-42A3-8C93-7C8E0736003F}">
      <dgm:prSet/>
      <dgm:spPr/>
      <dgm:t>
        <a:bodyPr/>
        <a:lstStyle/>
        <a:p>
          <a:endParaRPr lang="en-GB"/>
        </a:p>
      </dgm:t>
    </dgm:pt>
    <dgm:pt modelId="{B1D6743E-2FC1-448F-B193-AE3B9564579F}" type="sibTrans" cxnId="{92AF7579-C0A8-42A3-8C93-7C8E0736003F}">
      <dgm:prSet/>
      <dgm:spPr/>
      <dgm:t>
        <a:bodyPr/>
        <a:lstStyle/>
        <a:p>
          <a:endParaRPr lang="en-GB"/>
        </a:p>
      </dgm:t>
    </dgm:pt>
    <dgm:pt modelId="{01D6DDDE-52F6-4F85-859B-C3B5ACDD34A2}">
      <dgm:prSet phldrT="[Text]" custT="1"/>
      <dgm:spPr/>
      <dgm:t>
        <a:bodyPr/>
        <a:lstStyle/>
        <a:p>
          <a:r>
            <a:rPr lang="en-US" sz="11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Waiting list initiative – 3 workshops, on sleep, activity and diet. Over 90% of people who attended rating them as helpful or very helpful</a:t>
          </a:r>
          <a:endParaRPr lang="en-GB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913B6-31AF-4A2F-9B21-05516041D3FB}" type="parTrans" cxnId="{FFBA748D-D104-4252-9A79-C647AA23BBC3}">
      <dgm:prSet/>
      <dgm:spPr/>
      <dgm:t>
        <a:bodyPr/>
        <a:lstStyle/>
        <a:p>
          <a:endParaRPr lang="en-GB" dirty="0"/>
        </a:p>
      </dgm:t>
    </dgm:pt>
    <dgm:pt modelId="{D2295FE2-EDE5-4C02-A3DF-240F581946E9}" type="sibTrans" cxnId="{FFBA748D-D104-4252-9A79-C647AA23BBC3}">
      <dgm:prSet/>
      <dgm:spPr/>
      <dgm:t>
        <a:bodyPr/>
        <a:lstStyle/>
        <a:p>
          <a:endParaRPr lang="en-GB"/>
        </a:p>
      </dgm:t>
    </dgm:pt>
    <dgm:pt modelId="{AEF7C765-C717-4ACB-A96F-821C935BA7B7}">
      <dgm:prSet phldrT="[Text]" custT="1"/>
      <dgm:spPr/>
      <dgm:t>
        <a:bodyPr/>
        <a:lstStyle/>
        <a:p>
          <a:r>
            <a:rPr lang="en-US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Joint running of OCD group with EB3 for the second time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498EB4-8655-43A6-878C-CF8DC149D90D}" type="parTrans" cxnId="{4B4E2566-CCE7-43A6-AEB8-F1ED58140A1B}">
      <dgm:prSet/>
      <dgm:spPr/>
      <dgm:t>
        <a:bodyPr/>
        <a:lstStyle/>
        <a:p>
          <a:endParaRPr lang="en-GB" dirty="0"/>
        </a:p>
      </dgm:t>
    </dgm:pt>
    <dgm:pt modelId="{402F70BF-03D4-49B9-B783-B72955A51C96}" type="sibTrans" cxnId="{4B4E2566-CCE7-43A6-AEB8-F1ED58140A1B}">
      <dgm:prSet/>
      <dgm:spPr/>
      <dgm:t>
        <a:bodyPr/>
        <a:lstStyle/>
        <a:p>
          <a:endParaRPr lang="en-GB"/>
        </a:p>
      </dgm:t>
    </dgm:pt>
    <dgm:pt modelId="{BE572911-7EAC-42AC-A6AA-85C4387EE75C}">
      <dgm:prSet phldrT="[Text]" custT="1"/>
      <dgm:spPr/>
      <dgm:t>
        <a:bodyPr/>
        <a:lstStyle/>
        <a:p>
          <a:r>
            <a:rPr lang="en-GB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NAPT Training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20BDB-F326-458F-A2F8-0CDCD13852B9}" type="parTrans" cxnId="{6B891F31-1AF5-4AC6-BC43-2887878789DA}">
      <dgm:prSet/>
      <dgm:spPr/>
      <dgm:t>
        <a:bodyPr/>
        <a:lstStyle/>
        <a:p>
          <a:endParaRPr lang="en-GB" dirty="0"/>
        </a:p>
      </dgm:t>
    </dgm:pt>
    <dgm:pt modelId="{5A67B17B-D4B8-4B2B-97B9-06F646F5CF66}" type="sibTrans" cxnId="{6B891F31-1AF5-4AC6-BC43-2887878789DA}">
      <dgm:prSet/>
      <dgm:spPr/>
      <dgm:t>
        <a:bodyPr/>
        <a:lstStyle/>
        <a:p>
          <a:endParaRPr lang="en-GB"/>
        </a:p>
      </dgm:t>
    </dgm:pt>
    <dgm:pt modelId="{039048C5-7BED-423D-AD5B-710DFD702BDC}">
      <dgm:prSet phldrT="[Text]" custT="1"/>
      <dgm:spPr/>
      <dgm:t>
        <a:bodyPr/>
        <a:lstStyle/>
        <a:p>
          <a:r>
            <a:rPr lang="en-GB" sz="1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NVR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AFABE6-052D-4650-AA47-676E2C30A627}" type="parTrans" cxnId="{F9920EFD-66FE-421C-91EF-0922CB747E2D}">
      <dgm:prSet/>
      <dgm:spPr/>
      <dgm:t>
        <a:bodyPr/>
        <a:lstStyle/>
        <a:p>
          <a:endParaRPr lang="en-GB" dirty="0"/>
        </a:p>
      </dgm:t>
    </dgm:pt>
    <dgm:pt modelId="{6B795363-0ED5-4C05-9A2E-76D243F3D39C}" type="sibTrans" cxnId="{F9920EFD-66FE-421C-91EF-0922CB747E2D}">
      <dgm:prSet/>
      <dgm:spPr/>
      <dgm:t>
        <a:bodyPr/>
        <a:lstStyle/>
        <a:p>
          <a:endParaRPr lang="en-GB"/>
        </a:p>
      </dgm:t>
    </dgm:pt>
    <dgm:pt modelId="{2F03AC4E-43A8-4E39-AB0C-5EEC8EFB2CF8}">
      <dgm:prSet phldrT="[Text]" custT="1"/>
      <dgm:spPr/>
      <dgm:t>
        <a:bodyPr/>
        <a:lstStyle/>
        <a:p>
          <a:r>
            <a:rPr lang="en-US" sz="105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Excellent feedback obtained on training to staff at Bedford Hospital on understanding supporting young people with mental health problems who are admitted.</a:t>
          </a:r>
          <a:endParaRPr lang="en-GB" sz="10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8671B7-1F71-46AA-868E-CE38C46C424B}" type="parTrans" cxnId="{BFE4D9D0-5A55-4EA6-842C-51F26CCAAAA4}">
      <dgm:prSet/>
      <dgm:spPr/>
      <dgm:t>
        <a:bodyPr/>
        <a:lstStyle/>
        <a:p>
          <a:endParaRPr lang="en-GB" dirty="0"/>
        </a:p>
      </dgm:t>
    </dgm:pt>
    <dgm:pt modelId="{40DAE1EF-B6AC-4C31-934C-96D5D30169A9}" type="sibTrans" cxnId="{BFE4D9D0-5A55-4EA6-842C-51F26CCAAAA4}">
      <dgm:prSet/>
      <dgm:spPr/>
      <dgm:t>
        <a:bodyPr/>
        <a:lstStyle/>
        <a:p>
          <a:endParaRPr lang="en-GB"/>
        </a:p>
      </dgm:t>
    </dgm:pt>
    <dgm:pt modelId="{6B0460B9-DB69-41F8-AEEB-31B973230B09}">
      <dgm:prSet phldrT="[Text]" custT="1"/>
      <dgm:spPr/>
      <dgm:t>
        <a:bodyPr/>
        <a:lstStyle/>
        <a:p>
          <a:r>
            <a:rPr lang="en-US" sz="1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pathway completed two-day DICES risk assessment and management training.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342CC0-9EEB-40A8-BA4E-29A1C80DB5FD}" type="parTrans" cxnId="{9DB6023D-4423-40A7-B08F-BFCD864758A2}">
      <dgm:prSet/>
      <dgm:spPr/>
      <dgm:t>
        <a:bodyPr/>
        <a:lstStyle/>
        <a:p>
          <a:endParaRPr lang="en-GB"/>
        </a:p>
      </dgm:t>
    </dgm:pt>
    <dgm:pt modelId="{22263AF1-FD44-4E7E-A70D-2946D2468D11}" type="sibTrans" cxnId="{9DB6023D-4423-40A7-B08F-BFCD864758A2}">
      <dgm:prSet/>
      <dgm:spPr/>
      <dgm:t>
        <a:bodyPr/>
        <a:lstStyle/>
        <a:p>
          <a:endParaRPr lang="en-GB"/>
        </a:p>
      </dgm:t>
    </dgm:pt>
    <dgm:pt modelId="{F1C6B4BB-F3F7-4120-B7C2-EE37D61AEAF2}" type="pres">
      <dgm:prSet presAssocID="{F69788BF-9FF3-4003-8ECC-69117F9727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0B9984-5DE1-4348-B6A8-E83EA5E7B009}" type="pres">
      <dgm:prSet presAssocID="{2BD3E5A3-EF3B-46CD-83E2-CEDC6EB82669}" presName="centerShape" presStyleLbl="node0" presStyleIdx="0" presStyleCnt="1"/>
      <dgm:spPr/>
      <dgm:t>
        <a:bodyPr/>
        <a:lstStyle/>
        <a:p>
          <a:endParaRPr lang="en-US"/>
        </a:p>
      </dgm:t>
    </dgm:pt>
    <dgm:pt modelId="{4F62D207-E181-4C22-9550-B727792A03FE}" type="pres">
      <dgm:prSet presAssocID="{A0F913B6-31AF-4A2F-9B21-05516041D3F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CF36214F-FEC5-4C8B-BEF6-5D18A31BDAB1}" type="pres">
      <dgm:prSet presAssocID="{A0F913B6-31AF-4A2F-9B21-05516041D3F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3DCBA1A6-409D-4B35-B306-2C2ECCAF7D54}" type="pres">
      <dgm:prSet presAssocID="{01D6DDDE-52F6-4F85-859B-C3B5ACDD34A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7CE91-0356-4C27-BDCA-FAC9E1F3C929}" type="pres">
      <dgm:prSet presAssocID="{C7498EB4-8655-43A6-878C-CF8DC149D90D}" presName="parTrans" presStyleLbl="sibTrans2D1" presStyleIdx="1" presStyleCnt="6"/>
      <dgm:spPr/>
      <dgm:t>
        <a:bodyPr/>
        <a:lstStyle/>
        <a:p>
          <a:endParaRPr lang="en-US"/>
        </a:p>
      </dgm:t>
    </dgm:pt>
    <dgm:pt modelId="{513D9A9C-312D-491D-A0EC-1C6E7C9572E3}" type="pres">
      <dgm:prSet presAssocID="{C7498EB4-8655-43A6-878C-CF8DC149D90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49CADF38-5D90-41A2-8E26-09E87AD89851}" type="pres">
      <dgm:prSet presAssocID="{AEF7C765-C717-4ACB-A96F-821C935BA7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50E44-D8A7-42AA-A3C9-613DF0F44D4E}" type="pres">
      <dgm:prSet presAssocID="{40120BDB-F326-458F-A2F8-0CDCD13852B9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AE95FC9-107E-41E8-9E8A-C6722CA9DF61}" type="pres">
      <dgm:prSet presAssocID="{40120BDB-F326-458F-A2F8-0CDCD13852B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BEA4CA4-8330-4455-A93C-F219888B2D40}" type="pres">
      <dgm:prSet presAssocID="{BE572911-7EAC-42AC-A6AA-85C4387EE7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4F70D-04F0-401C-8A1F-8F0A057CEBD8}" type="pres">
      <dgm:prSet presAssocID="{99AFABE6-052D-4650-AA47-676E2C30A627}" presName="parTrans" presStyleLbl="sibTrans2D1" presStyleIdx="3" presStyleCnt="6"/>
      <dgm:spPr/>
      <dgm:t>
        <a:bodyPr/>
        <a:lstStyle/>
        <a:p>
          <a:endParaRPr lang="en-US"/>
        </a:p>
      </dgm:t>
    </dgm:pt>
    <dgm:pt modelId="{506D73AB-F2ED-48EF-A6CF-E7734F133499}" type="pres">
      <dgm:prSet presAssocID="{99AFABE6-052D-4650-AA47-676E2C30A627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4049792-F626-42FD-829A-85E11116400D}" type="pres">
      <dgm:prSet presAssocID="{039048C5-7BED-423D-AD5B-710DFD702B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C48BC-43F6-4687-A57C-AFB596786706}" type="pres">
      <dgm:prSet presAssocID="{758671B7-1F71-46AA-868E-CE38C46C424B}" presName="parTrans" presStyleLbl="sibTrans2D1" presStyleIdx="4" presStyleCnt="6"/>
      <dgm:spPr/>
      <dgm:t>
        <a:bodyPr/>
        <a:lstStyle/>
        <a:p>
          <a:endParaRPr lang="en-US"/>
        </a:p>
      </dgm:t>
    </dgm:pt>
    <dgm:pt modelId="{FB3A64B8-619A-4A9B-99C1-B5AE598DCEE7}" type="pres">
      <dgm:prSet presAssocID="{758671B7-1F71-46AA-868E-CE38C46C424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7E486F9B-D8E9-4F23-8127-A5D38B701C68}" type="pres">
      <dgm:prSet presAssocID="{2F03AC4E-43A8-4E39-AB0C-5EEC8EFB2CF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EAEEB-9405-4982-A7AD-F86EB2A30A82}" type="pres">
      <dgm:prSet presAssocID="{4E342CC0-9EEB-40A8-BA4E-29A1C80DB5FD}" presName="parTrans" presStyleLbl="sibTrans2D1" presStyleIdx="5" presStyleCnt="6"/>
      <dgm:spPr/>
      <dgm:t>
        <a:bodyPr/>
        <a:lstStyle/>
        <a:p>
          <a:endParaRPr lang="en-US"/>
        </a:p>
      </dgm:t>
    </dgm:pt>
    <dgm:pt modelId="{ACB158EE-0306-449F-B8AA-FAF2F96E801E}" type="pres">
      <dgm:prSet presAssocID="{4E342CC0-9EEB-40A8-BA4E-29A1C80DB5FD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B6068D8-41A0-42B9-8913-9EF82E72E1C9}" type="pres">
      <dgm:prSet presAssocID="{6B0460B9-DB69-41F8-AEEB-31B973230B0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064882-3311-4B35-B429-6435CC016744}" type="presOf" srcId="{40120BDB-F326-458F-A2F8-0CDCD13852B9}" destId="{6AE95FC9-107E-41E8-9E8A-C6722CA9DF61}" srcOrd="1" destOrd="0" presId="urn:microsoft.com/office/officeart/2005/8/layout/radial5"/>
    <dgm:cxn modelId="{4810F3B2-BFFB-4B4A-A360-201A63BB7430}" type="presOf" srcId="{2BD3E5A3-EF3B-46CD-83E2-CEDC6EB82669}" destId="{AE0B9984-5DE1-4348-B6A8-E83EA5E7B009}" srcOrd="0" destOrd="0" presId="urn:microsoft.com/office/officeart/2005/8/layout/radial5"/>
    <dgm:cxn modelId="{9DB6023D-4423-40A7-B08F-BFCD864758A2}" srcId="{2BD3E5A3-EF3B-46CD-83E2-CEDC6EB82669}" destId="{6B0460B9-DB69-41F8-AEEB-31B973230B09}" srcOrd="5" destOrd="0" parTransId="{4E342CC0-9EEB-40A8-BA4E-29A1C80DB5FD}" sibTransId="{22263AF1-FD44-4E7E-A70D-2946D2468D11}"/>
    <dgm:cxn modelId="{AF7C23A4-B913-4B45-A711-91CDD936F072}" type="presOf" srcId="{2F03AC4E-43A8-4E39-AB0C-5EEC8EFB2CF8}" destId="{7E486F9B-D8E9-4F23-8127-A5D38B701C68}" srcOrd="0" destOrd="0" presId="urn:microsoft.com/office/officeart/2005/8/layout/radial5"/>
    <dgm:cxn modelId="{6B891F31-1AF5-4AC6-BC43-2887878789DA}" srcId="{2BD3E5A3-EF3B-46CD-83E2-CEDC6EB82669}" destId="{BE572911-7EAC-42AC-A6AA-85C4387EE75C}" srcOrd="2" destOrd="0" parTransId="{40120BDB-F326-458F-A2F8-0CDCD13852B9}" sibTransId="{5A67B17B-D4B8-4B2B-97B9-06F646F5CF66}"/>
    <dgm:cxn modelId="{F7614017-3A0C-44D8-B698-337AEE2C0018}" type="presOf" srcId="{99AFABE6-052D-4650-AA47-676E2C30A627}" destId="{506D73AB-F2ED-48EF-A6CF-E7734F133499}" srcOrd="1" destOrd="0" presId="urn:microsoft.com/office/officeart/2005/8/layout/radial5"/>
    <dgm:cxn modelId="{4BC42370-8A08-456F-9FAA-78F9243B981F}" type="presOf" srcId="{4E342CC0-9EEB-40A8-BA4E-29A1C80DB5FD}" destId="{5B5EAEEB-9405-4982-A7AD-F86EB2A30A82}" srcOrd="0" destOrd="0" presId="urn:microsoft.com/office/officeart/2005/8/layout/radial5"/>
    <dgm:cxn modelId="{9D08FD80-151A-4CEF-9195-08FCD6AECCFC}" type="presOf" srcId="{C7498EB4-8655-43A6-878C-CF8DC149D90D}" destId="{80E7CE91-0356-4C27-BDCA-FAC9E1F3C929}" srcOrd="0" destOrd="0" presId="urn:microsoft.com/office/officeart/2005/8/layout/radial5"/>
    <dgm:cxn modelId="{99CE8B7E-DE7A-4C94-8BB3-E664317805B7}" type="presOf" srcId="{40120BDB-F326-458F-A2F8-0CDCD13852B9}" destId="{01050E44-D8A7-42AA-A3C9-613DF0F44D4E}" srcOrd="0" destOrd="0" presId="urn:microsoft.com/office/officeart/2005/8/layout/radial5"/>
    <dgm:cxn modelId="{80B8BB5E-DA03-4965-B098-1E82CE67ACDF}" type="presOf" srcId="{BE572911-7EAC-42AC-A6AA-85C4387EE75C}" destId="{FBEA4CA4-8330-4455-A93C-F219888B2D40}" srcOrd="0" destOrd="0" presId="urn:microsoft.com/office/officeart/2005/8/layout/radial5"/>
    <dgm:cxn modelId="{4B4E2566-CCE7-43A6-AEB8-F1ED58140A1B}" srcId="{2BD3E5A3-EF3B-46CD-83E2-CEDC6EB82669}" destId="{AEF7C765-C717-4ACB-A96F-821C935BA7B7}" srcOrd="1" destOrd="0" parTransId="{C7498EB4-8655-43A6-878C-CF8DC149D90D}" sibTransId="{402F70BF-03D4-49B9-B783-B72955A51C96}"/>
    <dgm:cxn modelId="{46DD40C3-1F12-4B96-B8FE-88D66F198A18}" type="presOf" srcId="{A0F913B6-31AF-4A2F-9B21-05516041D3FB}" destId="{CF36214F-FEC5-4C8B-BEF6-5D18A31BDAB1}" srcOrd="1" destOrd="0" presId="urn:microsoft.com/office/officeart/2005/8/layout/radial5"/>
    <dgm:cxn modelId="{1930F892-289B-4642-BAF1-B6985E5A8FE7}" type="presOf" srcId="{C7498EB4-8655-43A6-878C-CF8DC149D90D}" destId="{513D9A9C-312D-491D-A0EC-1C6E7C9572E3}" srcOrd="1" destOrd="0" presId="urn:microsoft.com/office/officeart/2005/8/layout/radial5"/>
    <dgm:cxn modelId="{FADFEBAB-878F-46C9-91A6-DFB0FE164AE6}" type="presOf" srcId="{01D6DDDE-52F6-4F85-859B-C3B5ACDD34A2}" destId="{3DCBA1A6-409D-4B35-B306-2C2ECCAF7D54}" srcOrd="0" destOrd="0" presId="urn:microsoft.com/office/officeart/2005/8/layout/radial5"/>
    <dgm:cxn modelId="{FFBA748D-D104-4252-9A79-C647AA23BBC3}" srcId="{2BD3E5A3-EF3B-46CD-83E2-CEDC6EB82669}" destId="{01D6DDDE-52F6-4F85-859B-C3B5ACDD34A2}" srcOrd="0" destOrd="0" parTransId="{A0F913B6-31AF-4A2F-9B21-05516041D3FB}" sibTransId="{D2295FE2-EDE5-4C02-A3DF-240F581946E9}"/>
    <dgm:cxn modelId="{A441F352-B5A9-49B4-95A6-D5297D2F0EE0}" type="presOf" srcId="{F69788BF-9FF3-4003-8ECC-69117F97273C}" destId="{F1C6B4BB-F3F7-4120-B7C2-EE37D61AEAF2}" srcOrd="0" destOrd="0" presId="urn:microsoft.com/office/officeart/2005/8/layout/radial5"/>
    <dgm:cxn modelId="{92AF7579-C0A8-42A3-8C93-7C8E0736003F}" srcId="{F69788BF-9FF3-4003-8ECC-69117F97273C}" destId="{2BD3E5A3-EF3B-46CD-83E2-CEDC6EB82669}" srcOrd="0" destOrd="0" parTransId="{845BC13E-0CCB-47C7-B088-DCC525CDF16C}" sibTransId="{B1D6743E-2FC1-448F-B193-AE3B9564579F}"/>
    <dgm:cxn modelId="{91290B14-9306-4E63-823B-070E62BBD9F0}" type="presOf" srcId="{AEF7C765-C717-4ACB-A96F-821C935BA7B7}" destId="{49CADF38-5D90-41A2-8E26-09E87AD89851}" srcOrd="0" destOrd="0" presId="urn:microsoft.com/office/officeart/2005/8/layout/radial5"/>
    <dgm:cxn modelId="{5B38AE4B-715D-460B-9EE8-FDB95A64AB18}" type="presOf" srcId="{758671B7-1F71-46AA-868E-CE38C46C424B}" destId="{FB3A64B8-619A-4A9B-99C1-B5AE598DCEE7}" srcOrd="1" destOrd="0" presId="urn:microsoft.com/office/officeart/2005/8/layout/radial5"/>
    <dgm:cxn modelId="{F9920EFD-66FE-421C-91EF-0922CB747E2D}" srcId="{2BD3E5A3-EF3B-46CD-83E2-CEDC6EB82669}" destId="{039048C5-7BED-423D-AD5B-710DFD702BDC}" srcOrd="3" destOrd="0" parTransId="{99AFABE6-052D-4650-AA47-676E2C30A627}" sibTransId="{6B795363-0ED5-4C05-9A2E-76D243F3D39C}"/>
    <dgm:cxn modelId="{D24BABEC-8C51-42CA-9DA4-E56B12EE4594}" type="presOf" srcId="{039048C5-7BED-423D-AD5B-710DFD702BDC}" destId="{64049792-F626-42FD-829A-85E11116400D}" srcOrd="0" destOrd="0" presId="urn:microsoft.com/office/officeart/2005/8/layout/radial5"/>
    <dgm:cxn modelId="{6E61C614-46CB-4DDA-8859-6E5A1582B7DC}" type="presOf" srcId="{758671B7-1F71-46AA-868E-CE38C46C424B}" destId="{41FC48BC-43F6-4687-A57C-AFB596786706}" srcOrd="0" destOrd="0" presId="urn:microsoft.com/office/officeart/2005/8/layout/radial5"/>
    <dgm:cxn modelId="{BFE4D9D0-5A55-4EA6-842C-51F26CCAAAA4}" srcId="{2BD3E5A3-EF3B-46CD-83E2-CEDC6EB82669}" destId="{2F03AC4E-43A8-4E39-AB0C-5EEC8EFB2CF8}" srcOrd="4" destOrd="0" parTransId="{758671B7-1F71-46AA-868E-CE38C46C424B}" sibTransId="{40DAE1EF-B6AC-4C31-934C-96D5D30169A9}"/>
    <dgm:cxn modelId="{4244BFE4-65D4-4534-AB38-DA1D3EAC25C7}" type="presOf" srcId="{A0F913B6-31AF-4A2F-9B21-05516041D3FB}" destId="{4F62D207-E181-4C22-9550-B727792A03FE}" srcOrd="0" destOrd="0" presId="urn:microsoft.com/office/officeart/2005/8/layout/radial5"/>
    <dgm:cxn modelId="{96F25823-5F6E-4536-A1E9-E27B108839CB}" type="presOf" srcId="{99AFABE6-052D-4650-AA47-676E2C30A627}" destId="{EFC4F70D-04F0-401C-8A1F-8F0A057CEBD8}" srcOrd="0" destOrd="0" presId="urn:microsoft.com/office/officeart/2005/8/layout/radial5"/>
    <dgm:cxn modelId="{44E98513-6249-46B2-B5DC-0CC0165DCE9A}" type="presOf" srcId="{4E342CC0-9EEB-40A8-BA4E-29A1C80DB5FD}" destId="{ACB158EE-0306-449F-B8AA-FAF2F96E801E}" srcOrd="1" destOrd="0" presId="urn:microsoft.com/office/officeart/2005/8/layout/radial5"/>
    <dgm:cxn modelId="{6CBE70EA-E744-4AAA-88F7-A380FA63D68A}" type="presOf" srcId="{6B0460B9-DB69-41F8-AEEB-31B973230B09}" destId="{AB6068D8-41A0-42B9-8913-9EF82E72E1C9}" srcOrd="0" destOrd="0" presId="urn:microsoft.com/office/officeart/2005/8/layout/radial5"/>
    <dgm:cxn modelId="{6C20CED9-089A-4587-A04A-5E85956C661D}" type="presParOf" srcId="{F1C6B4BB-F3F7-4120-B7C2-EE37D61AEAF2}" destId="{AE0B9984-5DE1-4348-B6A8-E83EA5E7B009}" srcOrd="0" destOrd="0" presId="urn:microsoft.com/office/officeart/2005/8/layout/radial5"/>
    <dgm:cxn modelId="{8667851B-A3F8-435F-B602-920156E5DF9A}" type="presParOf" srcId="{F1C6B4BB-F3F7-4120-B7C2-EE37D61AEAF2}" destId="{4F62D207-E181-4C22-9550-B727792A03FE}" srcOrd="1" destOrd="0" presId="urn:microsoft.com/office/officeart/2005/8/layout/radial5"/>
    <dgm:cxn modelId="{DE5229D6-2A7C-42E7-A967-CD9F6F00B8B0}" type="presParOf" srcId="{4F62D207-E181-4C22-9550-B727792A03FE}" destId="{CF36214F-FEC5-4C8B-BEF6-5D18A31BDAB1}" srcOrd="0" destOrd="0" presId="urn:microsoft.com/office/officeart/2005/8/layout/radial5"/>
    <dgm:cxn modelId="{823F6346-E38B-41CC-BDEF-FF199C1C4298}" type="presParOf" srcId="{F1C6B4BB-F3F7-4120-B7C2-EE37D61AEAF2}" destId="{3DCBA1A6-409D-4B35-B306-2C2ECCAF7D54}" srcOrd="2" destOrd="0" presId="urn:microsoft.com/office/officeart/2005/8/layout/radial5"/>
    <dgm:cxn modelId="{F043BF26-79B2-4B56-B81C-77A0AE213901}" type="presParOf" srcId="{F1C6B4BB-F3F7-4120-B7C2-EE37D61AEAF2}" destId="{80E7CE91-0356-4C27-BDCA-FAC9E1F3C929}" srcOrd="3" destOrd="0" presId="urn:microsoft.com/office/officeart/2005/8/layout/radial5"/>
    <dgm:cxn modelId="{8D6482D9-E882-4D81-B0EF-F208647B07A8}" type="presParOf" srcId="{80E7CE91-0356-4C27-BDCA-FAC9E1F3C929}" destId="{513D9A9C-312D-491D-A0EC-1C6E7C9572E3}" srcOrd="0" destOrd="0" presId="urn:microsoft.com/office/officeart/2005/8/layout/radial5"/>
    <dgm:cxn modelId="{93F6AF7C-904C-485C-83A0-293D5D67839A}" type="presParOf" srcId="{F1C6B4BB-F3F7-4120-B7C2-EE37D61AEAF2}" destId="{49CADF38-5D90-41A2-8E26-09E87AD89851}" srcOrd="4" destOrd="0" presId="urn:microsoft.com/office/officeart/2005/8/layout/radial5"/>
    <dgm:cxn modelId="{F7F8FA2C-C418-46FC-BC5F-319D23D6844A}" type="presParOf" srcId="{F1C6B4BB-F3F7-4120-B7C2-EE37D61AEAF2}" destId="{01050E44-D8A7-42AA-A3C9-613DF0F44D4E}" srcOrd="5" destOrd="0" presId="urn:microsoft.com/office/officeart/2005/8/layout/radial5"/>
    <dgm:cxn modelId="{DAE83768-EA49-42FF-8074-12429377F0C0}" type="presParOf" srcId="{01050E44-D8A7-42AA-A3C9-613DF0F44D4E}" destId="{6AE95FC9-107E-41E8-9E8A-C6722CA9DF61}" srcOrd="0" destOrd="0" presId="urn:microsoft.com/office/officeart/2005/8/layout/radial5"/>
    <dgm:cxn modelId="{343247ED-B6A4-4109-AD6F-D607482568D3}" type="presParOf" srcId="{F1C6B4BB-F3F7-4120-B7C2-EE37D61AEAF2}" destId="{FBEA4CA4-8330-4455-A93C-F219888B2D40}" srcOrd="6" destOrd="0" presId="urn:microsoft.com/office/officeart/2005/8/layout/radial5"/>
    <dgm:cxn modelId="{FB9DAC54-2BCD-4723-B2DF-D6AE0DF40406}" type="presParOf" srcId="{F1C6B4BB-F3F7-4120-B7C2-EE37D61AEAF2}" destId="{EFC4F70D-04F0-401C-8A1F-8F0A057CEBD8}" srcOrd="7" destOrd="0" presId="urn:microsoft.com/office/officeart/2005/8/layout/radial5"/>
    <dgm:cxn modelId="{9A0D5D41-BA56-49A2-9A71-486E1951C9C7}" type="presParOf" srcId="{EFC4F70D-04F0-401C-8A1F-8F0A057CEBD8}" destId="{506D73AB-F2ED-48EF-A6CF-E7734F133499}" srcOrd="0" destOrd="0" presId="urn:microsoft.com/office/officeart/2005/8/layout/radial5"/>
    <dgm:cxn modelId="{A2FE54C6-53B1-4078-A9ED-B1A6CD0FA821}" type="presParOf" srcId="{F1C6B4BB-F3F7-4120-B7C2-EE37D61AEAF2}" destId="{64049792-F626-42FD-829A-85E11116400D}" srcOrd="8" destOrd="0" presId="urn:microsoft.com/office/officeart/2005/8/layout/radial5"/>
    <dgm:cxn modelId="{E51ACEDA-2EBD-408E-9BE2-7DFE30666908}" type="presParOf" srcId="{F1C6B4BB-F3F7-4120-B7C2-EE37D61AEAF2}" destId="{41FC48BC-43F6-4687-A57C-AFB596786706}" srcOrd="9" destOrd="0" presId="urn:microsoft.com/office/officeart/2005/8/layout/radial5"/>
    <dgm:cxn modelId="{FBB6208B-A9F4-4233-B8F8-181C540822CC}" type="presParOf" srcId="{41FC48BC-43F6-4687-A57C-AFB596786706}" destId="{FB3A64B8-619A-4A9B-99C1-B5AE598DCEE7}" srcOrd="0" destOrd="0" presId="urn:microsoft.com/office/officeart/2005/8/layout/radial5"/>
    <dgm:cxn modelId="{5ED0AA1A-319B-4C96-916C-903808779DB0}" type="presParOf" srcId="{F1C6B4BB-F3F7-4120-B7C2-EE37D61AEAF2}" destId="{7E486F9B-D8E9-4F23-8127-A5D38B701C68}" srcOrd="10" destOrd="0" presId="urn:microsoft.com/office/officeart/2005/8/layout/radial5"/>
    <dgm:cxn modelId="{4788E309-B4E5-4F5F-ACBA-C4C85680BB18}" type="presParOf" srcId="{F1C6B4BB-F3F7-4120-B7C2-EE37D61AEAF2}" destId="{5B5EAEEB-9405-4982-A7AD-F86EB2A30A82}" srcOrd="11" destOrd="0" presId="urn:microsoft.com/office/officeart/2005/8/layout/radial5"/>
    <dgm:cxn modelId="{5788B7D8-D4DE-4786-A094-6DFAE0D4042A}" type="presParOf" srcId="{5B5EAEEB-9405-4982-A7AD-F86EB2A30A82}" destId="{ACB158EE-0306-449F-B8AA-FAF2F96E801E}" srcOrd="0" destOrd="0" presId="urn:microsoft.com/office/officeart/2005/8/layout/radial5"/>
    <dgm:cxn modelId="{F13F3137-8EF0-4BC1-80AD-84BC019BC612}" type="presParOf" srcId="{F1C6B4BB-F3F7-4120-B7C2-EE37D61AEAF2}" destId="{AB6068D8-41A0-42B9-8913-9EF82E72E1C9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71F3-0E8D-4679-A197-AF0DF012FD19}">
      <dsp:nvSpPr>
        <dsp:cNvPr id="0" name=""/>
        <dsp:cNvSpPr/>
      </dsp:nvSpPr>
      <dsp:spPr>
        <a:xfrm>
          <a:off x="2307098" y="2335735"/>
          <a:ext cx="1955881" cy="19889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 Developments</a:t>
          </a:r>
          <a:endParaRPr lang="en-GB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93530" y="2627010"/>
        <a:ext cx="1383017" cy="1406401"/>
      </dsp:txXfrm>
    </dsp:sp>
    <dsp:sp modelId="{58EA1D46-FF4C-4AC3-8BCC-89EA39D43AD2}">
      <dsp:nvSpPr>
        <dsp:cNvPr id="0" name=""/>
        <dsp:cNvSpPr/>
      </dsp:nvSpPr>
      <dsp:spPr>
        <a:xfrm rot="16200000">
          <a:off x="3131053" y="1756141"/>
          <a:ext cx="307971" cy="595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3177249" y="1921445"/>
        <a:ext cx="215580" cy="357325"/>
      </dsp:txXfrm>
    </dsp:sp>
    <dsp:sp modelId="{8B655067-98FE-4B87-A7EF-6EAEDA6597B1}">
      <dsp:nvSpPr>
        <dsp:cNvPr id="0" name=""/>
        <dsp:cNvSpPr/>
      </dsp:nvSpPr>
      <dsp:spPr>
        <a:xfrm>
          <a:off x="2409242" y="3063"/>
          <a:ext cx="1751593" cy="1751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Pcf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drop ins at CAMHS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5757" y="259578"/>
        <a:ext cx="1238563" cy="1238563"/>
      </dsp:txXfrm>
    </dsp:sp>
    <dsp:sp modelId="{7C126BC4-7889-4070-BF5B-B38417469C95}">
      <dsp:nvSpPr>
        <dsp:cNvPr id="0" name=""/>
        <dsp:cNvSpPr/>
      </dsp:nvSpPr>
      <dsp:spPr>
        <a:xfrm rot="19784671">
          <a:off x="4236479" y="2373876"/>
          <a:ext cx="355139" cy="595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4243735" y="2519825"/>
        <a:ext cx="248597" cy="357325"/>
      </dsp:txXfrm>
    </dsp:sp>
    <dsp:sp modelId="{D17BA935-D8A7-41ED-8403-9C2EA8996EAC}">
      <dsp:nvSpPr>
        <dsp:cNvPr id="0" name=""/>
        <dsp:cNvSpPr/>
      </dsp:nvSpPr>
      <dsp:spPr>
        <a:xfrm>
          <a:off x="4592837" y="1180699"/>
          <a:ext cx="1751593" cy="1751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Equalities work</a:t>
          </a:r>
          <a:endParaRPr lang="en-GB" sz="1400" strike="noStrik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49352" y="1437214"/>
        <a:ext cx="1238563" cy="1238563"/>
      </dsp:txXfrm>
    </dsp:sp>
    <dsp:sp modelId="{8C4FE020-368D-4596-96FF-FFDE935CD0B5}">
      <dsp:nvSpPr>
        <dsp:cNvPr id="0" name=""/>
        <dsp:cNvSpPr/>
      </dsp:nvSpPr>
      <dsp:spPr>
        <a:xfrm rot="4708714">
          <a:off x="3466563" y="4054187"/>
          <a:ext cx="53501" cy="595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3472985" y="4165432"/>
        <a:ext cx="37451" cy="357325"/>
      </dsp:txXfrm>
    </dsp:sp>
    <dsp:sp modelId="{4ABD78A6-86AD-4898-9018-8EB78B98E854}">
      <dsp:nvSpPr>
        <dsp:cNvPr id="0" name=""/>
        <dsp:cNvSpPr/>
      </dsp:nvSpPr>
      <dsp:spPr>
        <a:xfrm>
          <a:off x="2802828" y="4385251"/>
          <a:ext cx="1751593" cy="1751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Substance Misuse Practitioner 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59343" y="4641766"/>
        <a:ext cx="1238563" cy="1238563"/>
      </dsp:txXfrm>
    </dsp:sp>
    <dsp:sp modelId="{BA76694E-7A64-438C-A293-01A3CF1247E7}">
      <dsp:nvSpPr>
        <dsp:cNvPr id="0" name=""/>
        <dsp:cNvSpPr/>
      </dsp:nvSpPr>
      <dsp:spPr>
        <a:xfrm rot="8778046">
          <a:off x="2166137" y="3699025"/>
          <a:ext cx="238742" cy="595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 rot="10800000">
        <a:off x="2231742" y="3798264"/>
        <a:ext cx="167119" cy="357325"/>
      </dsp:txXfrm>
    </dsp:sp>
    <dsp:sp modelId="{488CAAF8-DDBF-4530-A93B-DB6A14A65958}">
      <dsp:nvSpPr>
        <dsp:cNvPr id="0" name=""/>
        <dsp:cNvSpPr/>
      </dsp:nvSpPr>
      <dsp:spPr>
        <a:xfrm>
          <a:off x="488079" y="3735634"/>
          <a:ext cx="1751593" cy="1751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EWS Service Spec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4594" y="3992149"/>
        <a:ext cx="1238563" cy="1238563"/>
      </dsp:txXfrm>
    </dsp:sp>
    <dsp:sp modelId="{7D18473F-CF20-41B3-9A3C-F0888D0F289A}">
      <dsp:nvSpPr>
        <dsp:cNvPr id="0" name=""/>
        <dsp:cNvSpPr/>
      </dsp:nvSpPr>
      <dsp:spPr>
        <a:xfrm rot="12400711">
          <a:off x="1955984" y="2450860"/>
          <a:ext cx="343261" cy="595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2053480" y="2593086"/>
        <a:ext cx="240283" cy="357325"/>
      </dsp:txXfrm>
    </dsp:sp>
    <dsp:sp modelId="{E0CC8BAA-4949-48DE-B2AA-9D45170F320A}">
      <dsp:nvSpPr>
        <dsp:cNvPr id="0" name=""/>
        <dsp:cNvSpPr/>
      </dsp:nvSpPr>
      <dsp:spPr>
        <a:xfrm>
          <a:off x="171222" y="1329858"/>
          <a:ext cx="1751593" cy="1751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Luton Family Hub                </a:t>
          </a:r>
          <a:endParaRPr lang="en-US" sz="1400" kern="1200" dirty="0"/>
        </a:p>
      </dsp:txBody>
      <dsp:txXfrm>
        <a:off x="427737" y="1586373"/>
        <a:ext cx="1238563" cy="1238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71F3-0E8D-4679-A197-AF0DF012FD19}">
      <dsp:nvSpPr>
        <dsp:cNvPr id="0" name=""/>
        <dsp:cNvSpPr/>
      </dsp:nvSpPr>
      <dsp:spPr>
        <a:xfrm>
          <a:off x="4263503" y="2377361"/>
          <a:ext cx="1763890" cy="17103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Challenges</a:t>
          </a:r>
          <a:endParaRPr lang="en-GB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21819" y="2627842"/>
        <a:ext cx="1247258" cy="1209428"/>
      </dsp:txXfrm>
    </dsp:sp>
    <dsp:sp modelId="{58EA1D46-FF4C-4AC3-8BCC-89EA39D43AD2}">
      <dsp:nvSpPr>
        <dsp:cNvPr id="0" name=""/>
        <dsp:cNvSpPr/>
      </dsp:nvSpPr>
      <dsp:spPr>
        <a:xfrm rot="16200000">
          <a:off x="4966543" y="1761202"/>
          <a:ext cx="357810" cy="577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5020215" y="1930365"/>
        <a:ext cx="250467" cy="346473"/>
      </dsp:txXfrm>
    </dsp:sp>
    <dsp:sp modelId="{8B655067-98FE-4B87-A7EF-6EAEDA6597B1}">
      <dsp:nvSpPr>
        <dsp:cNvPr id="0" name=""/>
        <dsp:cNvSpPr/>
      </dsp:nvSpPr>
      <dsp:spPr>
        <a:xfrm>
          <a:off x="4296248" y="3847"/>
          <a:ext cx="1698399" cy="1698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Capacity and Demand 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44973" y="252572"/>
        <a:ext cx="1200949" cy="1200949"/>
      </dsp:txXfrm>
    </dsp:sp>
    <dsp:sp modelId="{7C126BC4-7889-4070-BF5B-B38417469C95}">
      <dsp:nvSpPr>
        <dsp:cNvPr id="0" name=""/>
        <dsp:cNvSpPr/>
      </dsp:nvSpPr>
      <dsp:spPr>
        <a:xfrm rot="19800000">
          <a:off x="6004824" y="2347410"/>
          <a:ext cx="347301" cy="577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6011803" y="2488949"/>
        <a:ext cx="243111" cy="346473"/>
      </dsp:txXfrm>
    </dsp:sp>
    <dsp:sp modelId="{D17BA935-D8A7-41ED-8403-9C2EA8996EAC}">
      <dsp:nvSpPr>
        <dsp:cNvPr id="0" name=""/>
        <dsp:cNvSpPr/>
      </dsp:nvSpPr>
      <dsp:spPr>
        <a:xfrm>
          <a:off x="6356964" y="1193601"/>
          <a:ext cx="1698399" cy="1698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Risky and complex cases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05689" y="1442326"/>
        <a:ext cx="1200949" cy="1200949"/>
      </dsp:txXfrm>
    </dsp:sp>
    <dsp:sp modelId="{8C4FE020-368D-4596-96FF-FFDE935CD0B5}">
      <dsp:nvSpPr>
        <dsp:cNvPr id="0" name=""/>
        <dsp:cNvSpPr/>
      </dsp:nvSpPr>
      <dsp:spPr>
        <a:xfrm rot="1800000">
          <a:off x="6004824" y="3540246"/>
          <a:ext cx="347301" cy="577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6011803" y="3629690"/>
        <a:ext cx="243111" cy="346473"/>
      </dsp:txXfrm>
    </dsp:sp>
    <dsp:sp modelId="{4ABD78A6-86AD-4898-9018-8EB78B98E854}">
      <dsp:nvSpPr>
        <dsp:cNvPr id="0" name=""/>
        <dsp:cNvSpPr/>
      </dsp:nvSpPr>
      <dsp:spPr>
        <a:xfrm>
          <a:off x="6356964" y="3573111"/>
          <a:ext cx="1698399" cy="1698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ASD 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Pathway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05689" y="3821836"/>
        <a:ext cx="1200949" cy="1200949"/>
      </dsp:txXfrm>
    </dsp:sp>
    <dsp:sp modelId="{BA76694E-7A64-438C-A293-01A3CF1247E7}">
      <dsp:nvSpPr>
        <dsp:cNvPr id="0" name=""/>
        <dsp:cNvSpPr/>
      </dsp:nvSpPr>
      <dsp:spPr>
        <a:xfrm rot="5400000">
          <a:off x="4966543" y="4126454"/>
          <a:ext cx="357810" cy="577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5020215" y="4188274"/>
        <a:ext cx="250467" cy="346473"/>
      </dsp:txXfrm>
    </dsp:sp>
    <dsp:sp modelId="{488CAAF8-DDBF-4530-A93B-DB6A14A65958}">
      <dsp:nvSpPr>
        <dsp:cNvPr id="0" name=""/>
        <dsp:cNvSpPr/>
      </dsp:nvSpPr>
      <dsp:spPr>
        <a:xfrm>
          <a:off x="4296248" y="4762865"/>
          <a:ext cx="1698399" cy="1698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Estates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44973" y="5011590"/>
        <a:ext cx="1200949" cy="1200949"/>
      </dsp:txXfrm>
    </dsp:sp>
    <dsp:sp modelId="{AC443B9F-64F4-4975-8361-B3C939BE9B38}">
      <dsp:nvSpPr>
        <dsp:cNvPr id="0" name=""/>
        <dsp:cNvSpPr/>
      </dsp:nvSpPr>
      <dsp:spPr>
        <a:xfrm rot="9067932">
          <a:off x="3959843" y="3508718"/>
          <a:ext cx="321896" cy="577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4050412" y="3600898"/>
        <a:ext cx="225327" cy="346473"/>
      </dsp:txXfrm>
    </dsp:sp>
    <dsp:sp modelId="{03A84CC2-50B5-4AA1-B64E-84655B5B1493}">
      <dsp:nvSpPr>
        <dsp:cNvPr id="0" name=""/>
        <dsp:cNvSpPr/>
      </dsp:nvSpPr>
      <dsp:spPr>
        <a:xfrm>
          <a:off x="2253998" y="3509241"/>
          <a:ext cx="1698399" cy="1698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Fragmented partnership working with external partners for LAC cases</a:t>
          </a:r>
          <a:endParaRPr lang="en-GB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02723" y="3757966"/>
        <a:ext cx="1200949" cy="1200949"/>
      </dsp:txXfrm>
    </dsp:sp>
    <dsp:sp modelId="{3D67EE8C-FB15-4EA3-A380-E7EB1A57FF77}">
      <dsp:nvSpPr>
        <dsp:cNvPr id="0" name=""/>
        <dsp:cNvSpPr/>
      </dsp:nvSpPr>
      <dsp:spPr>
        <a:xfrm rot="12600000">
          <a:off x="3938770" y="2347410"/>
          <a:ext cx="347301" cy="577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4035981" y="2488949"/>
        <a:ext cx="243111" cy="346473"/>
      </dsp:txXfrm>
    </dsp:sp>
    <dsp:sp modelId="{8CFEBE2D-A23A-4D93-96D5-4CD8FA986449}">
      <dsp:nvSpPr>
        <dsp:cNvPr id="0" name=""/>
        <dsp:cNvSpPr/>
      </dsp:nvSpPr>
      <dsp:spPr>
        <a:xfrm>
          <a:off x="2235532" y="1193601"/>
          <a:ext cx="1698399" cy="1698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EBT1 estimate that at least 5% of caseload have tics as one of their presenting problems - impact on our team resources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84257" y="1442326"/>
        <a:ext cx="1200949" cy="1200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71F3-0E8D-4679-A197-AF0DF012FD19}">
      <dsp:nvSpPr>
        <dsp:cNvPr id="0" name=""/>
        <dsp:cNvSpPr/>
      </dsp:nvSpPr>
      <dsp:spPr>
        <a:xfrm>
          <a:off x="4856954" y="2476975"/>
          <a:ext cx="1655129" cy="16551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Highlights</a:t>
          </a:r>
          <a:endParaRPr lang="en-GB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9342" y="2719363"/>
        <a:ext cx="1170353" cy="1170353"/>
      </dsp:txXfrm>
    </dsp:sp>
    <dsp:sp modelId="{58EA1D46-FF4C-4AC3-8BCC-89EA39D43AD2}">
      <dsp:nvSpPr>
        <dsp:cNvPr id="0" name=""/>
        <dsp:cNvSpPr/>
      </dsp:nvSpPr>
      <dsp:spPr>
        <a:xfrm rot="16200000">
          <a:off x="5429620" y="1729089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5506090" y="1918108"/>
        <a:ext cx="356859" cy="337646"/>
      </dsp:txXfrm>
    </dsp:sp>
    <dsp:sp modelId="{8B655067-98FE-4B87-A7EF-6EAEDA6597B1}">
      <dsp:nvSpPr>
        <dsp:cNvPr id="0" name=""/>
        <dsp:cNvSpPr/>
      </dsp:nvSpPr>
      <dsp:spPr>
        <a:xfrm>
          <a:off x="4939711" y="25473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Strengthening relationships / Inter-agency working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57860" y="243622"/>
        <a:ext cx="1053318" cy="1053318"/>
      </dsp:txXfrm>
    </dsp:sp>
    <dsp:sp modelId="{7C126BC4-7889-4070-BF5B-B38417469C95}">
      <dsp:nvSpPr>
        <dsp:cNvPr id="0" name=""/>
        <dsp:cNvSpPr/>
      </dsp:nvSpPr>
      <dsp:spPr>
        <a:xfrm rot="18900000">
          <a:off x="6344672" y="2108115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6367069" y="2274736"/>
        <a:ext cx="356859" cy="337646"/>
      </dsp:txXfrm>
    </dsp:sp>
    <dsp:sp modelId="{D17BA935-D8A7-41ED-8403-9C2EA8996EAC}">
      <dsp:nvSpPr>
        <dsp:cNvPr id="0" name=""/>
        <dsp:cNvSpPr/>
      </dsp:nvSpPr>
      <dsp:spPr>
        <a:xfrm>
          <a:off x="6731702" y="767740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CAMHS is achieving 95% - 100% compliance in returning advice for Education, Health &amp; Care (EHC) needs assessments within 6 weeks.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49851" y="985889"/>
        <a:ext cx="1053318" cy="1053318"/>
      </dsp:txXfrm>
    </dsp:sp>
    <dsp:sp modelId="{8C4FE020-368D-4596-96FF-FFDE935CD0B5}">
      <dsp:nvSpPr>
        <dsp:cNvPr id="0" name=""/>
        <dsp:cNvSpPr/>
      </dsp:nvSpPr>
      <dsp:spPr>
        <a:xfrm>
          <a:off x="6723698" y="3023167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6723698" y="3135716"/>
        <a:ext cx="356859" cy="337646"/>
      </dsp:txXfrm>
    </dsp:sp>
    <dsp:sp modelId="{4ABD78A6-86AD-4898-9018-8EB78B98E854}">
      <dsp:nvSpPr>
        <dsp:cNvPr id="0" name=""/>
        <dsp:cNvSpPr/>
      </dsp:nvSpPr>
      <dsp:spPr>
        <a:xfrm>
          <a:off x="7473969" y="2559731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283 CAMHS practitioners have attended SEND compliance training to date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92118" y="2777880"/>
        <a:ext cx="1053318" cy="1053318"/>
      </dsp:txXfrm>
    </dsp:sp>
    <dsp:sp modelId="{BA76694E-7A64-438C-A293-01A3CF1247E7}">
      <dsp:nvSpPr>
        <dsp:cNvPr id="0" name=""/>
        <dsp:cNvSpPr/>
      </dsp:nvSpPr>
      <dsp:spPr>
        <a:xfrm rot="2700000">
          <a:off x="6344672" y="3938219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6367069" y="3996696"/>
        <a:ext cx="356859" cy="337646"/>
      </dsp:txXfrm>
    </dsp:sp>
    <dsp:sp modelId="{488CAAF8-DDBF-4530-A93B-DB6A14A65958}">
      <dsp:nvSpPr>
        <dsp:cNvPr id="0" name=""/>
        <dsp:cNvSpPr/>
      </dsp:nvSpPr>
      <dsp:spPr>
        <a:xfrm>
          <a:off x="6731702" y="4351722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Robert Dolan Leadership Award / Molly Burton support services award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49851" y="4569871"/>
        <a:ext cx="1053318" cy="1053318"/>
      </dsp:txXfrm>
    </dsp:sp>
    <dsp:sp modelId="{4B9EDE55-ABB9-4A29-B304-F9B943CBC619}">
      <dsp:nvSpPr>
        <dsp:cNvPr id="0" name=""/>
        <dsp:cNvSpPr/>
      </dsp:nvSpPr>
      <dsp:spPr>
        <a:xfrm rot="5400000">
          <a:off x="5429620" y="4317246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5506090" y="4353326"/>
        <a:ext cx="356859" cy="337646"/>
      </dsp:txXfrm>
    </dsp:sp>
    <dsp:sp modelId="{D9154047-34B6-4588-8880-BA5BEA1380CE}">
      <dsp:nvSpPr>
        <dsp:cNvPr id="0" name=""/>
        <dsp:cNvSpPr/>
      </dsp:nvSpPr>
      <dsp:spPr>
        <a:xfrm>
          <a:off x="4939711" y="5093989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 the end of Q2 only one young person was admitted to a Tier 4 unit during this period.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57860" y="5312138"/>
        <a:ext cx="1053318" cy="1053318"/>
      </dsp:txXfrm>
    </dsp:sp>
    <dsp:sp modelId="{CB84FE7F-8286-4B20-BC14-BB21CB7234F8}">
      <dsp:nvSpPr>
        <dsp:cNvPr id="0" name=""/>
        <dsp:cNvSpPr/>
      </dsp:nvSpPr>
      <dsp:spPr>
        <a:xfrm rot="8100000">
          <a:off x="4514568" y="3938219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 rot="10800000">
        <a:off x="4645110" y="3996696"/>
        <a:ext cx="356859" cy="337646"/>
      </dsp:txXfrm>
    </dsp:sp>
    <dsp:sp modelId="{D02AC4CF-D9BA-4983-A361-CA5D7FECD129}">
      <dsp:nvSpPr>
        <dsp:cNvPr id="0" name=""/>
        <dsp:cNvSpPr/>
      </dsp:nvSpPr>
      <dsp:spPr>
        <a:xfrm>
          <a:off x="3147720" y="4351722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Regular SEND feature in the monthly CAMHS staff newsletter which includes sharing the learning from monthly multi-agency audits of CAMHS advices.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5869" y="4569871"/>
        <a:ext cx="1053318" cy="1053318"/>
      </dsp:txXfrm>
    </dsp:sp>
    <dsp:sp modelId="{22F3219D-8BD5-4E5D-B349-ACB579AA4B2B}">
      <dsp:nvSpPr>
        <dsp:cNvPr id="0" name=""/>
        <dsp:cNvSpPr/>
      </dsp:nvSpPr>
      <dsp:spPr>
        <a:xfrm rot="10800000">
          <a:off x="4135541" y="3023167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 rot="10800000">
        <a:off x="4288480" y="3135716"/>
        <a:ext cx="356859" cy="337646"/>
      </dsp:txXfrm>
    </dsp:sp>
    <dsp:sp modelId="{CFDF29AA-B29B-44DC-8F3E-A29DF67385C7}">
      <dsp:nvSpPr>
        <dsp:cNvPr id="0" name=""/>
        <dsp:cNvSpPr/>
      </dsp:nvSpPr>
      <dsp:spPr>
        <a:xfrm>
          <a:off x="2405453" y="2559731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Podcasts continue to be released including one about Exam stress - https://blubrry.com/camhstalk/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23602" y="2777880"/>
        <a:ext cx="1053318" cy="1053318"/>
      </dsp:txXfrm>
    </dsp:sp>
    <dsp:sp modelId="{A85B9901-E7F9-4214-987A-B0A965CEE05D}">
      <dsp:nvSpPr>
        <dsp:cNvPr id="0" name=""/>
        <dsp:cNvSpPr/>
      </dsp:nvSpPr>
      <dsp:spPr>
        <a:xfrm rot="13500000">
          <a:off x="4514568" y="2108115"/>
          <a:ext cx="509798" cy="5627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 rot="10800000">
        <a:off x="4645110" y="2274736"/>
        <a:ext cx="356859" cy="337646"/>
      </dsp:txXfrm>
    </dsp:sp>
    <dsp:sp modelId="{A2E8B249-90D5-428B-A1B8-466CA5BF8267}">
      <dsp:nvSpPr>
        <dsp:cNvPr id="0" name=""/>
        <dsp:cNvSpPr/>
      </dsp:nvSpPr>
      <dsp:spPr>
        <a:xfrm>
          <a:off x="3147720" y="767740"/>
          <a:ext cx="1489616" cy="1489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Better Days running regular poetry groups, also held baking and board game groups - https://www.facebook.com/BetterDaysBLMK/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5869" y="985889"/>
        <a:ext cx="1053318" cy="1053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B9984-5DE1-4348-B6A8-E83EA5E7B009}">
      <dsp:nvSpPr>
        <dsp:cNvPr id="0" name=""/>
        <dsp:cNvSpPr/>
      </dsp:nvSpPr>
      <dsp:spPr>
        <a:xfrm>
          <a:off x="4732473" y="2479767"/>
          <a:ext cx="1904091" cy="19040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Workforce</a:t>
          </a:r>
          <a:endParaRPr lang="en-GB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11321" y="2758615"/>
        <a:ext cx="1346395" cy="1346395"/>
      </dsp:txXfrm>
    </dsp:sp>
    <dsp:sp modelId="{4F62D207-E181-4C22-9550-B727792A03FE}">
      <dsp:nvSpPr>
        <dsp:cNvPr id="0" name=""/>
        <dsp:cNvSpPr/>
      </dsp:nvSpPr>
      <dsp:spPr>
        <a:xfrm rot="16200000">
          <a:off x="5482727" y="1786754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5543265" y="1976770"/>
        <a:ext cx="282508" cy="388435"/>
      </dsp:txXfrm>
    </dsp:sp>
    <dsp:sp modelId="{3DCBA1A6-409D-4B35-B306-2C2ECCAF7D54}">
      <dsp:nvSpPr>
        <dsp:cNvPr id="0" name=""/>
        <dsp:cNvSpPr/>
      </dsp:nvSpPr>
      <dsp:spPr>
        <a:xfrm>
          <a:off x="4827678" y="4605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Newly appointed Transformation Manager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8641" y="255568"/>
        <a:ext cx="1211756" cy="1211756"/>
      </dsp:txXfrm>
    </dsp:sp>
    <dsp:sp modelId="{80E7CE91-0356-4C27-BDCA-FAC9E1F3C929}">
      <dsp:nvSpPr>
        <dsp:cNvPr id="0" name=""/>
        <dsp:cNvSpPr/>
      </dsp:nvSpPr>
      <dsp:spPr>
        <a:xfrm rot="19285714">
          <a:off x="6515811" y="2284260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6529018" y="2451483"/>
        <a:ext cx="282508" cy="388435"/>
      </dsp:txXfrm>
    </dsp:sp>
    <dsp:sp modelId="{49CADF38-5D90-41A2-8E26-09E87AD89851}">
      <dsp:nvSpPr>
        <dsp:cNvPr id="0" name=""/>
        <dsp:cNvSpPr/>
      </dsp:nvSpPr>
      <dsp:spPr>
        <a:xfrm>
          <a:off x="6837271" y="972374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Recruitment Officer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8234" y="1223337"/>
        <a:ext cx="1211756" cy="1211756"/>
      </dsp:txXfrm>
    </dsp:sp>
    <dsp:sp modelId="{01050E44-D8A7-42AA-A3C9-613DF0F44D4E}">
      <dsp:nvSpPr>
        <dsp:cNvPr id="0" name=""/>
        <dsp:cNvSpPr/>
      </dsp:nvSpPr>
      <dsp:spPr>
        <a:xfrm rot="771429">
          <a:off x="6770961" y="3402148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6772479" y="3518155"/>
        <a:ext cx="282508" cy="388435"/>
      </dsp:txXfrm>
    </dsp:sp>
    <dsp:sp modelId="{FBEA4CA4-8330-4455-A93C-F219888B2D40}">
      <dsp:nvSpPr>
        <dsp:cNvPr id="0" name=""/>
        <dsp:cNvSpPr/>
      </dsp:nvSpPr>
      <dsp:spPr>
        <a:xfrm>
          <a:off x="7333600" y="3146932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x new doctors EBT3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84563" y="3397895"/>
        <a:ext cx="1211756" cy="1211756"/>
      </dsp:txXfrm>
    </dsp:sp>
    <dsp:sp modelId="{EFC4F70D-04F0-401C-8A1F-8F0A057CEBD8}">
      <dsp:nvSpPr>
        <dsp:cNvPr id="0" name=""/>
        <dsp:cNvSpPr/>
      </dsp:nvSpPr>
      <dsp:spPr>
        <a:xfrm rot="3857143">
          <a:off x="6056045" y="4298624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6090316" y="4373560"/>
        <a:ext cx="282508" cy="388435"/>
      </dsp:txXfrm>
    </dsp:sp>
    <dsp:sp modelId="{64049792-F626-42FD-829A-85E11116400D}">
      <dsp:nvSpPr>
        <dsp:cNvPr id="0" name=""/>
        <dsp:cNvSpPr/>
      </dsp:nvSpPr>
      <dsp:spPr>
        <a:xfrm>
          <a:off x="5942918" y="4890791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Recruitment of music therapist and counsellor on 12-month fixed term EBT2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93881" y="5141754"/>
        <a:ext cx="1211756" cy="1211756"/>
      </dsp:txXfrm>
    </dsp:sp>
    <dsp:sp modelId="{41FC48BC-43F6-4687-A57C-AFB596786706}">
      <dsp:nvSpPr>
        <dsp:cNvPr id="0" name=""/>
        <dsp:cNvSpPr/>
      </dsp:nvSpPr>
      <dsp:spPr>
        <a:xfrm rot="6942857">
          <a:off x="4909409" y="4298624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10800000">
        <a:off x="4996213" y="4373560"/>
        <a:ext cx="282508" cy="388435"/>
      </dsp:txXfrm>
    </dsp:sp>
    <dsp:sp modelId="{7E486F9B-D8E9-4F23-8127-A5D38B701C68}">
      <dsp:nvSpPr>
        <dsp:cNvPr id="0" name=""/>
        <dsp:cNvSpPr/>
      </dsp:nvSpPr>
      <dsp:spPr>
        <a:xfrm>
          <a:off x="3712437" y="4890791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 been difficult recruiting into the current 4 vacancies </a:t>
          </a:r>
          <a:r>
            <a:rPr lang="en-US" sz="1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within Crisis Team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63400" y="5141754"/>
        <a:ext cx="1211756" cy="1211756"/>
      </dsp:txXfrm>
    </dsp:sp>
    <dsp:sp modelId="{BE249191-24D3-4F65-9B72-317440972126}">
      <dsp:nvSpPr>
        <dsp:cNvPr id="0" name=""/>
        <dsp:cNvSpPr/>
      </dsp:nvSpPr>
      <dsp:spPr>
        <a:xfrm rot="10028571">
          <a:off x="4194493" y="3402148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10800000">
        <a:off x="4314050" y="3518155"/>
        <a:ext cx="282508" cy="388435"/>
      </dsp:txXfrm>
    </dsp:sp>
    <dsp:sp modelId="{B522FBF1-C107-43DE-9E1E-AB6FFE2F4F56}">
      <dsp:nvSpPr>
        <dsp:cNvPr id="0" name=""/>
        <dsp:cNvSpPr/>
      </dsp:nvSpPr>
      <dsp:spPr>
        <a:xfrm>
          <a:off x="2321756" y="3146932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 recruited a further Band 7 nurse in Q2 and currently only have 1 Band 7 vacancy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2719" y="3397895"/>
        <a:ext cx="1211756" cy="1211756"/>
      </dsp:txXfrm>
    </dsp:sp>
    <dsp:sp modelId="{96880081-5473-472C-98C1-86695FC50A66}">
      <dsp:nvSpPr>
        <dsp:cNvPr id="0" name=""/>
        <dsp:cNvSpPr/>
      </dsp:nvSpPr>
      <dsp:spPr>
        <a:xfrm rot="13114286">
          <a:off x="4449644" y="2284260"/>
          <a:ext cx="403583" cy="6473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557512" y="2451483"/>
        <a:ext cx="282508" cy="388435"/>
      </dsp:txXfrm>
    </dsp:sp>
    <dsp:sp modelId="{F2D8462B-FF0F-46AA-BA1F-948AA68D627C}">
      <dsp:nvSpPr>
        <dsp:cNvPr id="0" name=""/>
        <dsp:cNvSpPr/>
      </dsp:nvSpPr>
      <dsp:spPr>
        <a:xfrm>
          <a:off x="2818084" y="972374"/>
          <a:ext cx="1713682" cy="1713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Recruited two 0.8WTE Art therapists in LAC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69047" y="1223337"/>
        <a:ext cx="1211756" cy="12117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B9984-5DE1-4348-B6A8-E83EA5E7B009}">
      <dsp:nvSpPr>
        <dsp:cNvPr id="0" name=""/>
        <dsp:cNvSpPr/>
      </dsp:nvSpPr>
      <dsp:spPr>
        <a:xfrm>
          <a:off x="4815742" y="2435763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Groups / Training</a:t>
          </a:r>
          <a:endParaRPr lang="en-GB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0201" y="2690222"/>
        <a:ext cx="1228635" cy="1228635"/>
      </dsp:txXfrm>
    </dsp:sp>
    <dsp:sp modelId="{4F62D207-E181-4C22-9550-B727792A03FE}">
      <dsp:nvSpPr>
        <dsp:cNvPr id="0" name=""/>
        <dsp:cNvSpPr/>
      </dsp:nvSpPr>
      <dsp:spPr>
        <a:xfrm rot="16200000">
          <a:off x="5500380" y="1803369"/>
          <a:ext cx="368278" cy="5907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5555622" y="1976765"/>
        <a:ext cx="257795" cy="354460"/>
      </dsp:txXfrm>
    </dsp:sp>
    <dsp:sp modelId="{3DCBA1A6-409D-4B35-B306-2C2ECCAF7D54}">
      <dsp:nvSpPr>
        <dsp:cNvPr id="0" name=""/>
        <dsp:cNvSpPr/>
      </dsp:nvSpPr>
      <dsp:spPr>
        <a:xfrm>
          <a:off x="4815742" y="3344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Waiting list initiative – 3 workshops, on sleep, activity and diet. Over 90% of people who attended rating them as helpful or very helpful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0201" y="257803"/>
        <a:ext cx="1228635" cy="1228635"/>
      </dsp:txXfrm>
    </dsp:sp>
    <dsp:sp modelId="{80E7CE91-0356-4C27-BDCA-FAC9E1F3C929}">
      <dsp:nvSpPr>
        <dsp:cNvPr id="0" name=""/>
        <dsp:cNvSpPr/>
      </dsp:nvSpPr>
      <dsp:spPr>
        <a:xfrm rot="19800000">
          <a:off x="6544621" y="2406262"/>
          <a:ext cx="368278" cy="5907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6552022" y="2552037"/>
        <a:ext cx="257795" cy="354460"/>
      </dsp:txXfrm>
    </dsp:sp>
    <dsp:sp modelId="{49CADF38-5D90-41A2-8E26-09E87AD89851}">
      <dsp:nvSpPr>
        <dsp:cNvPr id="0" name=""/>
        <dsp:cNvSpPr/>
      </dsp:nvSpPr>
      <dsp:spPr>
        <a:xfrm>
          <a:off x="6922279" y="1219553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Joint running of OCD group with EB3 for the second time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76738" y="1474012"/>
        <a:ext cx="1228635" cy="1228635"/>
      </dsp:txXfrm>
    </dsp:sp>
    <dsp:sp modelId="{01050E44-D8A7-42AA-A3C9-613DF0F44D4E}">
      <dsp:nvSpPr>
        <dsp:cNvPr id="0" name=""/>
        <dsp:cNvSpPr/>
      </dsp:nvSpPr>
      <dsp:spPr>
        <a:xfrm rot="1800000">
          <a:off x="6544621" y="3612049"/>
          <a:ext cx="368278" cy="5907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6552022" y="3702582"/>
        <a:ext cx="257795" cy="354460"/>
      </dsp:txXfrm>
    </dsp:sp>
    <dsp:sp modelId="{FBEA4CA4-8330-4455-A93C-F219888B2D40}">
      <dsp:nvSpPr>
        <dsp:cNvPr id="0" name=""/>
        <dsp:cNvSpPr/>
      </dsp:nvSpPr>
      <dsp:spPr>
        <a:xfrm>
          <a:off x="6922279" y="3651972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NAPT Training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76738" y="3906431"/>
        <a:ext cx="1228635" cy="1228635"/>
      </dsp:txXfrm>
    </dsp:sp>
    <dsp:sp modelId="{EFC4F70D-04F0-401C-8A1F-8F0A057CEBD8}">
      <dsp:nvSpPr>
        <dsp:cNvPr id="0" name=""/>
        <dsp:cNvSpPr/>
      </dsp:nvSpPr>
      <dsp:spPr>
        <a:xfrm rot="5400000">
          <a:off x="5500380" y="4214942"/>
          <a:ext cx="368278" cy="5907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5555622" y="4277855"/>
        <a:ext cx="257795" cy="354460"/>
      </dsp:txXfrm>
    </dsp:sp>
    <dsp:sp modelId="{64049792-F626-42FD-829A-85E11116400D}">
      <dsp:nvSpPr>
        <dsp:cNvPr id="0" name=""/>
        <dsp:cNvSpPr/>
      </dsp:nvSpPr>
      <dsp:spPr>
        <a:xfrm>
          <a:off x="4815742" y="4868182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NVR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0201" y="5122641"/>
        <a:ext cx="1228635" cy="1228635"/>
      </dsp:txXfrm>
    </dsp:sp>
    <dsp:sp modelId="{41FC48BC-43F6-4687-A57C-AFB596786706}">
      <dsp:nvSpPr>
        <dsp:cNvPr id="0" name=""/>
        <dsp:cNvSpPr/>
      </dsp:nvSpPr>
      <dsp:spPr>
        <a:xfrm rot="9000000">
          <a:off x="4456138" y="3612049"/>
          <a:ext cx="368278" cy="5907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10800000">
        <a:off x="4559220" y="3702582"/>
        <a:ext cx="257795" cy="354460"/>
      </dsp:txXfrm>
    </dsp:sp>
    <dsp:sp modelId="{7E486F9B-D8E9-4F23-8127-A5D38B701C68}">
      <dsp:nvSpPr>
        <dsp:cNvPr id="0" name=""/>
        <dsp:cNvSpPr/>
      </dsp:nvSpPr>
      <dsp:spPr>
        <a:xfrm>
          <a:off x="2709206" y="3651972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Excellent feedback obtained on training to staff at Bedford Hospital on understanding supporting young people with mental health problems who are admitted.</a:t>
          </a:r>
          <a:endParaRPr lang="en-GB" sz="10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3665" y="3906431"/>
        <a:ext cx="1228635" cy="1228635"/>
      </dsp:txXfrm>
    </dsp:sp>
    <dsp:sp modelId="{5B5EAEEB-9405-4982-A7AD-F86EB2A30A82}">
      <dsp:nvSpPr>
        <dsp:cNvPr id="0" name=""/>
        <dsp:cNvSpPr/>
      </dsp:nvSpPr>
      <dsp:spPr>
        <a:xfrm rot="12600000">
          <a:off x="4456138" y="2406262"/>
          <a:ext cx="368278" cy="5907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4559220" y="2552037"/>
        <a:ext cx="257795" cy="354460"/>
      </dsp:txXfrm>
    </dsp:sp>
    <dsp:sp modelId="{AB6068D8-41A0-42B9-8913-9EF82E72E1C9}">
      <dsp:nvSpPr>
        <dsp:cNvPr id="0" name=""/>
        <dsp:cNvSpPr/>
      </dsp:nvSpPr>
      <dsp:spPr>
        <a:xfrm>
          <a:off x="2709206" y="1219553"/>
          <a:ext cx="1737553" cy="1737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pathway completed two-day DICES risk assessment and management training.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3665" y="1474012"/>
        <a:ext cx="1228635" cy="1228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3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80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5808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7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083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07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27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63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94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0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0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45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10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89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49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6A6E-32E9-485A-9C39-B384174D2270}" type="datetimeFigureOut">
              <a:rPr lang="en-GB" smtClean="0"/>
              <a:t>10/01/2024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E6412A-0CA6-4524-A3F4-1014A6D41F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9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  <p:sldLayoutId id="2147484361" r:id="rId12"/>
    <p:sldLayoutId id="2147484362" r:id="rId13"/>
    <p:sldLayoutId id="2147484363" r:id="rId14"/>
    <p:sldLayoutId id="2147484364" r:id="rId15"/>
    <p:sldLayoutId id="21474843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FD62-357A-77BC-8142-B64D6487E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2404534"/>
            <a:ext cx="8719821" cy="1646302"/>
          </a:xfrm>
        </p:spPr>
        <p:txBody>
          <a:bodyPr/>
          <a:lstStyle/>
          <a:p>
            <a:r>
              <a:rPr lang="en-US" dirty="0"/>
              <a:t>Quality </a:t>
            </a:r>
            <a:r>
              <a:rPr lang="en-US" dirty="0" smtClean="0"/>
              <a:t>Report</a:t>
            </a:r>
            <a:br>
              <a:rPr lang="en-US" dirty="0" smtClean="0"/>
            </a:br>
            <a:r>
              <a:rPr lang="en-US" dirty="0" smtClean="0"/>
              <a:t>Quarter 2 July – 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0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5" y="205340"/>
            <a:ext cx="8596668" cy="1320800"/>
          </a:xfrm>
        </p:spPr>
        <p:txBody>
          <a:bodyPr/>
          <a:lstStyle/>
          <a:p>
            <a:r>
              <a:rPr lang="en-GB" dirty="0" smtClean="0"/>
              <a:t>Service Developments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183F901-F7B1-BB0A-DC04-22B299A93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150448"/>
              </p:ext>
            </p:extLst>
          </p:nvPr>
        </p:nvGraphicFramePr>
        <p:xfrm>
          <a:off x="3295282" y="345440"/>
          <a:ext cx="6570078" cy="619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7729" y="3557863"/>
            <a:ext cx="1755800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5" y="166836"/>
            <a:ext cx="8596668" cy="1320800"/>
          </a:xfrm>
        </p:spPr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83F901-F7B1-BB0A-DC04-22B299A93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240185"/>
              </p:ext>
            </p:extLst>
          </p:nvPr>
        </p:nvGraphicFramePr>
        <p:xfrm>
          <a:off x="903818" y="166836"/>
          <a:ext cx="10290897" cy="6465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5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5DAC42-0A03-2E1B-1F39-FED5AF88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5" y="147585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Highlights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83F901-F7B1-BB0A-DC04-22B299A93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841864"/>
              </p:ext>
            </p:extLst>
          </p:nvPr>
        </p:nvGraphicFramePr>
        <p:xfrm>
          <a:off x="554451" y="137425"/>
          <a:ext cx="11369039" cy="660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5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B89F-A286-2E32-B640-0B037672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12" y="112027"/>
            <a:ext cx="6858000" cy="1320800"/>
          </a:xfrm>
        </p:spPr>
        <p:txBody>
          <a:bodyPr/>
          <a:lstStyle/>
          <a:p>
            <a:r>
              <a:rPr lang="en-US" dirty="0"/>
              <a:t>Workforce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060FF5-E56F-5E86-B685-39BB21D4C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568460"/>
              </p:ext>
            </p:extLst>
          </p:nvPr>
        </p:nvGraphicFramePr>
        <p:xfrm>
          <a:off x="350077" y="112027"/>
          <a:ext cx="11369039" cy="660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8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B056-C5C7-336A-1B76-74FA772B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5" y="134752"/>
            <a:ext cx="5756486" cy="1320800"/>
          </a:xfrm>
        </p:spPr>
        <p:txBody>
          <a:bodyPr/>
          <a:lstStyle/>
          <a:p>
            <a:r>
              <a:rPr lang="en-US" dirty="0"/>
              <a:t>Groups / Training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F73425-989F-4D76-F81E-C67735110F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036707"/>
              </p:ext>
            </p:extLst>
          </p:nvPr>
        </p:nvGraphicFramePr>
        <p:xfrm>
          <a:off x="48125" y="134752"/>
          <a:ext cx="11369039" cy="660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997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f0d2cca3-620c-4676-ad06-d0ff358a394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5E2A47B86DBE488BC0D4E4FDA125B9" ma:contentTypeVersion="18" ma:contentTypeDescription="Create a new document." ma:contentTypeScope="" ma:versionID="cd37c398b5d937ff7a79115c69c0f41b">
  <xsd:schema xmlns:xsd="http://www.w3.org/2001/XMLSchema" xmlns:xs="http://www.w3.org/2001/XMLSchema" xmlns:p="http://schemas.microsoft.com/office/2006/metadata/properties" xmlns:ns1="http://schemas.microsoft.com/sharepoint/v3" xmlns:ns3="f0d2cca3-620c-4676-ad06-d0ff358a3947" xmlns:ns4="b1f4cd65-b150-4ad7-80b4-0ed4da656c36" targetNamespace="http://schemas.microsoft.com/office/2006/metadata/properties" ma:root="true" ma:fieldsID="aed265529827e276b80b0f52cae9b840" ns1:_="" ns3:_="" ns4:_="">
    <xsd:import namespace="http://schemas.microsoft.com/sharepoint/v3"/>
    <xsd:import namespace="f0d2cca3-620c-4676-ad06-d0ff358a3947"/>
    <xsd:import namespace="b1f4cd65-b150-4ad7-80b4-0ed4da656c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d2cca3-620c-4676-ad06-d0ff358a3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4cd65-b150-4ad7-80b4-0ed4da656c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C42EF2-200F-40F5-A04C-8BAAD40F1585}">
  <ds:schemaRefs>
    <ds:schemaRef ds:uri="http://schemas.microsoft.com/office/infopath/2007/PartnerControls"/>
    <ds:schemaRef ds:uri="f0d2cca3-620c-4676-ad06-d0ff358a394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1f4cd65-b150-4ad7-80b4-0ed4da656c3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E05A2D-E19F-4D0B-8681-B2EF75D67B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0d2cca3-620c-4676-ad06-d0ff358a3947"/>
    <ds:schemaRef ds:uri="b1f4cd65-b150-4ad7-80b4-0ed4da656c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38FF2B-EA40-4F26-AAD6-139704A373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124</TotalTime>
  <Words>345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Quality Report Quarter 2 July – September 2023</vt:lpstr>
      <vt:lpstr>Service Developments</vt:lpstr>
      <vt:lpstr>Challenges</vt:lpstr>
      <vt:lpstr>Highlights</vt:lpstr>
      <vt:lpstr>Workforce</vt:lpstr>
      <vt:lpstr>Groups /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Report</dc:title>
  <dc:creator>Ghazanfer Hussain</dc:creator>
  <cp:lastModifiedBy>Siddique, Israr</cp:lastModifiedBy>
  <cp:revision>10</cp:revision>
  <dcterms:created xsi:type="dcterms:W3CDTF">2023-11-02T05:58:29Z</dcterms:created>
  <dcterms:modified xsi:type="dcterms:W3CDTF">2024-01-10T18:43:58Z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0x010100CE5E2A47B86DBE488BC0D4E4FDA125B9</vt:lpwstr>
  </property>
</Properties>
</file>