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8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BC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19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52425" y="2708981"/>
            <a:ext cx="8439150" cy="677686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3500" b="1" baseline="0"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52425" y="3386138"/>
            <a:ext cx="8439150" cy="73501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700" b="0"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534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366889" y="1624546"/>
            <a:ext cx="4035778" cy="4246029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24546"/>
            <a:ext cx="4041775" cy="43568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645025" y="2173115"/>
            <a:ext cx="4037013" cy="3711218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  <a:lvl2pPr>
              <a:defRPr sz="1700">
                <a:latin typeface="Arial"/>
                <a:cs typeface="Arial"/>
              </a:defRPr>
            </a:lvl2pPr>
            <a:lvl3pPr>
              <a:defRPr sz="1500">
                <a:latin typeface="Arial"/>
                <a:cs typeface="Arial"/>
              </a:defRPr>
            </a:lvl3pPr>
            <a:lvl4pPr>
              <a:defRPr sz="13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366713" y="577850"/>
            <a:ext cx="8320087" cy="903288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700" b="1"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2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4546"/>
            <a:ext cx="4040188" cy="43568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24546"/>
            <a:ext cx="4041775" cy="43568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645025" y="2173115"/>
            <a:ext cx="4037013" cy="3711218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  <a:lvl2pPr>
              <a:defRPr sz="1700">
                <a:latin typeface="Arial"/>
                <a:cs typeface="Arial"/>
              </a:defRPr>
            </a:lvl2pPr>
            <a:lvl3pPr>
              <a:defRPr sz="1500">
                <a:latin typeface="Arial"/>
                <a:cs typeface="Arial"/>
              </a:defRPr>
            </a:lvl3pPr>
            <a:lvl4pPr>
              <a:defRPr sz="13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57200" y="2173115"/>
            <a:ext cx="4037013" cy="3711218"/>
          </a:xfrm>
          <a:prstGeom prst="rect">
            <a:avLst/>
          </a:prstGeom>
        </p:spPr>
        <p:txBody>
          <a:bodyPr vert="horz"/>
          <a:lstStyle>
            <a:lvl1pPr>
              <a:defRPr sz="2000">
                <a:latin typeface="Arial"/>
                <a:cs typeface="Arial"/>
              </a:defRPr>
            </a:lvl1pPr>
            <a:lvl2pPr>
              <a:defRPr sz="1700">
                <a:latin typeface="Arial"/>
                <a:cs typeface="Arial"/>
              </a:defRPr>
            </a:lvl2pPr>
            <a:lvl3pPr>
              <a:defRPr sz="1500">
                <a:latin typeface="Arial"/>
                <a:cs typeface="Arial"/>
              </a:defRPr>
            </a:lvl3pPr>
            <a:lvl4pPr>
              <a:defRPr sz="13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649288"/>
            <a:ext cx="8229600" cy="81756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700" b="1" baseline="0"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279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8081"/>
            <a:ext cx="8229600" cy="628473"/>
          </a:xfrm>
          <a:prstGeom prst="rect">
            <a:avLst/>
          </a:prstGeom>
        </p:spPr>
        <p:txBody>
          <a:bodyPr vert="horz"/>
          <a:lstStyle>
            <a:lvl1pPr>
              <a:defRPr sz="3000" b="1"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1200150"/>
            <a:ext cx="8229600" cy="46704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aseline="0"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4478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68_1 PowerPoint Template 2 Feb 2017 BLANK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300941"/>
            <a:ext cx="7848872" cy="5808757"/>
          </a:xfrm>
          <a:prstGeom prst="rect">
            <a:avLst/>
          </a:prstGeom>
        </p:spPr>
      </p:pic>
      <p:sp>
        <p:nvSpPr>
          <p:cNvPr id="2" name="Text Placeholder 2"/>
          <p:cNvSpPr txBox="1">
            <a:spLocks/>
          </p:cNvSpPr>
          <p:nvPr/>
        </p:nvSpPr>
        <p:spPr>
          <a:xfrm>
            <a:off x="1193167" y="27040"/>
            <a:ext cx="6984776" cy="256317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Luton IMD, 2019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4293096"/>
            <a:ext cx="2622807" cy="15841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21678" y="5432039"/>
            <a:ext cx="22562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© Crown Copyright and database rights 2023 Ordnance Survey 100023935</a:t>
            </a:r>
          </a:p>
        </p:txBody>
      </p:sp>
    </p:spTree>
    <p:extLst>
      <p:ext uri="{BB962C8B-B14F-4D97-AF65-F5344CB8AC3E}">
        <p14:creationId xmlns:p14="http://schemas.microsoft.com/office/powerpoint/2010/main" val="2090378719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branding template New 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ocumentType xmlns="2ee083a5-52b4-47e4-8499-cb5e11c3272a" xsi:nil="true"/>
    <Directorate xmlns="D5901FB2-8AEB-4152-8B15-E3F6309AFA32"/>
    <ExpiryDate xmlns="http://schemas.microsoft.com/sharepoint/v3" xsi:nil="true"/>
    <BusinessFunction xmlns="D5901FB2-8AEB-4152-8B15-E3F6309AFA32">
      <Value>Communications</Value>
    </BusinessFunc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Luton Document" ma:contentTypeID="0x010100A80F09D7A99646DFB40C5BFB28FD101A00FEC74E647D7B5141960CA5F4B4356601" ma:contentTypeVersion="0" ma:contentTypeDescription="" ma:contentTypeScope="" ma:versionID="242cb247e8a5e2b4e97c9e64b9c4a0d8">
  <xsd:schema xmlns:xsd="http://www.w3.org/2001/XMLSchema" xmlns:p="http://schemas.microsoft.com/office/2006/metadata/properties" xmlns:ns1="http://schemas.microsoft.com/sharepoint/v3" xmlns:ns2="D5901FB2-8AEB-4152-8B15-E3F6309AFA32" xmlns:ns3="2ee083a5-52b4-47e4-8499-cb5e11c3272a" targetNamespace="http://schemas.microsoft.com/office/2006/metadata/properties" ma:root="true" ma:fieldsID="65f40bae0a003a126ca8f99ebe785a80" ns1:_="" ns2:_="" ns3:_="">
    <xsd:import namespace="http://schemas.microsoft.com/sharepoint/v3"/>
    <xsd:import namespace="D5901FB2-8AEB-4152-8B15-E3F6309AFA32"/>
    <xsd:import namespace="2ee083a5-52b4-47e4-8499-cb5e11c3272a"/>
    <xsd:element name="properties">
      <xsd:complexType>
        <xsd:sequence>
          <xsd:element name="documentManagement">
            <xsd:complexType>
              <xsd:all>
                <xsd:element ref="ns2:BusinessFunction" minOccurs="0"/>
                <xsd:element ref="ns2:Directorate" minOccurs="0"/>
                <xsd:element ref="ns3:DocumentType" minOccurs="0"/>
                <xsd:element ref="ns1:Expiry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ExpiryDate" ma:index="11" nillable="true" ma:displayName="Expiry Date" ma:format="DateOnly" ma:internalName="ExpiryDate">
      <xsd:simpleType>
        <xsd:restriction base="dms:DateTime"/>
      </xsd:simpleType>
    </xsd:element>
  </xsd:schema>
  <xsd:schema xmlns:xsd="http://www.w3.org/2001/XMLSchema" xmlns:dms="http://schemas.microsoft.com/office/2006/documentManagement/types" targetNamespace="D5901FB2-8AEB-4152-8B15-E3F6309AFA32" elementFormDefault="qualified">
    <xsd:import namespace="http://schemas.microsoft.com/office/2006/documentManagement/types"/>
    <xsd:element name="BusinessFunction" ma:index="8" nillable="true" ma:displayName="Business Function" ma:internalName="BusinessFun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- All -"/>
                    <xsd:enumeration value="HR"/>
                    <xsd:enumeration value="IT"/>
                    <xsd:enumeration value="Communications"/>
                    <xsd:enumeration value="Web Services"/>
                    <xsd:enumeration value="Consultation"/>
                    <xsd:enumeration value="Finance"/>
                    <xsd:enumeration value="Training"/>
                    <xsd:enumeration value="Legal"/>
                    <xsd:enumeration value="Customer Service"/>
                    <xsd:enumeration value="Lean"/>
                    <xsd:enumeration value="Fixed Assets"/>
                    <xsd:enumeration value="Equalities"/>
                    <xsd:enumeration value="Social Care"/>
                    <xsd:enumeration value="Procurement"/>
                    <xsd:enumeration value="Performance"/>
                    <xsd:enumeration value="Health &amp; Safety"/>
                    <xsd:enumeration value="Union"/>
                  </xsd:restriction>
                </xsd:simpleType>
              </xsd:element>
            </xsd:sequence>
          </xsd:extension>
        </xsd:complexContent>
      </xsd:complexType>
    </xsd:element>
    <xsd:element name="Directorate" ma:index="9" nillable="true" ma:displayName="Directorate" ma:internalName="Directorat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- All Council -"/>
                    <xsd:enumeration value="Chief Executive"/>
                    <xsd:enumeration value="Customer &amp; Corporate Services"/>
                    <xsd:enumeration value="Environment &amp; Regeneration"/>
                    <xsd:enumeration value="Children &amp; Learning"/>
                    <xsd:enumeration value="Housing &amp; Community Living"/>
                    <xsd:enumeration value="Luton Culture"/>
                    <xsd:enumeration value="Active Luton"/>
                    <xsd:enumeration value="Public Health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2ee083a5-52b4-47e4-8499-cb5e11c3272a" elementFormDefault="qualified">
    <xsd:import namespace="http://schemas.microsoft.com/office/2006/documentManagement/types"/>
    <xsd:element name="DocumentType" ma:index="10" nillable="true" ma:displayName="Document Type" ma:description="" ma:hidden="true" ma:list="{7f9bb5a5-8c8b-45fb-ae39-a05d0fb0ea0b}" ma:internalName="DocumentType" ma:showField="Title" ma:web="2ee083a5-52b4-47e4-8499-cb5e11c3272a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12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A6EB9CF-CD4C-4DF0-8A55-36E56AF9688B}">
  <ds:schemaRefs>
    <ds:schemaRef ds:uri="2ee083a5-52b4-47e4-8499-cb5e11c3272a"/>
    <ds:schemaRef ds:uri="http://schemas.microsoft.com/office/2006/documentManagement/types"/>
    <ds:schemaRef ds:uri="http://www.w3.org/XML/1998/namespace"/>
    <ds:schemaRef ds:uri="http://purl.org/dc/elements/1.1/"/>
    <ds:schemaRef ds:uri="D5901FB2-8AEB-4152-8B15-E3F6309AFA32"/>
    <ds:schemaRef ds:uri="http://purl.org/dc/dcmitype/"/>
    <ds:schemaRef ds:uri="http://schemas.openxmlformats.org/package/2006/metadata/core-properties"/>
    <ds:schemaRef ds:uri="http://schemas.microsoft.com/sharepoint/v3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C2B0C7D-AD83-4CDF-AC36-1B7ED5A66A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749A69-9704-4B59-A52F-E0825A495B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5901FB2-8AEB-4152-8B15-E3F6309AFA32"/>
    <ds:schemaRef ds:uri="2ee083a5-52b4-47e4-8499-cb5e11c3272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branding template New (3)</Template>
  <TotalTime>454</TotalTime>
  <Words>14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Powerpoint branding template New (3)</vt:lpstr>
      <vt:lpstr>PowerPoint Presentation</vt:lpstr>
    </vt:vector>
  </TitlesOfParts>
  <Company>LBC021618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Kearney</dc:creator>
  <cp:keywords>powerpoint, powerpoint branding, powerpoint template,</cp:keywords>
  <cp:lastModifiedBy>Holmes, Edward</cp:lastModifiedBy>
  <cp:revision>37</cp:revision>
  <dcterms:created xsi:type="dcterms:W3CDTF">2017-03-15T14:30:45Z</dcterms:created>
  <dcterms:modified xsi:type="dcterms:W3CDTF">2024-03-28T08:03:20Z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0x010100A80F09D7A99646DFB40C5BFB28FD101A00FEC74E647D7B5141960CA5F4B4356601</vt:lpwstr>
  </property>
</Properties>
</file>